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62" r:id="rId5"/>
    <p:sldId id="359" r:id="rId6"/>
    <p:sldId id="276" r:id="rId7"/>
    <p:sldId id="360" r:id="rId8"/>
    <p:sldId id="361" r:id="rId9"/>
    <p:sldId id="362" r:id="rId10"/>
    <p:sldId id="2147474579" r:id="rId11"/>
    <p:sldId id="2147474581" r:id="rId12"/>
    <p:sldId id="2147474582" r:id="rId13"/>
    <p:sldId id="2147474583" r:id="rId14"/>
    <p:sldId id="2147474451" r:id="rId15"/>
    <p:sldId id="2147474584" r:id="rId16"/>
    <p:sldId id="2147474585" r:id="rId17"/>
    <p:sldId id="2147474556" r:id="rId18"/>
    <p:sldId id="2147474588" r:id="rId19"/>
    <p:sldId id="2147474589" r:id="rId20"/>
    <p:sldId id="2147474590" r:id="rId21"/>
    <p:sldId id="2147474591" r:id="rId22"/>
    <p:sldId id="2147474592" r:id="rId23"/>
    <p:sldId id="2147474593" r:id="rId24"/>
    <p:sldId id="349" r:id="rId25"/>
    <p:sldId id="2147474594" r:id="rId26"/>
    <p:sldId id="2147474601" r:id="rId27"/>
    <p:sldId id="2147474595" r:id="rId28"/>
    <p:sldId id="350" r:id="rId29"/>
    <p:sldId id="2147474596" r:id="rId30"/>
    <p:sldId id="2147474597" r:id="rId31"/>
    <p:sldId id="2147474598" r:id="rId32"/>
    <p:sldId id="2147474599" r:id="rId33"/>
    <p:sldId id="2147474574" r:id="rId34"/>
    <p:sldId id="21474746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80522-C886-516A-CECA-FA73B105892F}" name="Melina Autrup Christoffersen" initials="MA" userId="S::machristoffersen@hjerteforeningen.dk::5b6e9bdc-dd4c-44aa-8f87-cce0ecd85edb" providerId="AD"/>
  <p188:author id="{43F96B93-B7CA-36AC-6349-7AA25D466A00}" name="Ida Sganzerla" initials="IS" userId="S::isganzerla@hjerteforeningen.dk::7b436d0e-e0e4-435d-8bd1-e0567ae336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D54CC-A759-48AE-A4CE-B21F7EE122C8}" v="1" dt="2025-08-22T10:40:38.74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672" autoAdjust="0"/>
  </p:normalViewPr>
  <p:slideViewPr>
    <p:cSldViewPr snapToGrid="0" showGuides="1">
      <p:cViewPr varScale="1">
        <p:scale>
          <a:sx n="41" d="100"/>
          <a:sy n="41" d="100"/>
        </p:scale>
        <p:origin x="1592" y="2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3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3F5D54CC-A759-48AE-A4CE-B21F7EE122C8}"/>
    <pc:docChg chg="custSel modSld">
      <pc:chgData name="Lotte Juul" userId="794d9b65-439c-4dfe-aeed-2e9e7b6ead94" providerId="ADAL" clId="{3F5D54CC-A759-48AE-A4CE-B21F7EE122C8}" dt="2025-08-22T10:42:30.579" v="238" actId="20577"/>
      <pc:docMkLst>
        <pc:docMk/>
      </pc:docMkLst>
      <pc:sldChg chg="modSp mod modNotesTx">
        <pc:chgData name="Lotte Juul" userId="794d9b65-439c-4dfe-aeed-2e9e7b6ead94" providerId="ADAL" clId="{3F5D54CC-A759-48AE-A4CE-B21F7EE122C8}" dt="2025-08-22T10:41:25.602" v="167" actId="20577"/>
        <pc:sldMkLst>
          <pc:docMk/>
          <pc:sldMk cId="51080113" sldId="350"/>
        </pc:sldMkLst>
        <pc:spChg chg="mod">
          <ac:chgData name="Lotte Juul" userId="794d9b65-439c-4dfe-aeed-2e9e7b6ead94" providerId="ADAL" clId="{3F5D54CC-A759-48AE-A4CE-B21F7EE122C8}" dt="2025-08-22T10:40:47.404" v="162" actId="27636"/>
          <ac:spMkLst>
            <pc:docMk/>
            <pc:sldMk cId="51080113" sldId="350"/>
            <ac:spMk id="6" creationId="{29F402B4-6851-35DA-0E03-EDB09B20D79C}"/>
          </ac:spMkLst>
        </pc:spChg>
      </pc:sldChg>
      <pc:sldChg chg="modSp mod">
        <pc:chgData name="Lotte Juul" userId="794d9b65-439c-4dfe-aeed-2e9e7b6ead94" providerId="ADAL" clId="{3F5D54CC-A759-48AE-A4CE-B21F7EE122C8}" dt="2025-08-22T10:30:14.188" v="4" actId="20577"/>
        <pc:sldMkLst>
          <pc:docMk/>
          <pc:sldMk cId="2724009077" sldId="2147474581"/>
        </pc:sldMkLst>
        <pc:spChg chg="mod">
          <ac:chgData name="Lotte Juul" userId="794d9b65-439c-4dfe-aeed-2e9e7b6ead94" providerId="ADAL" clId="{3F5D54CC-A759-48AE-A4CE-B21F7EE122C8}" dt="2025-08-22T10:30:14.188" v="4" actId="20577"/>
          <ac:spMkLst>
            <pc:docMk/>
            <pc:sldMk cId="2724009077" sldId="2147474581"/>
            <ac:spMk id="3" creationId="{D600BFFA-62FD-8E65-DE4A-F3BD948D11D7}"/>
          </ac:spMkLst>
        </pc:spChg>
      </pc:sldChg>
      <pc:sldChg chg="modNotesTx">
        <pc:chgData name="Lotte Juul" userId="794d9b65-439c-4dfe-aeed-2e9e7b6ead94" providerId="ADAL" clId="{3F5D54CC-A759-48AE-A4CE-B21F7EE122C8}" dt="2025-08-22T10:32:25.884" v="5" actId="20577"/>
        <pc:sldMkLst>
          <pc:docMk/>
          <pc:sldMk cId="2289330474" sldId="2147474585"/>
        </pc:sldMkLst>
      </pc:sldChg>
      <pc:sldChg chg="modNotesTx">
        <pc:chgData name="Lotte Juul" userId="794d9b65-439c-4dfe-aeed-2e9e7b6ead94" providerId="ADAL" clId="{3F5D54CC-A759-48AE-A4CE-B21F7EE122C8}" dt="2025-08-22T10:34:48.378" v="52" actId="20577"/>
        <pc:sldMkLst>
          <pc:docMk/>
          <pc:sldMk cId="1911448057" sldId="2147474589"/>
        </pc:sldMkLst>
      </pc:sldChg>
      <pc:sldChg chg="modNotesTx">
        <pc:chgData name="Lotte Juul" userId="794d9b65-439c-4dfe-aeed-2e9e7b6ead94" providerId="ADAL" clId="{3F5D54CC-A759-48AE-A4CE-B21F7EE122C8}" dt="2025-08-22T10:36:34.809" v="65" actId="20577"/>
        <pc:sldMkLst>
          <pc:docMk/>
          <pc:sldMk cId="2746918573" sldId="2147474592"/>
        </pc:sldMkLst>
      </pc:sldChg>
      <pc:sldChg chg="modSp mod">
        <pc:chgData name="Lotte Juul" userId="794d9b65-439c-4dfe-aeed-2e9e7b6ead94" providerId="ADAL" clId="{3F5D54CC-A759-48AE-A4CE-B21F7EE122C8}" dt="2025-08-22T10:37:47.370" v="101" actId="20577"/>
        <pc:sldMkLst>
          <pc:docMk/>
          <pc:sldMk cId="3354677577" sldId="2147474593"/>
        </pc:sldMkLst>
        <pc:spChg chg="mod">
          <ac:chgData name="Lotte Juul" userId="794d9b65-439c-4dfe-aeed-2e9e7b6ead94" providerId="ADAL" clId="{3F5D54CC-A759-48AE-A4CE-B21F7EE122C8}" dt="2025-08-22T10:37:47.370" v="101" actId="20577"/>
          <ac:spMkLst>
            <pc:docMk/>
            <pc:sldMk cId="3354677577" sldId="2147474593"/>
            <ac:spMk id="8" creationId="{0439EE16-ED5C-7D40-001D-AD151B43F451}"/>
          </ac:spMkLst>
        </pc:spChg>
      </pc:sldChg>
      <pc:sldChg chg="modNotesTx">
        <pc:chgData name="Lotte Juul" userId="794d9b65-439c-4dfe-aeed-2e9e7b6ead94" providerId="ADAL" clId="{3F5D54CC-A759-48AE-A4CE-B21F7EE122C8}" dt="2025-08-22T10:39:17.527" v="156" actId="20577"/>
        <pc:sldMkLst>
          <pc:docMk/>
          <pc:sldMk cId="2192285299" sldId="2147474594"/>
        </pc:sldMkLst>
      </pc:sldChg>
      <pc:sldChg chg="modNotesTx">
        <pc:chgData name="Lotte Juul" userId="794d9b65-439c-4dfe-aeed-2e9e7b6ead94" providerId="ADAL" clId="{3F5D54CC-A759-48AE-A4CE-B21F7EE122C8}" dt="2025-08-22T10:42:30.579" v="238" actId="20577"/>
        <pc:sldMkLst>
          <pc:docMk/>
          <pc:sldMk cId="3564232369" sldId="214747459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dr.dk/levnu/mad/syv-gode-raad-til-kosten-smaatspisende" TargetMode="External"/><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3" Type="http://schemas.openxmlformats.org/officeDocument/2006/relationships/hyperlink" Target="https://www.dr.dk/levnu/mad/syv-gode-raad-til-kosten-smaatspisende" TargetMode="External"/><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91D5F-A8A0-443A-823A-706BE1838CB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98A7C2B8-6C5E-4155-8094-E077AFEFA601}">
      <dgm:prSet custT="1"/>
      <dgm:spPr>
        <a:solidFill>
          <a:srgbClr val="EFE6DD"/>
        </a:solidFill>
      </dgm:spPr>
      <dgm:t>
        <a:bodyPr/>
        <a:lstStyle/>
        <a:p>
          <a:r>
            <a:rPr lang="da-DK" sz="1800" dirty="0">
              <a:solidFill>
                <a:srgbClr val="400000"/>
              </a:solidFill>
            </a:rPr>
            <a:t>Øg indtaget af energi via fedt</a:t>
          </a:r>
          <a:endParaRPr lang="en-US" sz="1800" dirty="0">
            <a:solidFill>
              <a:srgbClr val="400000"/>
            </a:solidFill>
          </a:endParaRPr>
        </a:p>
      </dgm:t>
    </dgm:pt>
    <dgm:pt modelId="{1D3D47A4-80DD-4F26-9590-B596F7AAA963}" type="parTrans" cxnId="{9D81EADA-3B8D-47C6-8243-6C365899D952}">
      <dgm:prSet/>
      <dgm:spPr/>
      <dgm:t>
        <a:bodyPr/>
        <a:lstStyle/>
        <a:p>
          <a:endParaRPr lang="en-US"/>
        </a:p>
      </dgm:t>
    </dgm:pt>
    <dgm:pt modelId="{F8FEB3B3-F5CF-42A3-B4B1-B835423A0C5A}" type="sibTrans" cxnId="{9D81EADA-3B8D-47C6-8243-6C365899D952}">
      <dgm:prSet/>
      <dgm:spPr/>
      <dgm:t>
        <a:bodyPr/>
        <a:lstStyle/>
        <a:p>
          <a:endParaRPr lang="en-US"/>
        </a:p>
      </dgm:t>
    </dgm:pt>
    <dgm:pt modelId="{C8816D32-E1E6-478F-A53E-2E78CEB48675}">
      <dgm:prSet custT="1"/>
      <dgm:spPr>
        <a:solidFill>
          <a:srgbClr val="EFE6DD"/>
        </a:solidFill>
      </dgm:spPr>
      <dgm:t>
        <a:bodyPr/>
        <a:lstStyle/>
        <a:p>
          <a:r>
            <a:rPr lang="da-DK" sz="1800" dirty="0">
              <a:solidFill>
                <a:srgbClr val="400000"/>
              </a:solidFill>
            </a:rPr>
            <a:t>Vælg primært umættet fedt</a:t>
          </a:r>
          <a:endParaRPr lang="en-US" sz="1800" dirty="0">
            <a:solidFill>
              <a:srgbClr val="400000"/>
            </a:solidFill>
          </a:endParaRPr>
        </a:p>
      </dgm:t>
    </dgm:pt>
    <dgm:pt modelId="{8374A2B4-E566-4CB7-BE6D-5FD740AD1D83}" type="parTrans" cxnId="{B59B2F8F-3D8D-4BB5-A3FA-144924FEFC12}">
      <dgm:prSet/>
      <dgm:spPr/>
      <dgm:t>
        <a:bodyPr/>
        <a:lstStyle/>
        <a:p>
          <a:endParaRPr lang="en-US"/>
        </a:p>
      </dgm:t>
    </dgm:pt>
    <dgm:pt modelId="{02CEEBCC-8BD8-4672-9CCB-4C0A0D8E3864}" type="sibTrans" cxnId="{B59B2F8F-3D8D-4BB5-A3FA-144924FEFC12}">
      <dgm:prSet/>
      <dgm:spPr/>
      <dgm:t>
        <a:bodyPr/>
        <a:lstStyle/>
        <a:p>
          <a:endParaRPr lang="en-US"/>
        </a:p>
      </dgm:t>
    </dgm:pt>
    <dgm:pt modelId="{0B3E295F-8930-4336-B4F6-49377F268DC8}">
      <dgm:prSet custT="1"/>
      <dgm:spPr>
        <a:solidFill>
          <a:srgbClr val="EFE6DD"/>
        </a:solidFill>
      </dgm:spPr>
      <dgm:t>
        <a:bodyPr/>
        <a:lstStyle/>
        <a:p>
          <a:r>
            <a:rPr lang="da-DK" sz="1800" dirty="0">
              <a:solidFill>
                <a:srgbClr val="400000"/>
              </a:solidFill>
            </a:rPr>
            <a:t>Berig måltider fx sovs, mos, grød med 1 tsk. olie</a:t>
          </a:r>
          <a:endParaRPr lang="en-US" sz="1800" dirty="0">
            <a:solidFill>
              <a:srgbClr val="400000"/>
            </a:solidFill>
          </a:endParaRPr>
        </a:p>
      </dgm:t>
    </dgm:pt>
    <dgm:pt modelId="{217098FE-ABDC-4CA0-99E5-188333429BB3}" type="parTrans" cxnId="{AB032D4B-FBE5-44CF-96CE-771AA2E2BEDA}">
      <dgm:prSet/>
      <dgm:spPr/>
      <dgm:t>
        <a:bodyPr/>
        <a:lstStyle/>
        <a:p>
          <a:endParaRPr lang="en-US"/>
        </a:p>
      </dgm:t>
    </dgm:pt>
    <dgm:pt modelId="{E94A6C1E-F918-4444-8554-E76FBCC964DB}" type="sibTrans" cxnId="{AB032D4B-FBE5-44CF-96CE-771AA2E2BEDA}">
      <dgm:prSet/>
      <dgm:spPr/>
      <dgm:t>
        <a:bodyPr/>
        <a:lstStyle/>
        <a:p>
          <a:endParaRPr lang="en-US"/>
        </a:p>
      </dgm:t>
    </dgm:pt>
    <dgm:pt modelId="{6748F090-C993-4EC3-B02B-C6F8BB440762}" type="pres">
      <dgm:prSet presAssocID="{EF391D5F-A8A0-443A-823A-706BE1838CBF}" presName="linear" presStyleCnt="0">
        <dgm:presLayoutVars>
          <dgm:animLvl val="lvl"/>
          <dgm:resizeHandles val="exact"/>
        </dgm:presLayoutVars>
      </dgm:prSet>
      <dgm:spPr/>
    </dgm:pt>
    <dgm:pt modelId="{245FF5E4-2653-4A87-B503-1DF478134E7D}" type="pres">
      <dgm:prSet presAssocID="{98A7C2B8-6C5E-4155-8094-E077AFEFA601}" presName="parentText" presStyleLbl="node1" presStyleIdx="0" presStyleCnt="3">
        <dgm:presLayoutVars>
          <dgm:chMax val="0"/>
          <dgm:bulletEnabled val="1"/>
        </dgm:presLayoutVars>
      </dgm:prSet>
      <dgm:spPr/>
    </dgm:pt>
    <dgm:pt modelId="{850EBE68-ED70-4A8E-B2B1-4504E4A2F1D8}" type="pres">
      <dgm:prSet presAssocID="{F8FEB3B3-F5CF-42A3-B4B1-B835423A0C5A}" presName="spacer" presStyleCnt="0"/>
      <dgm:spPr/>
    </dgm:pt>
    <dgm:pt modelId="{5B9A9582-C497-473A-B3B9-74115595A54A}" type="pres">
      <dgm:prSet presAssocID="{C8816D32-E1E6-478F-A53E-2E78CEB48675}" presName="parentText" presStyleLbl="node1" presStyleIdx="1" presStyleCnt="3">
        <dgm:presLayoutVars>
          <dgm:chMax val="0"/>
          <dgm:bulletEnabled val="1"/>
        </dgm:presLayoutVars>
      </dgm:prSet>
      <dgm:spPr/>
    </dgm:pt>
    <dgm:pt modelId="{4F06F38E-CA54-4934-BE0D-423491F78986}" type="pres">
      <dgm:prSet presAssocID="{02CEEBCC-8BD8-4672-9CCB-4C0A0D8E3864}" presName="spacer" presStyleCnt="0"/>
      <dgm:spPr/>
    </dgm:pt>
    <dgm:pt modelId="{16C76820-758F-4B37-8D8D-FCDFB4A39D1C}" type="pres">
      <dgm:prSet presAssocID="{0B3E295F-8930-4336-B4F6-49377F268DC8}" presName="parentText" presStyleLbl="node1" presStyleIdx="2" presStyleCnt="3">
        <dgm:presLayoutVars>
          <dgm:chMax val="0"/>
          <dgm:bulletEnabled val="1"/>
        </dgm:presLayoutVars>
      </dgm:prSet>
      <dgm:spPr/>
    </dgm:pt>
  </dgm:ptLst>
  <dgm:cxnLst>
    <dgm:cxn modelId="{9E037528-CDB7-425E-AA4A-278DD9D4BB78}" type="presOf" srcId="{C8816D32-E1E6-478F-A53E-2E78CEB48675}" destId="{5B9A9582-C497-473A-B3B9-74115595A54A}" srcOrd="0" destOrd="0" presId="urn:microsoft.com/office/officeart/2005/8/layout/vList2"/>
    <dgm:cxn modelId="{BF31D741-4A02-40A1-8B3B-D51890FECCB4}" type="presOf" srcId="{98A7C2B8-6C5E-4155-8094-E077AFEFA601}" destId="{245FF5E4-2653-4A87-B503-1DF478134E7D}" srcOrd="0" destOrd="0" presId="urn:microsoft.com/office/officeart/2005/8/layout/vList2"/>
    <dgm:cxn modelId="{AB032D4B-FBE5-44CF-96CE-771AA2E2BEDA}" srcId="{EF391D5F-A8A0-443A-823A-706BE1838CBF}" destId="{0B3E295F-8930-4336-B4F6-49377F268DC8}" srcOrd="2" destOrd="0" parTransId="{217098FE-ABDC-4CA0-99E5-188333429BB3}" sibTransId="{E94A6C1E-F918-4444-8554-E76FBCC964DB}"/>
    <dgm:cxn modelId="{A712E457-2FD4-4784-A12D-20213DA4B38A}" type="presOf" srcId="{0B3E295F-8930-4336-B4F6-49377F268DC8}" destId="{16C76820-758F-4B37-8D8D-FCDFB4A39D1C}" srcOrd="0" destOrd="0" presId="urn:microsoft.com/office/officeart/2005/8/layout/vList2"/>
    <dgm:cxn modelId="{C768818C-A743-448C-9766-A4AAA814DA9D}" type="presOf" srcId="{EF391D5F-A8A0-443A-823A-706BE1838CBF}" destId="{6748F090-C993-4EC3-B02B-C6F8BB440762}" srcOrd="0" destOrd="0" presId="urn:microsoft.com/office/officeart/2005/8/layout/vList2"/>
    <dgm:cxn modelId="{B59B2F8F-3D8D-4BB5-A3FA-144924FEFC12}" srcId="{EF391D5F-A8A0-443A-823A-706BE1838CBF}" destId="{C8816D32-E1E6-478F-A53E-2E78CEB48675}" srcOrd="1" destOrd="0" parTransId="{8374A2B4-E566-4CB7-BE6D-5FD740AD1D83}" sibTransId="{02CEEBCC-8BD8-4672-9CCB-4C0A0D8E3864}"/>
    <dgm:cxn modelId="{9D81EADA-3B8D-47C6-8243-6C365899D952}" srcId="{EF391D5F-A8A0-443A-823A-706BE1838CBF}" destId="{98A7C2B8-6C5E-4155-8094-E077AFEFA601}" srcOrd="0" destOrd="0" parTransId="{1D3D47A4-80DD-4F26-9590-B596F7AAA963}" sibTransId="{F8FEB3B3-F5CF-42A3-B4B1-B835423A0C5A}"/>
    <dgm:cxn modelId="{3A5B0592-493E-4DE5-88F9-75BC0950ED63}" type="presParOf" srcId="{6748F090-C993-4EC3-B02B-C6F8BB440762}" destId="{245FF5E4-2653-4A87-B503-1DF478134E7D}" srcOrd="0" destOrd="0" presId="urn:microsoft.com/office/officeart/2005/8/layout/vList2"/>
    <dgm:cxn modelId="{987649F3-1502-4214-A1F4-9E4955998293}" type="presParOf" srcId="{6748F090-C993-4EC3-B02B-C6F8BB440762}" destId="{850EBE68-ED70-4A8E-B2B1-4504E4A2F1D8}" srcOrd="1" destOrd="0" presId="urn:microsoft.com/office/officeart/2005/8/layout/vList2"/>
    <dgm:cxn modelId="{CF565727-2EC1-4E72-86AC-3CDFD37F1FC9}" type="presParOf" srcId="{6748F090-C993-4EC3-B02B-C6F8BB440762}" destId="{5B9A9582-C497-473A-B3B9-74115595A54A}" srcOrd="2" destOrd="0" presId="urn:microsoft.com/office/officeart/2005/8/layout/vList2"/>
    <dgm:cxn modelId="{FCB9930E-B9F6-4552-BBC6-F355ABFEA9F5}" type="presParOf" srcId="{6748F090-C993-4EC3-B02B-C6F8BB440762}" destId="{4F06F38E-CA54-4934-BE0D-423491F78986}" srcOrd="3" destOrd="0" presId="urn:microsoft.com/office/officeart/2005/8/layout/vList2"/>
    <dgm:cxn modelId="{F21A3715-3C73-4C78-9FA4-22200C3ABCEC}" type="presParOf" srcId="{6748F090-C993-4EC3-B02B-C6F8BB440762}" destId="{16C76820-758F-4B37-8D8D-FCDFB4A39D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7F66EBE-4CAF-4C2F-9E01-8960E6262C83}"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da-DK"/>
        </a:p>
      </dgm:t>
    </dgm:pt>
    <dgm:pt modelId="{D53B1B34-AD26-429F-B70B-34C92CAE6811}">
      <dgm:prSet phldrT="[Tekst]" custT="1"/>
      <dgm:spPr>
        <a:ln>
          <a:noFill/>
        </a:ln>
      </dgm:spPr>
      <dgm:t>
        <a:bodyPr tIns="216000"/>
        <a:lstStyle/>
        <a:p>
          <a:pPr>
            <a:buClrTx/>
            <a:buSzTx/>
            <a:buFont typeface="Roboto Light" panose="02000000000000000000" pitchFamily="2" charset="0"/>
            <a:buChar char="​"/>
          </a:pPr>
          <a:r>
            <a:rPr lang="da-DK" sz="1600" b="0" u="none" dirty="0">
              <a:latin typeface="+mj-lt"/>
            </a:rPr>
            <a:t>Måltider </a:t>
          </a:r>
        </a:p>
        <a:p>
          <a:pPr>
            <a:buClrTx/>
            <a:buSzTx/>
            <a:buFont typeface="Roboto Light" panose="02000000000000000000" pitchFamily="2" charset="0"/>
            <a:buChar char="​"/>
          </a:pPr>
          <a:r>
            <a:rPr lang="da-DK" sz="1500" b="0" u="none" dirty="0">
              <a:latin typeface="+mn-lt"/>
            </a:rPr>
            <a:t>Antal </a:t>
          </a:r>
        </a:p>
        <a:p>
          <a:pPr>
            <a:buClrTx/>
            <a:buSzTx/>
            <a:buFont typeface="Roboto Light" panose="02000000000000000000" pitchFamily="2" charset="0"/>
            <a:buChar char="​"/>
          </a:pPr>
          <a:r>
            <a:rPr lang="da-DK" sz="1500" b="0" u="none" dirty="0">
              <a:latin typeface="+mn-lt"/>
            </a:rPr>
            <a:t> Størrelse</a:t>
          </a:r>
        </a:p>
      </dgm:t>
    </dgm:pt>
    <dgm:pt modelId="{8F70970A-BBA2-4939-B37F-8CD9DCDF7E07}" type="parTrans" cxnId="{C3B4884C-F004-45F7-8CB1-FA361C997C9E}">
      <dgm:prSet/>
      <dgm:spPr/>
      <dgm:t>
        <a:bodyPr/>
        <a:lstStyle/>
        <a:p>
          <a:endParaRPr lang="da-DK"/>
        </a:p>
      </dgm:t>
    </dgm:pt>
    <dgm:pt modelId="{E15EBB33-6882-4A8C-87E4-951816FA33CC}" type="sibTrans" cxnId="{C3B4884C-F004-45F7-8CB1-FA361C997C9E}">
      <dgm:prSet/>
      <dgm:spPr/>
      <dgm:t>
        <a:bodyPr/>
        <a:lstStyle/>
        <a:p>
          <a:endParaRPr lang="da-DK"/>
        </a:p>
      </dgm:t>
    </dgm:pt>
    <dgm:pt modelId="{87F27157-F4D7-4F1D-B0A0-CF91BB604E32}">
      <dgm:prSet phldrT="[Tekst]" custT="1"/>
      <dgm:spPr>
        <a:solidFill>
          <a:srgbClr val="F74030"/>
        </a:solidFill>
        <a:ln>
          <a:noFill/>
        </a:ln>
      </dgm:spPr>
      <dgm:t>
        <a:bodyPr tIns="216000"/>
        <a:lstStyle/>
        <a:p>
          <a:pPr>
            <a:buClrTx/>
            <a:buSzTx/>
            <a:buFont typeface="Roboto Light" panose="02000000000000000000" pitchFamily="2" charset="0"/>
            <a:buChar char="​"/>
          </a:pPr>
          <a:r>
            <a:rPr kumimoji="0" lang="da-DK" sz="1600" b="0" i="0" u="none" strike="noStrike" cap="none" spc="0" normalizeH="0" baseline="0" noProof="0" dirty="0">
              <a:ln>
                <a:noFill/>
              </a:ln>
              <a:solidFill>
                <a:srgbClr val="F4F1F0"/>
              </a:solidFill>
              <a:effectLst/>
              <a:uLnTx/>
              <a:uFillTx/>
              <a:latin typeface="Poppins ExtraBold" panose="020B0502040204020203" pitchFamily="2" charset="0"/>
              <a:ea typeface="+mn-ea"/>
              <a:cs typeface="Poppins ExtraBold" panose="020B0502040204020203" pitchFamily="2" charset="0"/>
            </a:rPr>
            <a:t>Konsistens</a:t>
          </a:r>
        </a:p>
        <a:p>
          <a:pPr>
            <a:buClrTx/>
            <a:buSzTx/>
            <a:buFont typeface="Roboto Light" panose="02000000000000000000" pitchFamily="2" charset="0"/>
            <a:buChar char="​"/>
          </a:pPr>
          <a:r>
            <a:rPr kumimoji="0" lang="da-DK" sz="1500" b="0" i="0" u="none" strike="noStrike" cap="none" spc="0" normalizeH="0" baseline="0" noProof="0" dirty="0">
              <a:ln>
                <a:noFill/>
              </a:ln>
              <a:solidFill>
                <a:srgbClr val="F4F1F0"/>
              </a:solidFill>
              <a:effectLst/>
              <a:uLnTx/>
              <a:uFillTx/>
              <a:latin typeface="Poppins" panose="00000500000000000000" pitchFamily="2" charset="0"/>
              <a:ea typeface="+mn-ea"/>
              <a:cs typeface="Poppins" panose="00000500000000000000" pitchFamily="2" charset="0"/>
            </a:rPr>
            <a:t>Fast</a:t>
          </a:r>
        </a:p>
        <a:p>
          <a:pPr>
            <a:buClrTx/>
            <a:buSzTx/>
            <a:buFont typeface="Roboto Light" panose="02000000000000000000" pitchFamily="2" charset="0"/>
            <a:buChar char="​"/>
          </a:pPr>
          <a:r>
            <a:rPr kumimoji="0" lang="da-DK" sz="1500" b="0" i="0" u="none" strike="noStrike" cap="none" spc="0" normalizeH="0" baseline="0" noProof="0" dirty="0">
              <a:ln>
                <a:noFill/>
              </a:ln>
              <a:solidFill>
                <a:srgbClr val="F4F1F0"/>
              </a:solidFill>
              <a:effectLst/>
              <a:uLnTx/>
              <a:uFillTx/>
              <a:latin typeface="Poppins" panose="00000500000000000000" pitchFamily="2" charset="0"/>
              <a:ea typeface="+mn-ea"/>
              <a:cs typeface="Poppins" panose="00000500000000000000" pitchFamily="2" charset="0"/>
            </a:rPr>
            <a:t>Blødt</a:t>
          </a:r>
        </a:p>
        <a:p>
          <a:pPr>
            <a:buClrTx/>
            <a:buSzTx/>
            <a:buFont typeface="Roboto Light" panose="02000000000000000000" pitchFamily="2" charset="0"/>
            <a:buChar char="​"/>
          </a:pPr>
          <a:r>
            <a:rPr lang="da-DK" sz="1500" b="0" u="none" dirty="0">
              <a:latin typeface="Poppins" panose="00000500000000000000" pitchFamily="2" charset="0"/>
              <a:cs typeface="Poppins" panose="00000500000000000000" pitchFamily="2" charset="0"/>
            </a:rPr>
            <a:t>Pureret</a:t>
          </a:r>
        </a:p>
        <a:p>
          <a:pPr>
            <a:buClrTx/>
            <a:buSzTx/>
            <a:buFont typeface="Roboto Light" panose="02000000000000000000" pitchFamily="2" charset="0"/>
            <a:buChar char="​"/>
          </a:pPr>
          <a:r>
            <a:rPr lang="da-DK" sz="1500" b="0" u="none" dirty="0">
              <a:latin typeface="Poppins" panose="00000500000000000000" pitchFamily="2" charset="0"/>
              <a:cs typeface="Poppins" panose="00000500000000000000" pitchFamily="2" charset="0"/>
            </a:rPr>
            <a:t>Flydende</a:t>
          </a:r>
        </a:p>
      </dgm:t>
    </dgm:pt>
    <dgm:pt modelId="{279F1A5C-ADBC-47E0-80FA-CB7FADEDEFF7}" type="parTrans" cxnId="{00F8CD54-BAEB-4F40-AD03-EA3EA4C39636}">
      <dgm:prSet/>
      <dgm:spPr/>
      <dgm:t>
        <a:bodyPr/>
        <a:lstStyle/>
        <a:p>
          <a:endParaRPr lang="da-DK"/>
        </a:p>
      </dgm:t>
    </dgm:pt>
    <dgm:pt modelId="{CE4D7146-E121-430F-9DF2-A948D60038A8}" type="sibTrans" cxnId="{00F8CD54-BAEB-4F40-AD03-EA3EA4C39636}">
      <dgm:prSet/>
      <dgm:spPr/>
      <dgm:t>
        <a:bodyPr/>
        <a:lstStyle/>
        <a:p>
          <a:endParaRPr lang="da-DK"/>
        </a:p>
      </dgm:t>
    </dgm:pt>
    <dgm:pt modelId="{B716FB66-B5A2-4637-A7EC-118B2DC63BD8}">
      <dgm:prSet phldrT="[Tekst]" custT="1"/>
      <dgm:spPr>
        <a:solidFill>
          <a:srgbClr val="EAAE93"/>
        </a:solidFill>
        <a:ln>
          <a:noFill/>
        </a:ln>
      </dgm:spPr>
      <dgm:t>
        <a:bodyPr tIns="216000"/>
        <a:lstStyle/>
        <a:p>
          <a:pPr>
            <a:buClrTx/>
            <a:buSzTx/>
            <a:buFont typeface="Roboto Light" panose="02000000000000000000" pitchFamily="2" charset="0"/>
            <a:buChar char="​"/>
          </a:pPr>
          <a:r>
            <a:rPr lang="da-DK" sz="1600" b="0" u="none" dirty="0">
              <a:solidFill>
                <a:srgbClr val="400000"/>
              </a:solidFill>
              <a:latin typeface="+mj-lt"/>
            </a:rPr>
            <a:t>Smag</a:t>
          </a:r>
          <a:r>
            <a:rPr lang="da-DK" sz="1400" b="0" u="none" dirty="0">
              <a:solidFill>
                <a:srgbClr val="400000"/>
              </a:solidFill>
              <a:latin typeface="+mj-lt"/>
            </a:rPr>
            <a:t> </a:t>
          </a:r>
        </a:p>
        <a:p>
          <a:pPr>
            <a:buClrTx/>
            <a:buSzTx/>
            <a:buFont typeface="Roboto Light" panose="02000000000000000000" pitchFamily="2" charset="0"/>
            <a:buChar char="​"/>
          </a:pPr>
          <a:r>
            <a:rPr lang="da-DK" sz="1500" b="0" u="none" dirty="0">
              <a:solidFill>
                <a:srgbClr val="400000"/>
              </a:solidFill>
              <a:latin typeface="+mn-lt"/>
            </a:rPr>
            <a:t>Surt</a:t>
          </a:r>
        </a:p>
        <a:p>
          <a:pPr>
            <a:buClrTx/>
            <a:buSzTx/>
            <a:buFont typeface="Roboto Light" panose="02000000000000000000" pitchFamily="2" charset="0"/>
            <a:buChar char="​"/>
          </a:pPr>
          <a:r>
            <a:rPr lang="da-DK" sz="1500" b="0" u="none" dirty="0">
              <a:solidFill>
                <a:srgbClr val="400000"/>
              </a:solidFill>
              <a:latin typeface="+mn-lt"/>
            </a:rPr>
            <a:t>Sødt </a:t>
          </a:r>
        </a:p>
        <a:p>
          <a:pPr>
            <a:buClrTx/>
            <a:buSzTx/>
            <a:buFont typeface="Roboto Light" panose="02000000000000000000" pitchFamily="2" charset="0"/>
            <a:buChar char="​"/>
          </a:pPr>
          <a:r>
            <a:rPr lang="da-DK" sz="1500" b="0" u="none" dirty="0">
              <a:solidFill>
                <a:srgbClr val="400000"/>
              </a:solidFill>
              <a:latin typeface="+mn-lt"/>
            </a:rPr>
            <a:t>Bittert</a:t>
          </a:r>
        </a:p>
        <a:p>
          <a:pPr>
            <a:buClrTx/>
            <a:buSzTx/>
            <a:buFont typeface="Roboto Light" panose="02000000000000000000" pitchFamily="2" charset="0"/>
            <a:buChar char="​"/>
          </a:pPr>
          <a:r>
            <a:rPr lang="da-DK" sz="1500" b="0" u="none" dirty="0">
              <a:solidFill>
                <a:srgbClr val="400000"/>
              </a:solidFill>
              <a:latin typeface="+mn-lt"/>
            </a:rPr>
            <a:t>Salt</a:t>
          </a:r>
        </a:p>
      </dgm:t>
    </dgm:pt>
    <dgm:pt modelId="{E3B273DE-D452-4E34-B063-6FAC5A6FE1D7}" type="parTrans" cxnId="{92958A20-EF54-4230-9940-BCDDB16D3519}">
      <dgm:prSet/>
      <dgm:spPr/>
      <dgm:t>
        <a:bodyPr/>
        <a:lstStyle/>
        <a:p>
          <a:endParaRPr lang="da-DK"/>
        </a:p>
      </dgm:t>
    </dgm:pt>
    <dgm:pt modelId="{7D545F44-4300-493E-BF2F-A7E6B4E9DC3C}" type="sibTrans" cxnId="{92958A20-EF54-4230-9940-BCDDB16D3519}">
      <dgm:prSet/>
      <dgm:spPr/>
      <dgm:t>
        <a:bodyPr/>
        <a:lstStyle/>
        <a:p>
          <a:endParaRPr lang="da-DK"/>
        </a:p>
      </dgm:t>
    </dgm:pt>
    <dgm:pt modelId="{071E8D14-68DA-413C-B5F9-1D221E9A31C1}">
      <dgm:prSet custT="1"/>
      <dgm:spPr>
        <a:solidFill>
          <a:srgbClr val="CFAAF6"/>
        </a:solidFill>
        <a:ln>
          <a:noFill/>
        </a:ln>
      </dgm:spPr>
      <dgm:t>
        <a:bodyPr tIns="216000"/>
        <a:lstStyle/>
        <a:p>
          <a:r>
            <a:rPr lang="da-DK" sz="1450" b="0" u="none" dirty="0">
              <a:solidFill>
                <a:srgbClr val="400000"/>
              </a:solidFill>
              <a:latin typeface="+mj-lt"/>
            </a:rPr>
            <a:t>Farver/anretning</a:t>
          </a:r>
        </a:p>
        <a:p>
          <a:r>
            <a:rPr lang="da-DK" sz="1500" b="0" u="none" dirty="0">
              <a:solidFill>
                <a:srgbClr val="400000"/>
              </a:solidFill>
              <a:latin typeface="+mn-lt"/>
            </a:rPr>
            <a:t>Stimuler appetitten</a:t>
          </a:r>
        </a:p>
        <a:p>
          <a:endParaRPr lang="da-DK" sz="1400" b="0" u="none" dirty="0">
            <a:solidFill>
              <a:srgbClr val="400000"/>
            </a:solidFill>
            <a:latin typeface="+mj-lt"/>
          </a:endParaRPr>
        </a:p>
      </dgm:t>
    </dgm:pt>
    <dgm:pt modelId="{03183D86-6E43-4C85-B185-B18CEE8F7187}" type="sibTrans" cxnId="{A2588837-0736-4666-AB50-E23944900ACA}">
      <dgm:prSet/>
      <dgm:spPr/>
      <dgm:t>
        <a:bodyPr/>
        <a:lstStyle/>
        <a:p>
          <a:endParaRPr lang="da-DK"/>
        </a:p>
      </dgm:t>
    </dgm:pt>
    <dgm:pt modelId="{C3C83EB0-E768-4EBE-BF9B-C1DABF4B4FFA}" type="parTrans" cxnId="{A2588837-0736-4666-AB50-E23944900ACA}">
      <dgm:prSet/>
      <dgm:spPr/>
      <dgm:t>
        <a:bodyPr/>
        <a:lstStyle/>
        <a:p>
          <a:endParaRPr lang="da-DK"/>
        </a:p>
      </dgm:t>
    </dgm:pt>
    <dgm:pt modelId="{F5EE11D3-7652-4B71-987C-E68BB5909883}">
      <dgm:prSet custT="1"/>
      <dgm:spPr>
        <a:solidFill>
          <a:srgbClr val="4058F4"/>
        </a:solidFill>
        <a:ln>
          <a:noFill/>
        </a:ln>
      </dgm:spPr>
      <dgm:t>
        <a:bodyPr tIns="216000"/>
        <a:lstStyle/>
        <a:p>
          <a:r>
            <a:rPr lang="da-DK" sz="1600" b="0" u="none" dirty="0">
              <a:latin typeface="+mj-lt"/>
            </a:rPr>
            <a:t>Temperatur</a:t>
          </a:r>
        </a:p>
        <a:p>
          <a:r>
            <a:rPr lang="da-DK" sz="1500" b="0" u="none" dirty="0">
              <a:latin typeface="+mn-lt"/>
            </a:rPr>
            <a:t>Kold</a:t>
          </a:r>
        </a:p>
        <a:p>
          <a:r>
            <a:rPr lang="da-DK" sz="1500" b="0" u="none" dirty="0">
              <a:latin typeface="+mn-lt"/>
            </a:rPr>
            <a:t>Varm</a:t>
          </a:r>
        </a:p>
      </dgm:t>
    </dgm:pt>
    <dgm:pt modelId="{F6C227A5-E967-45D5-93E7-05FD2910AE93}" type="sibTrans" cxnId="{6998212E-A6F2-4355-AE29-F6E6E6DB8D41}">
      <dgm:prSet/>
      <dgm:spPr/>
      <dgm:t>
        <a:bodyPr/>
        <a:lstStyle/>
        <a:p>
          <a:endParaRPr lang="da-DK"/>
        </a:p>
      </dgm:t>
    </dgm:pt>
    <dgm:pt modelId="{F0514486-D47B-49AC-95F2-F9CF4BE8E699}" type="parTrans" cxnId="{6998212E-A6F2-4355-AE29-F6E6E6DB8D41}">
      <dgm:prSet/>
      <dgm:spPr/>
      <dgm:t>
        <a:bodyPr/>
        <a:lstStyle/>
        <a:p>
          <a:endParaRPr lang="da-DK"/>
        </a:p>
      </dgm:t>
    </dgm:pt>
    <dgm:pt modelId="{BC7C16BD-0DFC-4819-B0CA-DCCFE260EE8E}" type="pres">
      <dgm:prSet presAssocID="{87F66EBE-4CAF-4C2F-9E01-8960E6262C83}" presName="Name0" presStyleCnt="0">
        <dgm:presLayoutVars>
          <dgm:dir/>
          <dgm:resizeHandles val="exact"/>
        </dgm:presLayoutVars>
      </dgm:prSet>
      <dgm:spPr/>
    </dgm:pt>
    <dgm:pt modelId="{85BE76FC-6EA7-4F37-B007-B3F96BA1EE40}" type="pres">
      <dgm:prSet presAssocID="{87F66EBE-4CAF-4C2F-9E01-8960E6262C83}" presName="bkgdShp" presStyleLbl="alignAccFollowNode1" presStyleIdx="0" presStyleCnt="1"/>
      <dgm:spPr>
        <a:prstGeom prst="rect">
          <a:avLst/>
        </a:prstGeom>
        <a:solidFill>
          <a:srgbClr val="EFE6DD">
            <a:alpha val="90000"/>
          </a:srgbClr>
        </a:solidFill>
        <a:ln>
          <a:noFill/>
        </a:ln>
      </dgm:spPr>
    </dgm:pt>
    <dgm:pt modelId="{EE411886-597E-407C-ABDD-71C1D0D48CFC}" type="pres">
      <dgm:prSet presAssocID="{87F66EBE-4CAF-4C2F-9E01-8960E6262C83}" presName="linComp" presStyleCnt="0"/>
      <dgm:spPr/>
    </dgm:pt>
    <dgm:pt modelId="{CC759309-92FA-454D-8523-3A270184AA50}" type="pres">
      <dgm:prSet presAssocID="{D53B1B34-AD26-429F-B70B-34C92CAE6811}" presName="compNode" presStyleCnt="0"/>
      <dgm:spPr/>
    </dgm:pt>
    <dgm:pt modelId="{67C5BD08-11F6-4694-89A0-B420690AAB7A}" type="pres">
      <dgm:prSet presAssocID="{D53B1B34-AD26-429F-B70B-34C92CAE6811}" presName="node" presStyleLbl="node1" presStyleIdx="0" presStyleCnt="5">
        <dgm:presLayoutVars>
          <dgm:bulletEnabled val="1"/>
        </dgm:presLayoutVars>
      </dgm:prSet>
      <dgm:spPr>
        <a:prstGeom prst="rect">
          <a:avLst/>
        </a:prstGeom>
      </dgm:spPr>
    </dgm:pt>
    <dgm:pt modelId="{D3BF56C7-8C33-4BB0-9290-8709CD67208A}" type="pres">
      <dgm:prSet presAssocID="{D53B1B34-AD26-429F-B70B-34C92CAE6811}" presName="invisiNode" presStyleLbl="node1" presStyleIdx="0" presStyleCnt="5"/>
      <dgm:spPr/>
    </dgm:pt>
    <dgm:pt modelId="{5A174CA2-0DAF-4805-A358-0350EF2A07ED}" type="pres">
      <dgm:prSet presAssocID="{D53B1B34-AD26-429F-B70B-34C92CAE6811}" presName="imagNode" presStyleLbl="fgImgPlace1" presStyleIdx="0" presStyleCnt="5"/>
      <dgm:spPr>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dgm:spPr>
    </dgm:pt>
    <dgm:pt modelId="{2E6BD1EE-1EBE-4EA0-9D70-A8FA86866124}" type="pres">
      <dgm:prSet presAssocID="{E15EBB33-6882-4A8C-87E4-951816FA33CC}" presName="sibTrans" presStyleLbl="sibTrans2D1" presStyleIdx="0" presStyleCnt="0"/>
      <dgm:spPr/>
    </dgm:pt>
    <dgm:pt modelId="{7789A08F-8404-4753-BD7F-FE304F4BEFF0}" type="pres">
      <dgm:prSet presAssocID="{87F27157-F4D7-4F1D-B0A0-CF91BB604E32}" presName="compNode" presStyleCnt="0"/>
      <dgm:spPr/>
    </dgm:pt>
    <dgm:pt modelId="{46A8E989-3453-4FF1-A4E7-D19FF1B69807}" type="pres">
      <dgm:prSet presAssocID="{87F27157-F4D7-4F1D-B0A0-CF91BB604E32}" presName="node" presStyleLbl="node1" presStyleIdx="1" presStyleCnt="5">
        <dgm:presLayoutVars>
          <dgm:bulletEnabled val="1"/>
        </dgm:presLayoutVars>
      </dgm:prSet>
      <dgm:spPr>
        <a:prstGeom prst="rect">
          <a:avLst/>
        </a:prstGeom>
      </dgm:spPr>
    </dgm:pt>
    <dgm:pt modelId="{FAB59984-1057-4502-AECD-4E95682CE70D}" type="pres">
      <dgm:prSet presAssocID="{87F27157-F4D7-4F1D-B0A0-CF91BB604E32}" presName="invisiNode" presStyleLbl="node1" presStyleIdx="1" presStyleCnt="5"/>
      <dgm:spPr/>
    </dgm:pt>
    <dgm:pt modelId="{2BC295FC-C192-4A74-AB99-3798B8AE8BBB}" type="pres">
      <dgm:prSet presAssocID="{87F27157-F4D7-4F1D-B0A0-CF91BB604E32}" presName="imagNode" presStyleLbl="fgImgPlace1" presStyleIdx="1" presStyleCnt="5"/>
      <dgm:spPr>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a:noFill/>
        </a:ln>
      </dgm:spPr>
    </dgm:pt>
    <dgm:pt modelId="{72EC8D96-1D9C-4A89-B256-F8B8CFD6B1BC}" type="pres">
      <dgm:prSet presAssocID="{CE4D7146-E121-430F-9DF2-A948D60038A8}" presName="sibTrans" presStyleLbl="sibTrans2D1" presStyleIdx="0" presStyleCnt="0"/>
      <dgm:spPr/>
    </dgm:pt>
    <dgm:pt modelId="{6553F667-4DAA-45D2-99E1-5C7F70ED5BD3}" type="pres">
      <dgm:prSet presAssocID="{B716FB66-B5A2-4637-A7EC-118B2DC63BD8}" presName="compNode" presStyleCnt="0"/>
      <dgm:spPr/>
    </dgm:pt>
    <dgm:pt modelId="{901BE77E-1E3C-4F30-9742-D0A5264D7426}" type="pres">
      <dgm:prSet presAssocID="{B716FB66-B5A2-4637-A7EC-118B2DC63BD8}" presName="node" presStyleLbl="node1" presStyleIdx="2" presStyleCnt="5">
        <dgm:presLayoutVars>
          <dgm:bulletEnabled val="1"/>
        </dgm:presLayoutVars>
      </dgm:prSet>
      <dgm:spPr>
        <a:prstGeom prst="rect">
          <a:avLst/>
        </a:prstGeom>
      </dgm:spPr>
    </dgm:pt>
    <dgm:pt modelId="{841E820C-087A-45C9-858F-F9CBBA89CB23}" type="pres">
      <dgm:prSet presAssocID="{B716FB66-B5A2-4637-A7EC-118B2DC63BD8}" presName="invisiNode" presStyleLbl="node1" presStyleIdx="2" presStyleCnt="5"/>
      <dgm:spPr/>
    </dgm:pt>
    <dgm:pt modelId="{E73D8BD0-B7CB-4599-ADD8-0C7DC52887A7}" type="pres">
      <dgm:prSet presAssocID="{B716FB66-B5A2-4637-A7EC-118B2DC63BD8}" presName="imagNode" presStyleLbl="fgImgPlace1" presStyleIdx="2" presStyleCnt="5"/>
      <dgm:spPr>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dgm:spPr>
      <dgm:extLst>
        <a:ext uri="{E40237B7-FDA0-4F09-8148-C483321AD2D9}">
          <dgm14:cNvPr xmlns:dgm14="http://schemas.microsoft.com/office/drawing/2010/diagram" id="0" name="" descr="Detaljer af en citronskive med sodavand i et glas"/>
        </a:ext>
      </dgm:extLst>
    </dgm:pt>
    <dgm:pt modelId="{B89EEA73-0D26-4BE1-AFB5-AB63C5CFF814}" type="pres">
      <dgm:prSet presAssocID="{7D545F44-4300-493E-BF2F-A7E6B4E9DC3C}" presName="sibTrans" presStyleLbl="sibTrans2D1" presStyleIdx="0" presStyleCnt="0"/>
      <dgm:spPr/>
    </dgm:pt>
    <dgm:pt modelId="{DC3A2A54-A7FF-4BBD-BC73-28C561C619DC}" type="pres">
      <dgm:prSet presAssocID="{F5EE11D3-7652-4B71-987C-E68BB5909883}" presName="compNode" presStyleCnt="0"/>
      <dgm:spPr/>
    </dgm:pt>
    <dgm:pt modelId="{2F4636DE-2F3D-48E8-B431-24B919E05D82}" type="pres">
      <dgm:prSet presAssocID="{F5EE11D3-7652-4B71-987C-E68BB5909883}" presName="node" presStyleLbl="node1" presStyleIdx="3" presStyleCnt="5">
        <dgm:presLayoutVars>
          <dgm:bulletEnabled val="1"/>
        </dgm:presLayoutVars>
      </dgm:prSet>
      <dgm:spPr>
        <a:prstGeom prst="rect">
          <a:avLst/>
        </a:prstGeom>
      </dgm:spPr>
    </dgm:pt>
    <dgm:pt modelId="{A8E8951D-FC44-4060-A2DB-49DFBB33EFAB}" type="pres">
      <dgm:prSet presAssocID="{F5EE11D3-7652-4B71-987C-E68BB5909883}" presName="invisiNode" presStyleLbl="node1" presStyleIdx="3" presStyleCnt="5"/>
      <dgm:spPr/>
    </dgm:pt>
    <dgm:pt modelId="{5609F658-E087-466D-9530-82B454B197DA}" type="pres">
      <dgm:prSet presAssocID="{F5EE11D3-7652-4B71-987C-E68BB5909883}" presName="imagNode" presStyleLbl="fgImgPlace1" presStyleIdx="3" presStyleCnt="5"/>
      <dgm:spPr>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dgm:spPr>
    </dgm:pt>
    <dgm:pt modelId="{87CEF99D-7384-4790-A9BE-3C63FC675E22}" type="pres">
      <dgm:prSet presAssocID="{F6C227A5-E967-45D5-93E7-05FD2910AE93}" presName="sibTrans" presStyleLbl="sibTrans2D1" presStyleIdx="0" presStyleCnt="0"/>
      <dgm:spPr/>
    </dgm:pt>
    <dgm:pt modelId="{41DD3C8C-82E3-471F-AA5B-12DEBFBB8283}" type="pres">
      <dgm:prSet presAssocID="{071E8D14-68DA-413C-B5F9-1D221E9A31C1}" presName="compNode" presStyleCnt="0"/>
      <dgm:spPr/>
    </dgm:pt>
    <dgm:pt modelId="{2F1E207F-37A6-49D9-AE29-442AC60DAD66}" type="pres">
      <dgm:prSet presAssocID="{071E8D14-68DA-413C-B5F9-1D221E9A31C1}" presName="node" presStyleLbl="node1" presStyleIdx="4" presStyleCnt="5">
        <dgm:presLayoutVars>
          <dgm:bulletEnabled val="1"/>
        </dgm:presLayoutVars>
      </dgm:prSet>
      <dgm:spPr>
        <a:prstGeom prst="rect">
          <a:avLst/>
        </a:prstGeom>
      </dgm:spPr>
    </dgm:pt>
    <dgm:pt modelId="{6FBD0D97-9D51-40A7-873D-65D2F00746A4}" type="pres">
      <dgm:prSet presAssocID="{071E8D14-68DA-413C-B5F9-1D221E9A31C1}" presName="invisiNode" presStyleLbl="node1" presStyleIdx="4" presStyleCnt="5"/>
      <dgm:spPr/>
    </dgm:pt>
    <dgm:pt modelId="{1A861FEE-4057-4D79-A71D-C2BAE532423A}" type="pres">
      <dgm:prSet presAssocID="{071E8D14-68DA-413C-B5F9-1D221E9A31C1}" presName="imagNode" presStyleLbl="fgImgPlace1" presStyleIdx="4" presStyleCnt="5"/>
      <dgm:spPr>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dgm:spPr>
    </dgm:pt>
  </dgm:ptLst>
  <dgm:cxnLst>
    <dgm:cxn modelId="{334BD301-64D4-4A4D-8E32-42B423369D97}" type="presOf" srcId="{87F66EBE-4CAF-4C2F-9E01-8960E6262C83}" destId="{BC7C16BD-0DFC-4819-B0CA-DCCFE260EE8E}" srcOrd="0" destOrd="0" presId="urn:microsoft.com/office/officeart/2005/8/layout/pList2"/>
    <dgm:cxn modelId="{92958A20-EF54-4230-9940-BCDDB16D3519}" srcId="{87F66EBE-4CAF-4C2F-9E01-8960E6262C83}" destId="{B716FB66-B5A2-4637-A7EC-118B2DC63BD8}" srcOrd="2" destOrd="0" parTransId="{E3B273DE-D452-4E34-B063-6FAC5A6FE1D7}" sibTransId="{7D545F44-4300-493E-BF2F-A7E6B4E9DC3C}"/>
    <dgm:cxn modelId="{EDF8C723-2807-436F-9B94-6F3C6BA7C67F}" type="presOf" srcId="{87F27157-F4D7-4F1D-B0A0-CF91BB604E32}" destId="{46A8E989-3453-4FF1-A4E7-D19FF1B69807}" srcOrd="0" destOrd="0" presId="urn:microsoft.com/office/officeart/2005/8/layout/pList2"/>
    <dgm:cxn modelId="{83826024-C533-44D8-9165-283815F83FD8}" type="presOf" srcId="{E15EBB33-6882-4A8C-87E4-951816FA33CC}" destId="{2E6BD1EE-1EBE-4EA0-9D70-A8FA86866124}" srcOrd="0" destOrd="0" presId="urn:microsoft.com/office/officeart/2005/8/layout/pList2"/>
    <dgm:cxn modelId="{6998212E-A6F2-4355-AE29-F6E6E6DB8D41}" srcId="{87F66EBE-4CAF-4C2F-9E01-8960E6262C83}" destId="{F5EE11D3-7652-4B71-987C-E68BB5909883}" srcOrd="3" destOrd="0" parTransId="{F0514486-D47B-49AC-95F2-F9CF4BE8E699}" sibTransId="{F6C227A5-E967-45D5-93E7-05FD2910AE93}"/>
    <dgm:cxn modelId="{0465F634-F057-4E80-BD17-7DEDB10F016E}" type="presOf" srcId="{071E8D14-68DA-413C-B5F9-1D221E9A31C1}" destId="{2F1E207F-37A6-49D9-AE29-442AC60DAD66}" srcOrd="0" destOrd="0" presId="urn:microsoft.com/office/officeart/2005/8/layout/pList2"/>
    <dgm:cxn modelId="{A2588837-0736-4666-AB50-E23944900ACA}" srcId="{87F66EBE-4CAF-4C2F-9E01-8960E6262C83}" destId="{071E8D14-68DA-413C-B5F9-1D221E9A31C1}" srcOrd="4" destOrd="0" parTransId="{C3C83EB0-E768-4EBE-BF9B-C1DABF4B4FFA}" sibTransId="{03183D86-6E43-4C85-B185-B18CEE8F7187}"/>
    <dgm:cxn modelId="{C3B4884C-F004-45F7-8CB1-FA361C997C9E}" srcId="{87F66EBE-4CAF-4C2F-9E01-8960E6262C83}" destId="{D53B1B34-AD26-429F-B70B-34C92CAE6811}" srcOrd="0" destOrd="0" parTransId="{8F70970A-BBA2-4939-B37F-8CD9DCDF7E07}" sibTransId="{E15EBB33-6882-4A8C-87E4-951816FA33CC}"/>
    <dgm:cxn modelId="{78AA336D-BC91-48A3-8C88-411FA3377FC8}" type="presOf" srcId="{F6C227A5-E967-45D5-93E7-05FD2910AE93}" destId="{87CEF99D-7384-4790-A9BE-3C63FC675E22}" srcOrd="0" destOrd="0" presId="urn:microsoft.com/office/officeart/2005/8/layout/pList2"/>
    <dgm:cxn modelId="{9DDF4172-34F4-4213-BBC2-040D50C9E21B}" type="presOf" srcId="{D53B1B34-AD26-429F-B70B-34C92CAE6811}" destId="{67C5BD08-11F6-4694-89A0-B420690AAB7A}" srcOrd="0" destOrd="0" presId="urn:microsoft.com/office/officeart/2005/8/layout/pList2"/>
    <dgm:cxn modelId="{00F8CD54-BAEB-4F40-AD03-EA3EA4C39636}" srcId="{87F66EBE-4CAF-4C2F-9E01-8960E6262C83}" destId="{87F27157-F4D7-4F1D-B0A0-CF91BB604E32}" srcOrd="1" destOrd="0" parTransId="{279F1A5C-ADBC-47E0-80FA-CB7FADEDEFF7}" sibTransId="{CE4D7146-E121-430F-9DF2-A948D60038A8}"/>
    <dgm:cxn modelId="{0E870190-FC6E-48FD-B005-B62C75F78738}" type="presOf" srcId="{CE4D7146-E121-430F-9DF2-A948D60038A8}" destId="{72EC8D96-1D9C-4A89-B256-F8B8CFD6B1BC}" srcOrd="0" destOrd="0" presId="urn:microsoft.com/office/officeart/2005/8/layout/pList2"/>
    <dgm:cxn modelId="{D1BC9394-46BF-4BB8-9C12-6DFA3328A75B}" type="presOf" srcId="{7D545F44-4300-493E-BF2F-A7E6B4E9DC3C}" destId="{B89EEA73-0D26-4BE1-AFB5-AB63C5CFF814}" srcOrd="0" destOrd="0" presId="urn:microsoft.com/office/officeart/2005/8/layout/pList2"/>
    <dgm:cxn modelId="{97A48AA8-4FD6-428D-82A9-E19D8D5D2BAF}" type="presOf" srcId="{F5EE11D3-7652-4B71-987C-E68BB5909883}" destId="{2F4636DE-2F3D-48E8-B431-24B919E05D82}" srcOrd="0" destOrd="0" presId="urn:microsoft.com/office/officeart/2005/8/layout/pList2"/>
    <dgm:cxn modelId="{8E2504AE-147C-498A-A360-F514EC167633}" type="presOf" srcId="{B716FB66-B5A2-4637-A7EC-118B2DC63BD8}" destId="{901BE77E-1E3C-4F30-9742-D0A5264D7426}" srcOrd="0" destOrd="0" presId="urn:microsoft.com/office/officeart/2005/8/layout/pList2"/>
    <dgm:cxn modelId="{80088246-C109-4519-BF5A-8B8A70C5BDBD}" type="presParOf" srcId="{BC7C16BD-0DFC-4819-B0CA-DCCFE260EE8E}" destId="{85BE76FC-6EA7-4F37-B007-B3F96BA1EE40}" srcOrd="0" destOrd="0" presId="urn:microsoft.com/office/officeart/2005/8/layout/pList2"/>
    <dgm:cxn modelId="{95E3660C-D3E9-4B04-BBE6-1225D9E4384E}" type="presParOf" srcId="{BC7C16BD-0DFC-4819-B0CA-DCCFE260EE8E}" destId="{EE411886-597E-407C-ABDD-71C1D0D48CFC}" srcOrd="1" destOrd="0" presId="urn:microsoft.com/office/officeart/2005/8/layout/pList2"/>
    <dgm:cxn modelId="{5FF7B847-5A18-431B-9732-2D3E11721F56}" type="presParOf" srcId="{EE411886-597E-407C-ABDD-71C1D0D48CFC}" destId="{CC759309-92FA-454D-8523-3A270184AA50}" srcOrd="0" destOrd="0" presId="urn:microsoft.com/office/officeart/2005/8/layout/pList2"/>
    <dgm:cxn modelId="{548A49D2-F915-4C38-8C8B-78D274DA9B22}" type="presParOf" srcId="{CC759309-92FA-454D-8523-3A270184AA50}" destId="{67C5BD08-11F6-4694-89A0-B420690AAB7A}" srcOrd="0" destOrd="0" presId="urn:microsoft.com/office/officeart/2005/8/layout/pList2"/>
    <dgm:cxn modelId="{571EADE4-DE82-4679-906E-CF72B97CB194}" type="presParOf" srcId="{CC759309-92FA-454D-8523-3A270184AA50}" destId="{D3BF56C7-8C33-4BB0-9290-8709CD67208A}" srcOrd="1" destOrd="0" presId="urn:microsoft.com/office/officeart/2005/8/layout/pList2"/>
    <dgm:cxn modelId="{14482BEC-147D-45A8-AF9F-CC3D61114669}" type="presParOf" srcId="{CC759309-92FA-454D-8523-3A270184AA50}" destId="{5A174CA2-0DAF-4805-A358-0350EF2A07ED}" srcOrd="2" destOrd="0" presId="urn:microsoft.com/office/officeart/2005/8/layout/pList2"/>
    <dgm:cxn modelId="{9E858C96-C6D0-42CE-B6D2-0FA0651D767C}" type="presParOf" srcId="{EE411886-597E-407C-ABDD-71C1D0D48CFC}" destId="{2E6BD1EE-1EBE-4EA0-9D70-A8FA86866124}" srcOrd="1" destOrd="0" presId="urn:microsoft.com/office/officeart/2005/8/layout/pList2"/>
    <dgm:cxn modelId="{09AFEEFC-B961-4D88-A026-CCDB4FEB4C41}" type="presParOf" srcId="{EE411886-597E-407C-ABDD-71C1D0D48CFC}" destId="{7789A08F-8404-4753-BD7F-FE304F4BEFF0}" srcOrd="2" destOrd="0" presId="urn:microsoft.com/office/officeart/2005/8/layout/pList2"/>
    <dgm:cxn modelId="{EF209C6E-04F8-47F3-A1C2-C8D0D6DACC46}" type="presParOf" srcId="{7789A08F-8404-4753-BD7F-FE304F4BEFF0}" destId="{46A8E989-3453-4FF1-A4E7-D19FF1B69807}" srcOrd="0" destOrd="0" presId="urn:microsoft.com/office/officeart/2005/8/layout/pList2"/>
    <dgm:cxn modelId="{37AE2E5B-37B9-4B78-9E92-EC74E42294FF}" type="presParOf" srcId="{7789A08F-8404-4753-BD7F-FE304F4BEFF0}" destId="{FAB59984-1057-4502-AECD-4E95682CE70D}" srcOrd="1" destOrd="0" presId="urn:microsoft.com/office/officeart/2005/8/layout/pList2"/>
    <dgm:cxn modelId="{2923D842-8EA4-43F5-A644-8194E292F8F1}" type="presParOf" srcId="{7789A08F-8404-4753-BD7F-FE304F4BEFF0}" destId="{2BC295FC-C192-4A74-AB99-3798B8AE8BBB}" srcOrd="2" destOrd="0" presId="urn:microsoft.com/office/officeart/2005/8/layout/pList2"/>
    <dgm:cxn modelId="{36032526-B836-4646-B9C5-9915A53E4FC1}" type="presParOf" srcId="{EE411886-597E-407C-ABDD-71C1D0D48CFC}" destId="{72EC8D96-1D9C-4A89-B256-F8B8CFD6B1BC}" srcOrd="3" destOrd="0" presId="urn:microsoft.com/office/officeart/2005/8/layout/pList2"/>
    <dgm:cxn modelId="{E39A65A6-4E94-4BF3-B507-0031DD6E7435}" type="presParOf" srcId="{EE411886-597E-407C-ABDD-71C1D0D48CFC}" destId="{6553F667-4DAA-45D2-99E1-5C7F70ED5BD3}" srcOrd="4" destOrd="0" presId="urn:microsoft.com/office/officeart/2005/8/layout/pList2"/>
    <dgm:cxn modelId="{7DB55CA3-B3B8-4CA2-BF97-F7C8E5BE1B69}" type="presParOf" srcId="{6553F667-4DAA-45D2-99E1-5C7F70ED5BD3}" destId="{901BE77E-1E3C-4F30-9742-D0A5264D7426}" srcOrd="0" destOrd="0" presId="urn:microsoft.com/office/officeart/2005/8/layout/pList2"/>
    <dgm:cxn modelId="{BA50EBA2-2A2D-4297-B341-801AF46FC27C}" type="presParOf" srcId="{6553F667-4DAA-45D2-99E1-5C7F70ED5BD3}" destId="{841E820C-087A-45C9-858F-F9CBBA89CB23}" srcOrd="1" destOrd="0" presId="urn:microsoft.com/office/officeart/2005/8/layout/pList2"/>
    <dgm:cxn modelId="{49929716-3CDD-4608-ABE4-97683A763121}" type="presParOf" srcId="{6553F667-4DAA-45D2-99E1-5C7F70ED5BD3}" destId="{E73D8BD0-B7CB-4599-ADD8-0C7DC52887A7}" srcOrd="2" destOrd="0" presId="urn:microsoft.com/office/officeart/2005/8/layout/pList2"/>
    <dgm:cxn modelId="{8725DB6D-955F-47E7-B804-D744A4901393}" type="presParOf" srcId="{EE411886-597E-407C-ABDD-71C1D0D48CFC}" destId="{B89EEA73-0D26-4BE1-AFB5-AB63C5CFF814}" srcOrd="5" destOrd="0" presId="urn:microsoft.com/office/officeart/2005/8/layout/pList2"/>
    <dgm:cxn modelId="{9670A990-70CA-45CF-96F3-29E83DE9B2BF}" type="presParOf" srcId="{EE411886-597E-407C-ABDD-71C1D0D48CFC}" destId="{DC3A2A54-A7FF-4BBD-BC73-28C561C619DC}" srcOrd="6" destOrd="0" presId="urn:microsoft.com/office/officeart/2005/8/layout/pList2"/>
    <dgm:cxn modelId="{A79695F6-7925-4FE1-B34D-92CD93D26EB8}" type="presParOf" srcId="{DC3A2A54-A7FF-4BBD-BC73-28C561C619DC}" destId="{2F4636DE-2F3D-48E8-B431-24B919E05D82}" srcOrd="0" destOrd="0" presId="urn:microsoft.com/office/officeart/2005/8/layout/pList2"/>
    <dgm:cxn modelId="{0558C1E6-B336-4140-B1FE-F807CB2307FC}" type="presParOf" srcId="{DC3A2A54-A7FF-4BBD-BC73-28C561C619DC}" destId="{A8E8951D-FC44-4060-A2DB-49DFBB33EFAB}" srcOrd="1" destOrd="0" presId="urn:microsoft.com/office/officeart/2005/8/layout/pList2"/>
    <dgm:cxn modelId="{F8F19E56-B876-43A7-80B4-BB0204647711}" type="presParOf" srcId="{DC3A2A54-A7FF-4BBD-BC73-28C561C619DC}" destId="{5609F658-E087-466D-9530-82B454B197DA}" srcOrd="2" destOrd="0" presId="urn:microsoft.com/office/officeart/2005/8/layout/pList2"/>
    <dgm:cxn modelId="{22DCB467-6BBD-442B-AF0E-139E6B415D69}" type="presParOf" srcId="{EE411886-597E-407C-ABDD-71C1D0D48CFC}" destId="{87CEF99D-7384-4790-A9BE-3C63FC675E22}" srcOrd="7" destOrd="0" presId="urn:microsoft.com/office/officeart/2005/8/layout/pList2"/>
    <dgm:cxn modelId="{6D2D7286-7972-4998-A09F-4F3611AF00AD}" type="presParOf" srcId="{EE411886-597E-407C-ABDD-71C1D0D48CFC}" destId="{41DD3C8C-82E3-471F-AA5B-12DEBFBB8283}" srcOrd="8" destOrd="0" presId="urn:microsoft.com/office/officeart/2005/8/layout/pList2"/>
    <dgm:cxn modelId="{E23213FF-8EF8-4F1D-9721-FA861BA25967}" type="presParOf" srcId="{41DD3C8C-82E3-471F-AA5B-12DEBFBB8283}" destId="{2F1E207F-37A6-49D9-AE29-442AC60DAD66}" srcOrd="0" destOrd="0" presId="urn:microsoft.com/office/officeart/2005/8/layout/pList2"/>
    <dgm:cxn modelId="{38E4913F-DB9C-4132-BAEE-B71F341C0D68}" type="presParOf" srcId="{41DD3C8C-82E3-471F-AA5B-12DEBFBB8283}" destId="{6FBD0D97-9D51-40A7-873D-65D2F00746A4}" srcOrd="1" destOrd="0" presId="urn:microsoft.com/office/officeart/2005/8/layout/pList2"/>
    <dgm:cxn modelId="{FB885D37-945F-41C0-89FE-44A4279268A2}" type="presParOf" srcId="{41DD3C8C-82E3-471F-AA5B-12DEBFBB8283}" destId="{1A861FEE-4057-4D79-A71D-C2BAE532423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B9B3C-2512-47BE-B24C-1E5225D868D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F41DC8-747C-499D-9B5A-5784395E581E}">
      <dgm:prSet custT="1"/>
      <dgm:spPr>
        <a:solidFill>
          <a:srgbClr val="F74030"/>
        </a:solidFill>
      </dgm:spPr>
      <dgm:t>
        <a:bodyPr/>
        <a:lstStyle/>
        <a:p>
          <a:r>
            <a:rPr lang="da-DK" sz="1800" dirty="0">
              <a:solidFill>
                <a:schemeClr val="bg1"/>
              </a:solidFill>
            </a:rPr>
            <a:t>Spis seks små daglige måltider</a:t>
          </a:r>
          <a:endParaRPr lang="en-US" sz="1800" dirty="0">
            <a:solidFill>
              <a:schemeClr val="bg1"/>
            </a:solidFill>
          </a:endParaRPr>
        </a:p>
      </dgm:t>
    </dgm:pt>
    <dgm:pt modelId="{D37FB73F-65DD-4D3C-9A56-5971E4224CD8}" type="parTrans" cxnId="{5E4FAB73-9677-4B46-93E8-F992D449DA15}">
      <dgm:prSet/>
      <dgm:spPr/>
      <dgm:t>
        <a:bodyPr/>
        <a:lstStyle/>
        <a:p>
          <a:endParaRPr lang="en-US"/>
        </a:p>
      </dgm:t>
    </dgm:pt>
    <dgm:pt modelId="{9B4A495A-168D-4B07-B264-F71D6CD7279A}" type="sibTrans" cxnId="{5E4FAB73-9677-4B46-93E8-F992D449DA15}">
      <dgm:prSet/>
      <dgm:spPr/>
      <dgm:t>
        <a:bodyPr/>
        <a:lstStyle/>
        <a:p>
          <a:endParaRPr lang="en-US"/>
        </a:p>
      </dgm:t>
    </dgm:pt>
    <dgm:pt modelId="{E56CD57B-56D4-4D99-9C20-E4E47FCE14FC}">
      <dgm:prSet custT="1"/>
      <dgm:spPr>
        <a:solidFill>
          <a:srgbClr val="400000"/>
        </a:solidFill>
      </dgm:spPr>
      <dgm:t>
        <a:bodyPr/>
        <a:lstStyle/>
        <a:p>
          <a:r>
            <a:rPr lang="da-DK" sz="1800" dirty="0"/>
            <a:t>Vælg mad af blød og fin konsistens</a:t>
          </a:r>
          <a:endParaRPr lang="en-US" sz="1800" dirty="0"/>
        </a:p>
      </dgm:t>
    </dgm:pt>
    <dgm:pt modelId="{39814EBA-E7CD-4B42-B858-4BD0640E77B6}" type="parTrans" cxnId="{4CCC8D60-AA24-42FF-9D22-B9B90AB75983}">
      <dgm:prSet/>
      <dgm:spPr/>
      <dgm:t>
        <a:bodyPr/>
        <a:lstStyle/>
        <a:p>
          <a:endParaRPr lang="en-US"/>
        </a:p>
      </dgm:t>
    </dgm:pt>
    <dgm:pt modelId="{02227458-961F-4E8C-968A-5D73E9B6FC5C}" type="sibTrans" cxnId="{4CCC8D60-AA24-42FF-9D22-B9B90AB75983}">
      <dgm:prSet/>
      <dgm:spPr/>
      <dgm:t>
        <a:bodyPr/>
        <a:lstStyle/>
        <a:p>
          <a:endParaRPr lang="en-US"/>
        </a:p>
      </dgm:t>
    </dgm:pt>
    <dgm:pt modelId="{A6C6DFB2-6145-4053-9D56-76E567786CDF}">
      <dgm:prSet custT="1"/>
      <dgm:spPr>
        <a:solidFill>
          <a:srgbClr val="CFAAF6"/>
        </a:solidFill>
      </dgm:spPr>
      <dgm:t>
        <a:bodyPr/>
        <a:lstStyle/>
        <a:p>
          <a:r>
            <a:rPr lang="da-DK" sz="1800" dirty="0">
              <a:solidFill>
                <a:srgbClr val="400000"/>
              </a:solidFill>
            </a:rPr>
            <a:t>Få energi fra planterigets fedtstoffer</a:t>
          </a:r>
          <a:endParaRPr lang="en-US" sz="1800" dirty="0">
            <a:solidFill>
              <a:srgbClr val="400000"/>
            </a:solidFill>
          </a:endParaRPr>
        </a:p>
      </dgm:t>
    </dgm:pt>
    <dgm:pt modelId="{0B6DA520-DA1B-4F50-9249-4D9FA6C0FA43}" type="parTrans" cxnId="{EF0272E0-4059-41F7-8DFA-689C0326C761}">
      <dgm:prSet/>
      <dgm:spPr/>
      <dgm:t>
        <a:bodyPr/>
        <a:lstStyle/>
        <a:p>
          <a:endParaRPr lang="en-US"/>
        </a:p>
      </dgm:t>
    </dgm:pt>
    <dgm:pt modelId="{4A23939C-9EAD-4475-AF7B-4068F74BD429}" type="sibTrans" cxnId="{EF0272E0-4059-41F7-8DFA-689C0326C761}">
      <dgm:prSet/>
      <dgm:spPr/>
      <dgm:t>
        <a:bodyPr/>
        <a:lstStyle/>
        <a:p>
          <a:endParaRPr lang="en-US"/>
        </a:p>
      </dgm:t>
    </dgm:pt>
    <dgm:pt modelId="{D1B46FF1-0E6C-4298-A76A-C461AD5D2BC6}">
      <dgm:prSet custT="1"/>
      <dgm:spPr>
        <a:solidFill>
          <a:srgbClr val="4058F4"/>
        </a:solidFill>
      </dgm:spPr>
      <dgm:t>
        <a:bodyPr/>
        <a:lstStyle/>
        <a:p>
          <a:r>
            <a:rPr lang="da-DK" sz="1800" dirty="0"/>
            <a:t>Bevar muskelmassen med ekstra protein</a:t>
          </a:r>
          <a:endParaRPr lang="en-US" sz="1800" dirty="0"/>
        </a:p>
      </dgm:t>
    </dgm:pt>
    <dgm:pt modelId="{3D9BFA52-176C-4496-87DB-5EC6DE0E2BC9}" type="parTrans" cxnId="{A774A17A-DC89-4D15-A569-EA60AF3A5D02}">
      <dgm:prSet/>
      <dgm:spPr/>
      <dgm:t>
        <a:bodyPr/>
        <a:lstStyle/>
        <a:p>
          <a:endParaRPr lang="en-US"/>
        </a:p>
      </dgm:t>
    </dgm:pt>
    <dgm:pt modelId="{A57B6DF6-61B2-4F2E-B010-A18686D0461E}" type="sibTrans" cxnId="{A774A17A-DC89-4D15-A569-EA60AF3A5D02}">
      <dgm:prSet/>
      <dgm:spPr/>
      <dgm:t>
        <a:bodyPr/>
        <a:lstStyle/>
        <a:p>
          <a:endParaRPr lang="en-US"/>
        </a:p>
      </dgm:t>
    </dgm:pt>
    <dgm:pt modelId="{86788FF2-49D9-4465-B4D7-7762E0852C73}">
      <dgm:prSet custT="1"/>
      <dgm:spPr>
        <a:solidFill>
          <a:srgbClr val="EFE6DD"/>
        </a:solidFill>
      </dgm:spPr>
      <dgm:t>
        <a:bodyPr/>
        <a:lstStyle/>
        <a:p>
          <a:r>
            <a:rPr lang="da-DK" sz="1800" dirty="0">
              <a:solidFill>
                <a:srgbClr val="400000"/>
              </a:solidFill>
            </a:rPr>
            <a:t>Drik dig til ekstra energi</a:t>
          </a:r>
          <a:endParaRPr lang="en-US" sz="1800" dirty="0">
            <a:solidFill>
              <a:srgbClr val="400000"/>
            </a:solidFill>
          </a:endParaRPr>
        </a:p>
      </dgm:t>
    </dgm:pt>
    <dgm:pt modelId="{925A70B6-2937-4FDA-ACC9-BC764C72EC37}" type="parTrans" cxnId="{4E413E9A-886E-42D7-B4FA-EB9638CE68D4}">
      <dgm:prSet/>
      <dgm:spPr/>
      <dgm:t>
        <a:bodyPr/>
        <a:lstStyle/>
        <a:p>
          <a:endParaRPr lang="en-US"/>
        </a:p>
      </dgm:t>
    </dgm:pt>
    <dgm:pt modelId="{9EAF77EA-1F2B-4AE6-A1DD-DFDBB2946C4D}" type="sibTrans" cxnId="{4E413E9A-886E-42D7-B4FA-EB9638CE68D4}">
      <dgm:prSet/>
      <dgm:spPr/>
      <dgm:t>
        <a:bodyPr/>
        <a:lstStyle/>
        <a:p>
          <a:endParaRPr lang="en-US"/>
        </a:p>
      </dgm:t>
    </dgm:pt>
    <dgm:pt modelId="{FBA85686-AE6F-41F4-A53A-424E8C959147}" type="pres">
      <dgm:prSet presAssocID="{A2CB9B3C-2512-47BE-B24C-1E5225D868DD}" presName="diagram" presStyleCnt="0">
        <dgm:presLayoutVars>
          <dgm:dir/>
          <dgm:resizeHandles val="exact"/>
        </dgm:presLayoutVars>
      </dgm:prSet>
      <dgm:spPr/>
    </dgm:pt>
    <dgm:pt modelId="{EA614CF8-5383-4250-BFFA-9FF303E55A89}" type="pres">
      <dgm:prSet presAssocID="{A0F41DC8-747C-499D-9B5A-5784395E581E}" presName="node" presStyleLbl="node1" presStyleIdx="0" presStyleCnt="5">
        <dgm:presLayoutVars>
          <dgm:bulletEnabled val="1"/>
        </dgm:presLayoutVars>
      </dgm:prSet>
      <dgm:spPr/>
    </dgm:pt>
    <dgm:pt modelId="{3D0E0653-4A82-4503-A273-18A1AFDAE557}" type="pres">
      <dgm:prSet presAssocID="{9B4A495A-168D-4B07-B264-F71D6CD7279A}" presName="sibTrans" presStyleCnt="0"/>
      <dgm:spPr/>
    </dgm:pt>
    <dgm:pt modelId="{AA9A5B19-5EFE-4927-9C46-79584899350E}" type="pres">
      <dgm:prSet presAssocID="{E56CD57B-56D4-4D99-9C20-E4E47FCE14FC}" presName="node" presStyleLbl="node1" presStyleIdx="1" presStyleCnt="5">
        <dgm:presLayoutVars>
          <dgm:bulletEnabled val="1"/>
        </dgm:presLayoutVars>
      </dgm:prSet>
      <dgm:spPr/>
    </dgm:pt>
    <dgm:pt modelId="{D247046E-C155-4727-98CA-01631A193687}" type="pres">
      <dgm:prSet presAssocID="{02227458-961F-4E8C-968A-5D73E9B6FC5C}" presName="sibTrans" presStyleCnt="0"/>
      <dgm:spPr/>
    </dgm:pt>
    <dgm:pt modelId="{992926DB-23D2-4974-B31F-A6436B03239C}" type="pres">
      <dgm:prSet presAssocID="{A6C6DFB2-6145-4053-9D56-76E567786CDF}" presName="node" presStyleLbl="node1" presStyleIdx="2" presStyleCnt="5">
        <dgm:presLayoutVars>
          <dgm:bulletEnabled val="1"/>
        </dgm:presLayoutVars>
      </dgm:prSet>
      <dgm:spPr/>
    </dgm:pt>
    <dgm:pt modelId="{B848BC5E-A1C6-44A0-84EB-75E609D5C81D}" type="pres">
      <dgm:prSet presAssocID="{4A23939C-9EAD-4475-AF7B-4068F74BD429}" presName="sibTrans" presStyleCnt="0"/>
      <dgm:spPr/>
    </dgm:pt>
    <dgm:pt modelId="{71A00E34-A8D6-42E6-A5F4-AE34E3092666}" type="pres">
      <dgm:prSet presAssocID="{D1B46FF1-0E6C-4298-A76A-C461AD5D2BC6}" presName="node" presStyleLbl="node1" presStyleIdx="3" presStyleCnt="5">
        <dgm:presLayoutVars>
          <dgm:bulletEnabled val="1"/>
        </dgm:presLayoutVars>
      </dgm:prSet>
      <dgm:spPr/>
    </dgm:pt>
    <dgm:pt modelId="{3B439691-70C7-4EF3-8B90-59D66A9E1546}" type="pres">
      <dgm:prSet presAssocID="{A57B6DF6-61B2-4F2E-B010-A18686D0461E}" presName="sibTrans" presStyleCnt="0"/>
      <dgm:spPr/>
    </dgm:pt>
    <dgm:pt modelId="{8DDA181D-55D3-4AEC-888F-74F3B5627FFC}" type="pres">
      <dgm:prSet presAssocID="{86788FF2-49D9-4465-B4D7-7762E0852C73}" presName="node" presStyleLbl="node1" presStyleIdx="4" presStyleCnt="5">
        <dgm:presLayoutVars>
          <dgm:bulletEnabled val="1"/>
        </dgm:presLayoutVars>
      </dgm:prSet>
      <dgm:spPr/>
    </dgm:pt>
  </dgm:ptLst>
  <dgm:cxnLst>
    <dgm:cxn modelId="{323D711A-16A8-49CA-86DD-BB739D1DE15B}" type="presOf" srcId="{A0F41DC8-747C-499D-9B5A-5784395E581E}" destId="{EA614CF8-5383-4250-BFFA-9FF303E55A89}" srcOrd="0" destOrd="0" presId="urn:microsoft.com/office/officeart/2005/8/layout/default"/>
    <dgm:cxn modelId="{4CCC8D60-AA24-42FF-9D22-B9B90AB75983}" srcId="{A2CB9B3C-2512-47BE-B24C-1E5225D868DD}" destId="{E56CD57B-56D4-4D99-9C20-E4E47FCE14FC}" srcOrd="1" destOrd="0" parTransId="{39814EBA-E7CD-4B42-B858-4BD0640E77B6}" sibTransId="{02227458-961F-4E8C-968A-5D73E9B6FC5C}"/>
    <dgm:cxn modelId="{0A2CCB4F-7A08-4995-B43D-2545BD3BE6BA}" type="presOf" srcId="{86788FF2-49D9-4465-B4D7-7762E0852C73}" destId="{8DDA181D-55D3-4AEC-888F-74F3B5627FFC}" srcOrd="0" destOrd="0" presId="urn:microsoft.com/office/officeart/2005/8/layout/default"/>
    <dgm:cxn modelId="{AB4E6752-3BE0-4BC2-9F34-D2265F2F740B}" type="presOf" srcId="{D1B46FF1-0E6C-4298-A76A-C461AD5D2BC6}" destId="{71A00E34-A8D6-42E6-A5F4-AE34E3092666}" srcOrd="0" destOrd="0" presId="urn:microsoft.com/office/officeart/2005/8/layout/default"/>
    <dgm:cxn modelId="{5E4FAB73-9677-4B46-93E8-F992D449DA15}" srcId="{A2CB9B3C-2512-47BE-B24C-1E5225D868DD}" destId="{A0F41DC8-747C-499D-9B5A-5784395E581E}" srcOrd="0" destOrd="0" parTransId="{D37FB73F-65DD-4D3C-9A56-5971E4224CD8}" sibTransId="{9B4A495A-168D-4B07-B264-F71D6CD7279A}"/>
    <dgm:cxn modelId="{A774A17A-DC89-4D15-A569-EA60AF3A5D02}" srcId="{A2CB9B3C-2512-47BE-B24C-1E5225D868DD}" destId="{D1B46FF1-0E6C-4298-A76A-C461AD5D2BC6}" srcOrd="3" destOrd="0" parTransId="{3D9BFA52-176C-4496-87DB-5EC6DE0E2BC9}" sibTransId="{A57B6DF6-61B2-4F2E-B010-A18686D0461E}"/>
    <dgm:cxn modelId="{86865A7E-6DED-4DF2-89BB-5004339B98F7}" type="presOf" srcId="{A6C6DFB2-6145-4053-9D56-76E567786CDF}" destId="{992926DB-23D2-4974-B31F-A6436B03239C}" srcOrd="0" destOrd="0" presId="urn:microsoft.com/office/officeart/2005/8/layout/default"/>
    <dgm:cxn modelId="{2C6C6C80-4BF7-4DC2-BA27-58E34E2D3409}" type="presOf" srcId="{A2CB9B3C-2512-47BE-B24C-1E5225D868DD}" destId="{FBA85686-AE6F-41F4-A53A-424E8C959147}" srcOrd="0" destOrd="0" presId="urn:microsoft.com/office/officeart/2005/8/layout/default"/>
    <dgm:cxn modelId="{4E413E9A-886E-42D7-B4FA-EB9638CE68D4}" srcId="{A2CB9B3C-2512-47BE-B24C-1E5225D868DD}" destId="{86788FF2-49D9-4465-B4D7-7762E0852C73}" srcOrd="4" destOrd="0" parTransId="{925A70B6-2937-4FDA-ACC9-BC764C72EC37}" sibTransId="{9EAF77EA-1F2B-4AE6-A1DD-DFDBB2946C4D}"/>
    <dgm:cxn modelId="{30CF2CD4-CD6A-47BD-98F0-98F0082DD3F8}" type="presOf" srcId="{E56CD57B-56D4-4D99-9C20-E4E47FCE14FC}" destId="{AA9A5B19-5EFE-4927-9C46-79584899350E}" srcOrd="0" destOrd="0" presId="urn:microsoft.com/office/officeart/2005/8/layout/default"/>
    <dgm:cxn modelId="{EF0272E0-4059-41F7-8DFA-689C0326C761}" srcId="{A2CB9B3C-2512-47BE-B24C-1E5225D868DD}" destId="{A6C6DFB2-6145-4053-9D56-76E567786CDF}" srcOrd="2" destOrd="0" parTransId="{0B6DA520-DA1B-4F50-9249-4D9FA6C0FA43}" sibTransId="{4A23939C-9EAD-4475-AF7B-4068F74BD429}"/>
    <dgm:cxn modelId="{234F10AB-85E2-4FBA-A87A-E03FF9B1AC89}" type="presParOf" srcId="{FBA85686-AE6F-41F4-A53A-424E8C959147}" destId="{EA614CF8-5383-4250-BFFA-9FF303E55A89}" srcOrd="0" destOrd="0" presId="urn:microsoft.com/office/officeart/2005/8/layout/default"/>
    <dgm:cxn modelId="{51AA5F94-305B-4027-9528-88A60402FE21}" type="presParOf" srcId="{FBA85686-AE6F-41F4-A53A-424E8C959147}" destId="{3D0E0653-4A82-4503-A273-18A1AFDAE557}" srcOrd="1" destOrd="0" presId="urn:microsoft.com/office/officeart/2005/8/layout/default"/>
    <dgm:cxn modelId="{16B1DA1D-515D-4ECB-9DA7-34B8FD6428C9}" type="presParOf" srcId="{FBA85686-AE6F-41F4-A53A-424E8C959147}" destId="{AA9A5B19-5EFE-4927-9C46-79584899350E}" srcOrd="2" destOrd="0" presId="urn:microsoft.com/office/officeart/2005/8/layout/default"/>
    <dgm:cxn modelId="{BBBBBCB1-C026-4E9C-96C9-7D5505BE5572}" type="presParOf" srcId="{FBA85686-AE6F-41F4-A53A-424E8C959147}" destId="{D247046E-C155-4727-98CA-01631A193687}" srcOrd="3" destOrd="0" presId="urn:microsoft.com/office/officeart/2005/8/layout/default"/>
    <dgm:cxn modelId="{4FFA4B9F-77C1-4CC9-8770-5A24D69D6B41}" type="presParOf" srcId="{FBA85686-AE6F-41F4-A53A-424E8C959147}" destId="{992926DB-23D2-4974-B31F-A6436B03239C}" srcOrd="4" destOrd="0" presId="urn:microsoft.com/office/officeart/2005/8/layout/default"/>
    <dgm:cxn modelId="{6EC54740-02C5-4DB4-A9B7-0A988853396E}" type="presParOf" srcId="{FBA85686-AE6F-41F4-A53A-424E8C959147}" destId="{B848BC5E-A1C6-44A0-84EB-75E609D5C81D}" srcOrd="5" destOrd="0" presId="urn:microsoft.com/office/officeart/2005/8/layout/default"/>
    <dgm:cxn modelId="{2D46B1ED-2417-4E1E-9A6A-1FE6CA820CA5}" type="presParOf" srcId="{FBA85686-AE6F-41F4-A53A-424E8C959147}" destId="{71A00E34-A8D6-42E6-A5F4-AE34E3092666}" srcOrd="6" destOrd="0" presId="urn:microsoft.com/office/officeart/2005/8/layout/default"/>
    <dgm:cxn modelId="{50002E99-D801-4E3D-8ECC-EEA41801DE8D}" type="presParOf" srcId="{FBA85686-AE6F-41F4-A53A-424E8C959147}" destId="{3B439691-70C7-4EF3-8B90-59D66A9E1546}" srcOrd="7" destOrd="0" presId="urn:microsoft.com/office/officeart/2005/8/layout/default"/>
    <dgm:cxn modelId="{90890E10-B316-4E74-B618-4B407FCF12ED}" type="presParOf" srcId="{FBA85686-AE6F-41F4-A53A-424E8C959147}" destId="{8DDA181D-55D3-4AEC-888F-74F3B5627FF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A9E75-E9D5-4EAE-B6D4-A6C89DB29AC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C71B814F-4116-499A-BC4A-8C53801E8D29}">
      <dgm:prSet custT="1"/>
      <dgm:spPr>
        <a:solidFill>
          <a:srgbClr val="400000"/>
        </a:solidFill>
      </dgm:spPr>
      <dgm:t>
        <a:bodyPr/>
        <a:lstStyle/>
        <a:p>
          <a:r>
            <a:rPr lang="da-DK" sz="2000" dirty="0"/>
            <a:t>Fisk</a:t>
          </a:r>
          <a:r>
            <a:rPr lang="da-DK" sz="3700" dirty="0"/>
            <a:t> </a:t>
          </a:r>
          <a:endParaRPr lang="en-US" sz="3700" dirty="0"/>
        </a:p>
      </dgm:t>
    </dgm:pt>
    <dgm:pt modelId="{90FDD9C7-CD7F-447E-A310-3549F7019274}" type="parTrans" cxnId="{B47CB033-8270-41D0-AE5B-20750BCF2B7D}">
      <dgm:prSet/>
      <dgm:spPr/>
      <dgm:t>
        <a:bodyPr/>
        <a:lstStyle/>
        <a:p>
          <a:endParaRPr lang="en-US"/>
        </a:p>
      </dgm:t>
    </dgm:pt>
    <dgm:pt modelId="{08D2CB47-3FF8-4EF7-872E-C541A6BDE88E}" type="sibTrans" cxnId="{B47CB033-8270-41D0-AE5B-20750BCF2B7D}">
      <dgm:prSet/>
      <dgm:spPr/>
      <dgm:t>
        <a:bodyPr/>
        <a:lstStyle/>
        <a:p>
          <a:endParaRPr lang="en-US"/>
        </a:p>
      </dgm:t>
    </dgm:pt>
    <dgm:pt modelId="{9E864F66-39CC-4C47-B327-98C33CD17FF0}">
      <dgm:prSet custT="1"/>
      <dgm:spPr>
        <a:solidFill>
          <a:srgbClr val="CFAAF6"/>
        </a:solidFill>
      </dgm:spPr>
      <dgm:t>
        <a:bodyPr/>
        <a:lstStyle/>
        <a:p>
          <a:r>
            <a:rPr lang="da-DK" sz="2000" dirty="0">
              <a:solidFill>
                <a:srgbClr val="400000"/>
              </a:solidFill>
            </a:rPr>
            <a:t>Fuldkorn</a:t>
          </a:r>
          <a:r>
            <a:rPr lang="da-DK" sz="3700" dirty="0"/>
            <a:t> </a:t>
          </a:r>
          <a:endParaRPr lang="en-US" sz="3700" dirty="0"/>
        </a:p>
      </dgm:t>
    </dgm:pt>
    <dgm:pt modelId="{0DD15ED4-4768-43C4-B2B3-664E2DB6B4D2}" type="parTrans" cxnId="{7AE0E87B-5608-427A-8E0E-180C4D73DF8C}">
      <dgm:prSet/>
      <dgm:spPr/>
      <dgm:t>
        <a:bodyPr/>
        <a:lstStyle/>
        <a:p>
          <a:endParaRPr lang="en-US"/>
        </a:p>
      </dgm:t>
    </dgm:pt>
    <dgm:pt modelId="{575E1B42-8972-4DF3-A390-F0115B2187CD}" type="sibTrans" cxnId="{7AE0E87B-5608-427A-8E0E-180C4D73DF8C}">
      <dgm:prSet/>
      <dgm:spPr/>
      <dgm:t>
        <a:bodyPr/>
        <a:lstStyle/>
        <a:p>
          <a:endParaRPr lang="en-US"/>
        </a:p>
      </dgm:t>
    </dgm:pt>
    <dgm:pt modelId="{40934FBE-B68D-4B0C-9F6D-A7FAA9DA425D}">
      <dgm:prSet custT="1"/>
      <dgm:spPr>
        <a:solidFill>
          <a:srgbClr val="EFE6DD"/>
        </a:solidFill>
      </dgm:spPr>
      <dgm:t>
        <a:bodyPr/>
        <a:lstStyle/>
        <a:p>
          <a:r>
            <a:rPr lang="da-DK" sz="2000" dirty="0">
              <a:solidFill>
                <a:srgbClr val="400000"/>
              </a:solidFill>
            </a:rPr>
            <a:t>Frugt og grønt </a:t>
          </a:r>
          <a:endParaRPr lang="en-US" sz="2000" dirty="0">
            <a:solidFill>
              <a:srgbClr val="400000"/>
            </a:solidFill>
          </a:endParaRPr>
        </a:p>
      </dgm:t>
    </dgm:pt>
    <dgm:pt modelId="{B2F2F65E-8B19-4248-9C65-79A47B6CE4AF}" type="parTrans" cxnId="{0E6AF748-4FA0-49F9-AA82-4A9335CFB036}">
      <dgm:prSet/>
      <dgm:spPr/>
      <dgm:t>
        <a:bodyPr/>
        <a:lstStyle/>
        <a:p>
          <a:endParaRPr lang="en-US"/>
        </a:p>
      </dgm:t>
    </dgm:pt>
    <dgm:pt modelId="{B7BF4732-8CDD-4E93-9FC5-39E903DA9178}" type="sibTrans" cxnId="{0E6AF748-4FA0-49F9-AA82-4A9335CFB036}">
      <dgm:prSet/>
      <dgm:spPr/>
      <dgm:t>
        <a:bodyPr/>
        <a:lstStyle/>
        <a:p>
          <a:endParaRPr lang="en-US"/>
        </a:p>
      </dgm:t>
    </dgm:pt>
    <dgm:pt modelId="{3D51DE38-31A1-474C-AF2E-AC25DC7B8318}">
      <dgm:prSet custT="1"/>
      <dgm:spPr/>
      <dgm:t>
        <a:bodyPr/>
        <a:lstStyle/>
        <a:p>
          <a:r>
            <a:rPr lang="da-DK" sz="2000" dirty="0"/>
            <a:t>Fedt fra planteriget </a:t>
          </a:r>
          <a:endParaRPr lang="en-US" sz="2000" dirty="0"/>
        </a:p>
      </dgm:t>
    </dgm:pt>
    <dgm:pt modelId="{C74C828F-8F94-4D99-B10D-8F70E5AE6B6C}" type="parTrans" cxnId="{584D7B31-4B54-4A61-A410-88C7FA94C986}">
      <dgm:prSet/>
      <dgm:spPr/>
      <dgm:t>
        <a:bodyPr/>
        <a:lstStyle/>
        <a:p>
          <a:endParaRPr lang="en-US"/>
        </a:p>
      </dgm:t>
    </dgm:pt>
    <dgm:pt modelId="{F7DA117D-8B90-4478-B469-66A3E18641A6}" type="sibTrans" cxnId="{584D7B31-4B54-4A61-A410-88C7FA94C986}">
      <dgm:prSet/>
      <dgm:spPr/>
      <dgm:t>
        <a:bodyPr/>
        <a:lstStyle/>
        <a:p>
          <a:endParaRPr lang="en-US"/>
        </a:p>
      </dgm:t>
    </dgm:pt>
    <dgm:pt modelId="{ADB63920-2F15-41FE-A250-6922941F331B}">
      <dgm:prSet custT="1"/>
      <dgm:spPr>
        <a:solidFill>
          <a:srgbClr val="4058F4"/>
        </a:solidFill>
      </dgm:spPr>
      <dgm:t>
        <a:bodyPr/>
        <a:lstStyle/>
        <a:p>
          <a:r>
            <a:rPr lang="da-DK" sz="2000" dirty="0"/>
            <a:t>Fysisk aktivitet </a:t>
          </a:r>
          <a:endParaRPr lang="en-US" sz="2000" dirty="0"/>
        </a:p>
      </dgm:t>
    </dgm:pt>
    <dgm:pt modelId="{8AAA7386-54DA-4AC0-B612-49D6A4A52C2C}" type="parTrans" cxnId="{012CB982-1839-489B-A404-71C63095CABD}">
      <dgm:prSet/>
      <dgm:spPr/>
      <dgm:t>
        <a:bodyPr/>
        <a:lstStyle/>
        <a:p>
          <a:endParaRPr lang="en-US"/>
        </a:p>
      </dgm:t>
    </dgm:pt>
    <dgm:pt modelId="{2FDA3D12-3F8D-48CA-9F83-2BB00D9B5B2D}" type="sibTrans" cxnId="{012CB982-1839-489B-A404-71C63095CABD}">
      <dgm:prSet/>
      <dgm:spPr/>
      <dgm:t>
        <a:bodyPr/>
        <a:lstStyle/>
        <a:p>
          <a:endParaRPr lang="en-US"/>
        </a:p>
      </dgm:t>
    </dgm:pt>
    <dgm:pt modelId="{58D8DCF4-AE2C-47F5-82B0-7DA3DABBFDF4}" type="pres">
      <dgm:prSet presAssocID="{7F4A9E75-E9D5-4EAE-B6D4-A6C89DB29AC8}" presName="diagram" presStyleCnt="0">
        <dgm:presLayoutVars>
          <dgm:dir/>
          <dgm:resizeHandles val="exact"/>
        </dgm:presLayoutVars>
      </dgm:prSet>
      <dgm:spPr/>
    </dgm:pt>
    <dgm:pt modelId="{B4E5E0CF-8910-4637-B451-E15760ABC638}" type="pres">
      <dgm:prSet presAssocID="{C71B814F-4116-499A-BC4A-8C53801E8D29}" presName="node" presStyleLbl="node1" presStyleIdx="0" presStyleCnt="5">
        <dgm:presLayoutVars>
          <dgm:bulletEnabled val="1"/>
        </dgm:presLayoutVars>
      </dgm:prSet>
      <dgm:spPr/>
    </dgm:pt>
    <dgm:pt modelId="{0FE4F8E6-F8B6-493A-9E90-42673AF644C9}" type="pres">
      <dgm:prSet presAssocID="{08D2CB47-3FF8-4EF7-872E-C541A6BDE88E}" presName="sibTrans" presStyleCnt="0"/>
      <dgm:spPr/>
    </dgm:pt>
    <dgm:pt modelId="{04C9F5B1-7BDE-4A57-920A-42A43DEE9F77}" type="pres">
      <dgm:prSet presAssocID="{9E864F66-39CC-4C47-B327-98C33CD17FF0}" presName="node" presStyleLbl="node1" presStyleIdx="1" presStyleCnt="5">
        <dgm:presLayoutVars>
          <dgm:bulletEnabled val="1"/>
        </dgm:presLayoutVars>
      </dgm:prSet>
      <dgm:spPr/>
    </dgm:pt>
    <dgm:pt modelId="{75AFF549-BE2B-4D98-B884-274276C3DD30}" type="pres">
      <dgm:prSet presAssocID="{575E1B42-8972-4DF3-A390-F0115B2187CD}" presName="sibTrans" presStyleCnt="0"/>
      <dgm:spPr/>
    </dgm:pt>
    <dgm:pt modelId="{22D4AEDF-2631-4594-834C-BED453B35FFA}" type="pres">
      <dgm:prSet presAssocID="{40934FBE-B68D-4B0C-9F6D-A7FAA9DA425D}" presName="node" presStyleLbl="node1" presStyleIdx="2" presStyleCnt="5">
        <dgm:presLayoutVars>
          <dgm:bulletEnabled val="1"/>
        </dgm:presLayoutVars>
      </dgm:prSet>
      <dgm:spPr/>
    </dgm:pt>
    <dgm:pt modelId="{F73E6CB9-DAEA-4C90-80A5-ABCB2CFA0A7C}" type="pres">
      <dgm:prSet presAssocID="{B7BF4732-8CDD-4E93-9FC5-39E903DA9178}" presName="sibTrans" presStyleCnt="0"/>
      <dgm:spPr/>
    </dgm:pt>
    <dgm:pt modelId="{32E550B3-63F0-4E10-B13F-36E230E4D2F0}" type="pres">
      <dgm:prSet presAssocID="{3D51DE38-31A1-474C-AF2E-AC25DC7B8318}" presName="node" presStyleLbl="node1" presStyleIdx="3" presStyleCnt="5">
        <dgm:presLayoutVars>
          <dgm:bulletEnabled val="1"/>
        </dgm:presLayoutVars>
      </dgm:prSet>
      <dgm:spPr/>
    </dgm:pt>
    <dgm:pt modelId="{1406C4B2-6101-4B1C-864A-C7BFDFA9CBA5}" type="pres">
      <dgm:prSet presAssocID="{F7DA117D-8B90-4478-B469-66A3E18641A6}" presName="sibTrans" presStyleCnt="0"/>
      <dgm:spPr/>
    </dgm:pt>
    <dgm:pt modelId="{C390DD9C-7A56-4AE8-8517-7B7D66DC0105}" type="pres">
      <dgm:prSet presAssocID="{ADB63920-2F15-41FE-A250-6922941F331B}" presName="node" presStyleLbl="node1" presStyleIdx="4" presStyleCnt="5">
        <dgm:presLayoutVars>
          <dgm:bulletEnabled val="1"/>
        </dgm:presLayoutVars>
      </dgm:prSet>
      <dgm:spPr/>
    </dgm:pt>
  </dgm:ptLst>
  <dgm:cxnLst>
    <dgm:cxn modelId="{584D7B31-4B54-4A61-A410-88C7FA94C986}" srcId="{7F4A9E75-E9D5-4EAE-B6D4-A6C89DB29AC8}" destId="{3D51DE38-31A1-474C-AF2E-AC25DC7B8318}" srcOrd="3" destOrd="0" parTransId="{C74C828F-8F94-4D99-B10D-8F70E5AE6B6C}" sibTransId="{F7DA117D-8B90-4478-B469-66A3E18641A6}"/>
    <dgm:cxn modelId="{B47CB033-8270-41D0-AE5B-20750BCF2B7D}" srcId="{7F4A9E75-E9D5-4EAE-B6D4-A6C89DB29AC8}" destId="{C71B814F-4116-499A-BC4A-8C53801E8D29}" srcOrd="0" destOrd="0" parTransId="{90FDD9C7-CD7F-447E-A310-3549F7019274}" sibTransId="{08D2CB47-3FF8-4EF7-872E-C541A6BDE88E}"/>
    <dgm:cxn modelId="{0D40DD3C-37C8-4EA2-9DB2-52DA3F08803E}" type="presOf" srcId="{9E864F66-39CC-4C47-B327-98C33CD17FF0}" destId="{04C9F5B1-7BDE-4A57-920A-42A43DEE9F77}" srcOrd="0" destOrd="0" presId="urn:microsoft.com/office/officeart/2005/8/layout/default"/>
    <dgm:cxn modelId="{0E6AF748-4FA0-49F9-AA82-4A9335CFB036}" srcId="{7F4A9E75-E9D5-4EAE-B6D4-A6C89DB29AC8}" destId="{40934FBE-B68D-4B0C-9F6D-A7FAA9DA425D}" srcOrd="2" destOrd="0" parTransId="{B2F2F65E-8B19-4248-9C65-79A47B6CE4AF}" sibTransId="{B7BF4732-8CDD-4E93-9FC5-39E903DA9178}"/>
    <dgm:cxn modelId="{5C6FD278-15A2-4F88-B7F1-9B318B003B7D}" type="presOf" srcId="{ADB63920-2F15-41FE-A250-6922941F331B}" destId="{C390DD9C-7A56-4AE8-8517-7B7D66DC0105}" srcOrd="0" destOrd="0" presId="urn:microsoft.com/office/officeart/2005/8/layout/default"/>
    <dgm:cxn modelId="{294DDB7B-EFC9-4B9B-82E0-3765652D1D81}" type="presOf" srcId="{C71B814F-4116-499A-BC4A-8C53801E8D29}" destId="{B4E5E0CF-8910-4637-B451-E15760ABC638}" srcOrd="0" destOrd="0" presId="urn:microsoft.com/office/officeart/2005/8/layout/default"/>
    <dgm:cxn modelId="{7AE0E87B-5608-427A-8E0E-180C4D73DF8C}" srcId="{7F4A9E75-E9D5-4EAE-B6D4-A6C89DB29AC8}" destId="{9E864F66-39CC-4C47-B327-98C33CD17FF0}" srcOrd="1" destOrd="0" parTransId="{0DD15ED4-4768-43C4-B2B3-664E2DB6B4D2}" sibTransId="{575E1B42-8972-4DF3-A390-F0115B2187CD}"/>
    <dgm:cxn modelId="{012CB982-1839-489B-A404-71C63095CABD}" srcId="{7F4A9E75-E9D5-4EAE-B6D4-A6C89DB29AC8}" destId="{ADB63920-2F15-41FE-A250-6922941F331B}" srcOrd="4" destOrd="0" parTransId="{8AAA7386-54DA-4AC0-B612-49D6A4A52C2C}" sibTransId="{2FDA3D12-3F8D-48CA-9F83-2BB00D9B5B2D}"/>
    <dgm:cxn modelId="{37C42191-7B0D-4604-83DB-E0C1163F7A1A}" type="presOf" srcId="{7F4A9E75-E9D5-4EAE-B6D4-A6C89DB29AC8}" destId="{58D8DCF4-AE2C-47F5-82B0-7DA3DABBFDF4}" srcOrd="0" destOrd="0" presId="urn:microsoft.com/office/officeart/2005/8/layout/default"/>
    <dgm:cxn modelId="{ADB5D49C-3DBB-423A-8377-C08ECF1CE222}" type="presOf" srcId="{40934FBE-B68D-4B0C-9F6D-A7FAA9DA425D}" destId="{22D4AEDF-2631-4594-834C-BED453B35FFA}" srcOrd="0" destOrd="0" presId="urn:microsoft.com/office/officeart/2005/8/layout/default"/>
    <dgm:cxn modelId="{B99F86D1-3851-405D-90E9-6405F72F936C}" type="presOf" srcId="{3D51DE38-31A1-474C-AF2E-AC25DC7B8318}" destId="{32E550B3-63F0-4E10-B13F-36E230E4D2F0}" srcOrd="0" destOrd="0" presId="urn:microsoft.com/office/officeart/2005/8/layout/default"/>
    <dgm:cxn modelId="{ABA86A81-D877-4389-BC9C-DF606526C05F}" type="presParOf" srcId="{58D8DCF4-AE2C-47F5-82B0-7DA3DABBFDF4}" destId="{B4E5E0CF-8910-4637-B451-E15760ABC638}" srcOrd="0" destOrd="0" presId="urn:microsoft.com/office/officeart/2005/8/layout/default"/>
    <dgm:cxn modelId="{28B1D465-9414-4C14-82C6-B32134A47CF6}" type="presParOf" srcId="{58D8DCF4-AE2C-47F5-82B0-7DA3DABBFDF4}" destId="{0FE4F8E6-F8B6-493A-9E90-42673AF644C9}" srcOrd="1" destOrd="0" presId="urn:microsoft.com/office/officeart/2005/8/layout/default"/>
    <dgm:cxn modelId="{0B1AD9D2-E26A-4272-8917-81E5BC6D1BC3}" type="presParOf" srcId="{58D8DCF4-AE2C-47F5-82B0-7DA3DABBFDF4}" destId="{04C9F5B1-7BDE-4A57-920A-42A43DEE9F77}" srcOrd="2" destOrd="0" presId="urn:microsoft.com/office/officeart/2005/8/layout/default"/>
    <dgm:cxn modelId="{F618335A-8030-4D00-A5A7-53BD3D5DF282}" type="presParOf" srcId="{58D8DCF4-AE2C-47F5-82B0-7DA3DABBFDF4}" destId="{75AFF549-BE2B-4D98-B884-274276C3DD30}" srcOrd="3" destOrd="0" presId="urn:microsoft.com/office/officeart/2005/8/layout/default"/>
    <dgm:cxn modelId="{3D22A004-CD49-45F1-BBF0-255CD322D69C}" type="presParOf" srcId="{58D8DCF4-AE2C-47F5-82B0-7DA3DABBFDF4}" destId="{22D4AEDF-2631-4594-834C-BED453B35FFA}" srcOrd="4" destOrd="0" presId="urn:microsoft.com/office/officeart/2005/8/layout/default"/>
    <dgm:cxn modelId="{DB2A992A-A376-4B14-A7CF-A334D813C248}" type="presParOf" srcId="{58D8DCF4-AE2C-47F5-82B0-7DA3DABBFDF4}" destId="{F73E6CB9-DAEA-4C90-80A5-ABCB2CFA0A7C}" srcOrd="5" destOrd="0" presId="urn:microsoft.com/office/officeart/2005/8/layout/default"/>
    <dgm:cxn modelId="{4FC449F8-7305-4ECD-BF82-7EB565B5BDC6}" type="presParOf" srcId="{58D8DCF4-AE2C-47F5-82B0-7DA3DABBFDF4}" destId="{32E550B3-63F0-4E10-B13F-36E230E4D2F0}" srcOrd="6" destOrd="0" presId="urn:microsoft.com/office/officeart/2005/8/layout/default"/>
    <dgm:cxn modelId="{1176FBF5-6895-455E-B663-404883F53C35}" type="presParOf" srcId="{58D8DCF4-AE2C-47F5-82B0-7DA3DABBFDF4}" destId="{1406C4B2-6101-4B1C-864A-C7BFDFA9CBA5}" srcOrd="7" destOrd="0" presId="urn:microsoft.com/office/officeart/2005/8/layout/default"/>
    <dgm:cxn modelId="{7FBD10CD-F39C-4C06-8063-DD717D6B0BEC}" type="presParOf" srcId="{58D8DCF4-AE2C-47F5-82B0-7DA3DABBFDF4}" destId="{C390DD9C-7A56-4AE8-8517-7B7D66DC010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F5E4-2653-4A87-B503-1DF478134E7D}">
      <dsp:nvSpPr>
        <dsp:cNvPr id="0" name=""/>
        <dsp:cNvSpPr/>
      </dsp:nvSpPr>
      <dsp:spPr>
        <a:xfrm>
          <a:off x="0" y="26174"/>
          <a:ext cx="11113200" cy="767520"/>
        </a:xfrm>
        <a:prstGeom prst="roundRect">
          <a:avLst/>
        </a:prstGeom>
        <a:solidFill>
          <a:srgbClr val="EFE6D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400000"/>
              </a:solidFill>
            </a:rPr>
            <a:t>Øg indtaget af energi via fedt</a:t>
          </a:r>
          <a:endParaRPr lang="en-US" sz="1800" kern="1200" dirty="0">
            <a:solidFill>
              <a:srgbClr val="400000"/>
            </a:solidFill>
          </a:endParaRPr>
        </a:p>
      </dsp:txBody>
      <dsp:txXfrm>
        <a:off x="37467" y="63641"/>
        <a:ext cx="11038266" cy="692586"/>
      </dsp:txXfrm>
    </dsp:sp>
    <dsp:sp modelId="{5B9A9582-C497-473A-B3B9-74115595A54A}">
      <dsp:nvSpPr>
        <dsp:cNvPr id="0" name=""/>
        <dsp:cNvSpPr/>
      </dsp:nvSpPr>
      <dsp:spPr>
        <a:xfrm>
          <a:off x="0" y="911774"/>
          <a:ext cx="11113200" cy="767520"/>
        </a:xfrm>
        <a:prstGeom prst="roundRect">
          <a:avLst/>
        </a:prstGeom>
        <a:solidFill>
          <a:srgbClr val="EFE6D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400000"/>
              </a:solidFill>
            </a:rPr>
            <a:t>Vælg primært umættet fedt</a:t>
          </a:r>
          <a:endParaRPr lang="en-US" sz="1800" kern="1200" dirty="0">
            <a:solidFill>
              <a:srgbClr val="400000"/>
            </a:solidFill>
          </a:endParaRPr>
        </a:p>
      </dsp:txBody>
      <dsp:txXfrm>
        <a:off x="37467" y="949241"/>
        <a:ext cx="11038266" cy="692586"/>
      </dsp:txXfrm>
    </dsp:sp>
    <dsp:sp modelId="{16C76820-758F-4B37-8D8D-FCDFB4A39D1C}">
      <dsp:nvSpPr>
        <dsp:cNvPr id="0" name=""/>
        <dsp:cNvSpPr/>
      </dsp:nvSpPr>
      <dsp:spPr>
        <a:xfrm>
          <a:off x="0" y="1797375"/>
          <a:ext cx="11113200" cy="767520"/>
        </a:xfrm>
        <a:prstGeom prst="roundRect">
          <a:avLst/>
        </a:prstGeom>
        <a:solidFill>
          <a:srgbClr val="EFE6D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400000"/>
              </a:solidFill>
            </a:rPr>
            <a:t>Berig måltider fx sovs, mos, grød med 1 tsk. olie</a:t>
          </a:r>
          <a:endParaRPr lang="en-US" sz="1800" kern="1200" dirty="0">
            <a:solidFill>
              <a:srgbClr val="400000"/>
            </a:solidFill>
          </a:endParaRPr>
        </a:p>
      </dsp:txBody>
      <dsp:txXfrm>
        <a:off x="37467" y="1834842"/>
        <a:ext cx="110382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E76FC-6EA7-4F37-B007-B3F96BA1EE40}">
      <dsp:nvSpPr>
        <dsp:cNvPr id="0" name=""/>
        <dsp:cNvSpPr/>
      </dsp:nvSpPr>
      <dsp:spPr>
        <a:xfrm>
          <a:off x="0" y="0"/>
          <a:ext cx="10731851" cy="1706642"/>
        </a:xfrm>
        <a:prstGeom prst="rect">
          <a:avLst/>
        </a:prstGeom>
        <a:solidFill>
          <a:srgbClr val="EFE6DD">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A174CA2-0DAF-4805-A358-0350EF2A07ED}">
      <dsp:nvSpPr>
        <dsp:cNvPr id="0" name=""/>
        <dsp:cNvSpPr/>
      </dsp:nvSpPr>
      <dsp:spPr>
        <a:xfrm>
          <a:off x="325403" y="227552"/>
          <a:ext cx="1866859" cy="1251537"/>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7C5BD08-11F6-4694-89A0-B420690AAB7A}">
      <dsp:nvSpPr>
        <dsp:cNvPr id="0" name=""/>
        <dsp:cNvSpPr/>
      </dsp:nvSpPr>
      <dsp:spPr>
        <a:xfrm rot="10800000">
          <a:off x="325403" y="1706642"/>
          <a:ext cx="1866859" cy="2085895"/>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6000" rIns="113792" bIns="113792" numCol="1" spcCol="1270" anchor="t" anchorCtr="0">
          <a:noAutofit/>
        </a:bodyPr>
        <a:lstStyle/>
        <a:p>
          <a:pPr marL="0" lvl="0" indent="0" algn="ctr" defTabSz="711200">
            <a:lnSpc>
              <a:spcPct val="90000"/>
            </a:lnSpc>
            <a:spcBef>
              <a:spcPct val="0"/>
            </a:spcBef>
            <a:spcAft>
              <a:spcPct val="35000"/>
            </a:spcAft>
            <a:buClrTx/>
            <a:buSzTx/>
            <a:buFont typeface="Roboto Light" panose="02000000000000000000" pitchFamily="2" charset="0"/>
            <a:buNone/>
          </a:pPr>
          <a:r>
            <a:rPr lang="da-DK" sz="1600" b="0" u="none" kern="1200" dirty="0">
              <a:latin typeface="+mj-lt"/>
            </a:rPr>
            <a:t>Måltider </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latin typeface="+mn-lt"/>
            </a:rPr>
            <a:t>Antal </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latin typeface="+mn-lt"/>
            </a:rPr>
            <a:t> Størrelse</a:t>
          </a:r>
        </a:p>
      </dsp:txBody>
      <dsp:txXfrm rot="10800000">
        <a:off x="325403" y="1706642"/>
        <a:ext cx="1866859" cy="2085895"/>
      </dsp:txXfrm>
    </dsp:sp>
    <dsp:sp modelId="{2BC295FC-C192-4A74-AB99-3798B8AE8BBB}">
      <dsp:nvSpPr>
        <dsp:cNvPr id="0" name=""/>
        <dsp:cNvSpPr/>
      </dsp:nvSpPr>
      <dsp:spPr>
        <a:xfrm>
          <a:off x="2378949" y="227552"/>
          <a:ext cx="1866859" cy="125153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A8E989-3453-4FF1-A4E7-D19FF1B69807}">
      <dsp:nvSpPr>
        <dsp:cNvPr id="0" name=""/>
        <dsp:cNvSpPr/>
      </dsp:nvSpPr>
      <dsp:spPr>
        <a:xfrm rot="10800000">
          <a:off x="2378949" y="1706642"/>
          <a:ext cx="1866859" cy="2085895"/>
        </a:xfrm>
        <a:prstGeom prst="rect">
          <a:avLst/>
        </a:prstGeom>
        <a:solidFill>
          <a:srgbClr val="F7403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6000" rIns="113792" bIns="113792" numCol="1" spcCol="1270" anchor="t" anchorCtr="0">
          <a:noAutofit/>
        </a:bodyPr>
        <a:lstStyle/>
        <a:p>
          <a:pPr marL="0" lvl="0" indent="0" algn="ctr" defTabSz="711200">
            <a:lnSpc>
              <a:spcPct val="90000"/>
            </a:lnSpc>
            <a:spcBef>
              <a:spcPct val="0"/>
            </a:spcBef>
            <a:spcAft>
              <a:spcPct val="35000"/>
            </a:spcAft>
            <a:buClrTx/>
            <a:buSzTx/>
            <a:buFont typeface="Roboto Light" panose="02000000000000000000" pitchFamily="2" charset="0"/>
            <a:buNone/>
          </a:pPr>
          <a:r>
            <a:rPr kumimoji="0" lang="da-DK" sz="1600" b="0" i="0" u="none" strike="noStrike" kern="1200" cap="none" spc="0" normalizeH="0" baseline="0" noProof="0" dirty="0">
              <a:ln>
                <a:noFill/>
              </a:ln>
              <a:solidFill>
                <a:srgbClr val="F4F1F0"/>
              </a:solidFill>
              <a:effectLst/>
              <a:uLnTx/>
              <a:uFillTx/>
              <a:latin typeface="Poppins ExtraBold" panose="020B0502040204020203" pitchFamily="2" charset="0"/>
              <a:ea typeface="+mn-ea"/>
              <a:cs typeface="Poppins ExtraBold" panose="020B0502040204020203" pitchFamily="2" charset="0"/>
            </a:rPr>
            <a:t>Konsistens</a:t>
          </a:r>
        </a:p>
        <a:p>
          <a:pPr marL="0" lvl="0" indent="0" algn="ctr" defTabSz="711200">
            <a:lnSpc>
              <a:spcPct val="90000"/>
            </a:lnSpc>
            <a:spcBef>
              <a:spcPct val="0"/>
            </a:spcBef>
            <a:spcAft>
              <a:spcPct val="35000"/>
            </a:spcAft>
            <a:buClrTx/>
            <a:buSzTx/>
            <a:buFont typeface="Roboto Light" panose="02000000000000000000" pitchFamily="2" charset="0"/>
            <a:buNone/>
          </a:pPr>
          <a:r>
            <a:rPr kumimoji="0" lang="da-DK" sz="1500" b="0" i="0" u="none" strike="noStrike" kern="1200" cap="none" spc="0" normalizeH="0" baseline="0" noProof="0" dirty="0">
              <a:ln>
                <a:noFill/>
              </a:ln>
              <a:solidFill>
                <a:srgbClr val="F4F1F0"/>
              </a:solidFill>
              <a:effectLst/>
              <a:uLnTx/>
              <a:uFillTx/>
              <a:latin typeface="Poppins" panose="00000500000000000000" pitchFamily="2" charset="0"/>
              <a:ea typeface="+mn-ea"/>
              <a:cs typeface="Poppins" panose="00000500000000000000" pitchFamily="2" charset="0"/>
            </a:rPr>
            <a:t>Fast</a:t>
          </a:r>
        </a:p>
        <a:p>
          <a:pPr marL="0" lvl="0" indent="0" algn="ctr" defTabSz="711200">
            <a:lnSpc>
              <a:spcPct val="90000"/>
            </a:lnSpc>
            <a:spcBef>
              <a:spcPct val="0"/>
            </a:spcBef>
            <a:spcAft>
              <a:spcPct val="35000"/>
            </a:spcAft>
            <a:buClrTx/>
            <a:buSzTx/>
            <a:buFont typeface="Roboto Light" panose="02000000000000000000" pitchFamily="2" charset="0"/>
            <a:buNone/>
          </a:pPr>
          <a:r>
            <a:rPr kumimoji="0" lang="da-DK" sz="1500" b="0" i="0" u="none" strike="noStrike" kern="1200" cap="none" spc="0" normalizeH="0" baseline="0" noProof="0" dirty="0">
              <a:ln>
                <a:noFill/>
              </a:ln>
              <a:solidFill>
                <a:srgbClr val="F4F1F0"/>
              </a:solidFill>
              <a:effectLst/>
              <a:uLnTx/>
              <a:uFillTx/>
              <a:latin typeface="Poppins" panose="00000500000000000000" pitchFamily="2" charset="0"/>
              <a:ea typeface="+mn-ea"/>
              <a:cs typeface="Poppins" panose="00000500000000000000" pitchFamily="2" charset="0"/>
            </a:rPr>
            <a:t>Blødt</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latin typeface="Poppins" panose="00000500000000000000" pitchFamily="2" charset="0"/>
              <a:cs typeface="Poppins" panose="00000500000000000000" pitchFamily="2" charset="0"/>
            </a:rPr>
            <a:t>Pureret</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latin typeface="Poppins" panose="00000500000000000000" pitchFamily="2" charset="0"/>
              <a:cs typeface="Poppins" panose="00000500000000000000" pitchFamily="2" charset="0"/>
            </a:rPr>
            <a:t>Flydende</a:t>
          </a:r>
        </a:p>
      </dsp:txBody>
      <dsp:txXfrm rot="10800000">
        <a:off x="2378949" y="1706642"/>
        <a:ext cx="1866859" cy="2085895"/>
      </dsp:txXfrm>
    </dsp:sp>
    <dsp:sp modelId="{E73D8BD0-B7CB-4599-ADD8-0C7DC52887A7}">
      <dsp:nvSpPr>
        <dsp:cNvPr id="0" name=""/>
        <dsp:cNvSpPr/>
      </dsp:nvSpPr>
      <dsp:spPr>
        <a:xfrm>
          <a:off x="4432495" y="227552"/>
          <a:ext cx="1866859" cy="1251537"/>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01BE77E-1E3C-4F30-9742-D0A5264D7426}">
      <dsp:nvSpPr>
        <dsp:cNvPr id="0" name=""/>
        <dsp:cNvSpPr/>
      </dsp:nvSpPr>
      <dsp:spPr>
        <a:xfrm rot="10800000">
          <a:off x="4432495" y="1706642"/>
          <a:ext cx="1866859" cy="2085895"/>
        </a:xfrm>
        <a:prstGeom prst="rect">
          <a:avLst/>
        </a:prstGeom>
        <a:solidFill>
          <a:srgbClr val="EAAE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6000" rIns="113792" bIns="113792" numCol="1" spcCol="1270" anchor="t" anchorCtr="0">
          <a:noAutofit/>
        </a:bodyPr>
        <a:lstStyle/>
        <a:p>
          <a:pPr marL="0" lvl="0" indent="0" algn="ctr" defTabSz="711200">
            <a:lnSpc>
              <a:spcPct val="90000"/>
            </a:lnSpc>
            <a:spcBef>
              <a:spcPct val="0"/>
            </a:spcBef>
            <a:spcAft>
              <a:spcPct val="35000"/>
            </a:spcAft>
            <a:buClrTx/>
            <a:buSzTx/>
            <a:buFont typeface="Roboto Light" panose="02000000000000000000" pitchFamily="2" charset="0"/>
            <a:buNone/>
          </a:pPr>
          <a:r>
            <a:rPr lang="da-DK" sz="1600" b="0" u="none" kern="1200" dirty="0">
              <a:solidFill>
                <a:srgbClr val="400000"/>
              </a:solidFill>
              <a:latin typeface="+mj-lt"/>
            </a:rPr>
            <a:t>Smag</a:t>
          </a:r>
          <a:r>
            <a:rPr lang="da-DK" sz="1400" b="0" u="none" kern="1200" dirty="0">
              <a:solidFill>
                <a:srgbClr val="400000"/>
              </a:solidFill>
              <a:latin typeface="+mj-lt"/>
            </a:rPr>
            <a:t> </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solidFill>
                <a:srgbClr val="400000"/>
              </a:solidFill>
              <a:latin typeface="+mn-lt"/>
            </a:rPr>
            <a:t>Surt</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solidFill>
                <a:srgbClr val="400000"/>
              </a:solidFill>
              <a:latin typeface="+mn-lt"/>
            </a:rPr>
            <a:t>Sødt </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solidFill>
                <a:srgbClr val="400000"/>
              </a:solidFill>
              <a:latin typeface="+mn-lt"/>
            </a:rPr>
            <a:t>Bittert</a:t>
          </a:r>
        </a:p>
        <a:p>
          <a:pPr marL="0" lvl="0" indent="0" algn="ctr" defTabSz="711200">
            <a:lnSpc>
              <a:spcPct val="90000"/>
            </a:lnSpc>
            <a:spcBef>
              <a:spcPct val="0"/>
            </a:spcBef>
            <a:spcAft>
              <a:spcPct val="35000"/>
            </a:spcAft>
            <a:buClrTx/>
            <a:buSzTx/>
            <a:buFont typeface="Roboto Light" panose="02000000000000000000" pitchFamily="2" charset="0"/>
            <a:buNone/>
          </a:pPr>
          <a:r>
            <a:rPr lang="da-DK" sz="1500" b="0" u="none" kern="1200" dirty="0">
              <a:solidFill>
                <a:srgbClr val="400000"/>
              </a:solidFill>
              <a:latin typeface="+mn-lt"/>
            </a:rPr>
            <a:t>Salt</a:t>
          </a:r>
        </a:p>
      </dsp:txBody>
      <dsp:txXfrm rot="10800000">
        <a:off x="4432495" y="1706642"/>
        <a:ext cx="1866859" cy="2085895"/>
      </dsp:txXfrm>
    </dsp:sp>
    <dsp:sp modelId="{5609F658-E087-466D-9530-82B454B197DA}">
      <dsp:nvSpPr>
        <dsp:cNvPr id="0" name=""/>
        <dsp:cNvSpPr/>
      </dsp:nvSpPr>
      <dsp:spPr>
        <a:xfrm>
          <a:off x="6486041" y="227552"/>
          <a:ext cx="1866859" cy="1251537"/>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4636DE-2F3D-48E8-B431-24B919E05D82}">
      <dsp:nvSpPr>
        <dsp:cNvPr id="0" name=""/>
        <dsp:cNvSpPr/>
      </dsp:nvSpPr>
      <dsp:spPr>
        <a:xfrm rot="10800000">
          <a:off x="6486041" y="1706642"/>
          <a:ext cx="1866859" cy="2085895"/>
        </a:xfrm>
        <a:prstGeom prst="rect">
          <a:avLst/>
        </a:prstGeom>
        <a:solidFill>
          <a:srgbClr val="4058F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6000" rIns="113792" bIns="113792" numCol="1" spcCol="1270" anchor="t" anchorCtr="0">
          <a:noAutofit/>
        </a:bodyPr>
        <a:lstStyle/>
        <a:p>
          <a:pPr marL="0" lvl="0" indent="0" algn="ctr" defTabSz="711200">
            <a:lnSpc>
              <a:spcPct val="90000"/>
            </a:lnSpc>
            <a:spcBef>
              <a:spcPct val="0"/>
            </a:spcBef>
            <a:spcAft>
              <a:spcPct val="35000"/>
            </a:spcAft>
            <a:buNone/>
          </a:pPr>
          <a:r>
            <a:rPr lang="da-DK" sz="1600" b="0" u="none" kern="1200" dirty="0">
              <a:latin typeface="+mj-lt"/>
            </a:rPr>
            <a:t>Temperatur</a:t>
          </a:r>
        </a:p>
        <a:p>
          <a:pPr marL="0" lvl="0" indent="0" algn="ctr" defTabSz="711200">
            <a:lnSpc>
              <a:spcPct val="90000"/>
            </a:lnSpc>
            <a:spcBef>
              <a:spcPct val="0"/>
            </a:spcBef>
            <a:spcAft>
              <a:spcPct val="35000"/>
            </a:spcAft>
            <a:buNone/>
          </a:pPr>
          <a:r>
            <a:rPr lang="da-DK" sz="1500" b="0" u="none" kern="1200" dirty="0">
              <a:latin typeface="+mn-lt"/>
            </a:rPr>
            <a:t>Kold</a:t>
          </a:r>
        </a:p>
        <a:p>
          <a:pPr marL="0" lvl="0" indent="0" algn="ctr" defTabSz="711200">
            <a:lnSpc>
              <a:spcPct val="90000"/>
            </a:lnSpc>
            <a:spcBef>
              <a:spcPct val="0"/>
            </a:spcBef>
            <a:spcAft>
              <a:spcPct val="35000"/>
            </a:spcAft>
            <a:buNone/>
          </a:pPr>
          <a:r>
            <a:rPr lang="da-DK" sz="1500" b="0" u="none" kern="1200" dirty="0">
              <a:latin typeface="+mn-lt"/>
            </a:rPr>
            <a:t>Varm</a:t>
          </a:r>
        </a:p>
      </dsp:txBody>
      <dsp:txXfrm rot="10800000">
        <a:off x="6486041" y="1706642"/>
        <a:ext cx="1866859" cy="2085895"/>
      </dsp:txXfrm>
    </dsp:sp>
    <dsp:sp modelId="{1A861FEE-4057-4D79-A71D-C2BAE532423A}">
      <dsp:nvSpPr>
        <dsp:cNvPr id="0" name=""/>
        <dsp:cNvSpPr/>
      </dsp:nvSpPr>
      <dsp:spPr>
        <a:xfrm>
          <a:off x="8539587" y="227552"/>
          <a:ext cx="1866859" cy="125153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1E207F-37A6-49D9-AE29-442AC60DAD66}">
      <dsp:nvSpPr>
        <dsp:cNvPr id="0" name=""/>
        <dsp:cNvSpPr/>
      </dsp:nvSpPr>
      <dsp:spPr>
        <a:xfrm rot="10800000">
          <a:off x="8539587" y="1706642"/>
          <a:ext cx="1866859" cy="2085895"/>
        </a:xfrm>
        <a:prstGeom prst="rect">
          <a:avLst/>
        </a:prstGeom>
        <a:solidFill>
          <a:srgbClr val="CFAAF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16000" rIns="106680" bIns="106680" numCol="1" spcCol="1270" anchor="t" anchorCtr="0">
          <a:noAutofit/>
        </a:bodyPr>
        <a:lstStyle/>
        <a:p>
          <a:pPr marL="0" lvl="0" indent="0" algn="ctr" defTabSz="644525">
            <a:lnSpc>
              <a:spcPct val="90000"/>
            </a:lnSpc>
            <a:spcBef>
              <a:spcPct val="0"/>
            </a:spcBef>
            <a:spcAft>
              <a:spcPct val="35000"/>
            </a:spcAft>
            <a:buNone/>
          </a:pPr>
          <a:r>
            <a:rPr lang="da-DK" sz="1450" b="0" u="none" kern="1200" dirty="0">
              <a:solidFill>
                <a:srgbClr val="400000"/>
              </a:solidFill>
              <a:latin typeface="+mj-lt"/>
            </a:rPr>
            <a:t>Farver/anretning</a:t>
          </a:r>
        </a:p>
        <a:p>
          <a:pPr marL="0" lvl="0" indent="0" algn="ctr" defTabSz="644525">
            <a:lnSpc>
              <a:spcPct val="90000"/>
            </a:lnSpc>
            <a:spcBef>
              <a:spcPct val="0"/>
            </a:spcBef>
            <a:spcAft>
              <a:spcPct val="35000"/>
            </a:spcAft>
            <a:buNone/>
          </a:pPr>
          <a:r>
            <a:rPr lang="da-DK" sz="1500" b="0" u="none" kern="1200" dirty="0">
              <a:solidFill>
                <a:srgbClr val="400000"/>
              </a:solidFill>
              <a:latin typeface="+mn-lt"/>
            </a:rPr>
            <a:t>Stimuler appetitten</a:t>
          </a:r>
        </a:p>
        <a:p>
          <a:pPr marL="0" lvl="0" indent="0" algn="ctr" defTabSz="644525">
            <a:lnSpc>
              <a:spcPct val="90000"/>
            </a:lnSpc>
            <a:spcBef>
              <a:spcPct val="0"/>
            </a:spcBef>
            <a:spcAft>
              <a:spcPct val="35000"/>
            </a:spcAft>
            <a:buNone/>
          </a:pPr>
          <a:endParaRPr lang="da-DK" sz="1400" b="0" u="none" kern="1200" dirty="0">
            <a:solidFill>
              <a:srgbClr val="400000"/>
            </a:solidFill>
            <a:latin typeface="+mj-lt"/>
          </a:endParaRPr>
        </a:p>
      </dsp:txBody>
      <dsp:txXfrm rot="10800000">
        <a:off x="8539587" y="1706642"/>
        <a:ext cx="1866859" cy="2085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14CF8-5383-4250-BFFA-9FF303E55A89}">
      <dsp:nvSpPr>
        <dsp:cNvPr id="0" name=""/>
        <dsp:cNvSpPr/>
      </dsp:nvSpPr>
      <dsp:spPr>
        <a:xfrm>
          <a:off x="894265" y="2195"/>
          <a:ext cx="2913959" cy="1748375"/>
        </a:xfrm>
        <a:prstGeom prst="rect">
          <a:avLst/>
        </a:prstGeom>
        <a:solidFill>
          <a:srgbClr val="F74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Spis seks små daglige måltider</a:t>
          </a:r>
          <a:endParaRPr lang="en-US" sz="1800" kern="1200" dirty="0">
            <a:solidFill>
              <a:schemeClr val="bg1"/>
            </a:solidFill>
          </a:endParaRPr>
        </a:p>
      </dsp:txBody>
      <dsp:txXfrm>
        <a:off x="894265" y="2195"/>
        <a:ext cx="2913959" cy="1748375"/>
      </dsp:txXfrm>
    </dsp:sp>
    <dsp:sp modelId="{AA9A5B19-5EFE-4927-9C46-79584899350E}">
      <dsp:nvSpPr>
        <dsp:cNvPr id="0" name=""/>
        <dsp:cNvSpPr/>
      </dsp:nvSpPr>
      <dsp:spPr>
        <a:xfrm>
          <a:off x="4099620" y="2195"/>
          <a:ext cx="2913959" cy="1748375"/>
        </a:xfrm>
        <a:prstGeom prst="rect">
          <a:avLst/>
        </a:prstGeom>
        <a:solidFill>
          <a:srgbClr val="4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Vælg mad af blød og fin konsistens</a:t>
          </a:r>
          <a:endParaRPr lang="en-US" sz="1800" kern="1200" dirty="0"/>
        </a:p>
      </dsp:txBody>
      <dsp:txXfrm>
        <a:off x="4099620" y="2195"/>
        <a:ext cx="2913959" cy="1748375"/>
      </dsp:txXfrm>
    </dsp:sp>
    <dsp:sp modelId="{992926DB-23D2-4974-B31F-A6436B03239C}">
      <dsp:nvSpPr>
        <dsp:cNvPr id="0" name=""/>
        <dsp:cNvSpPr/>
      </dsp:nvSpPr>
      <dsp:spPr>
        <a:xfrm>
          <a:off x="7304975" y="2195"/>
          <a:ext cx="2913959" cy="1748375"/>
        </a:xfrm>
        <a:prstGeom prst="rect">
          <a:avLst/>
        </a:prstGeom>
        <a:solidFill>
          <a:srgbClr val="CFAA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400000"/>
              </a:solidFill>
            </a:rPr>
            <a:t>Få energi fra planterigets fedtstoffer</a:t>
          </a:r>
          <a:endParaRPr lang="en-US" sz="1800" kern="1200" dirty="0">
            <a:solidFill>
              <a:srgbClr val="400000"/>
            </a:solidFill>
          </a:endParaRPr>
        </a:p>
      </dsp:txBody>
      <dsp:txXfrm>
        <a:off x="7304975" y="2195"/>
        <a:ext cx="2913959" cy="1748375"/>
      </dsp:txXfrm>
    </dsp:sp>
    <dsp:sp modelId="{71A00E34-A8D6-42E6-A5F4-AE34E3092666}">
      <dsp:nvSpPr>
        <dsp:cNvPr id="0" name=""/>
        <dsp:cNvSpPr/>
      </dsp:nvSpPr>
      <dsp:spPr>
        <a:xfrm>
          <a:off x="2496942" y="2041966"/>
          <a:ext cx="2913959" cy="1748375"/>
        </a:xfrm>
        <a:prstGeom prst="rect">
          <a:avLst/>
        </a:prstGeom>
        <a:solidFill>
          <a:srgbClr val="4058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Bevar muskelmassen med ekstra protein</a:t>
          </a:r>
          <a:endParaRPr lang="en-US" sz="1800" kern="1200" dirty="0"/>
        </a:p>
      </dsp:txBody>
      <dsp:txXfrm>
        <a:off x="2496942" y="2041966"/>
        <a:ext cx="2913959" cy="1748375"/>
      </dsp:txXfrm>
    </dsp:sp>
    <dsp:sp modelId="{8DDA181D-55D3-4AEC-888F-74F3B5627FFC}">
      <dsp:nvSpPr>
        <dsp:cNvPr id="0" name=""/>
        <dsp:cNvSpPr/>
      </dsp:nvSpPr>
      <dsp:spPr>
        <a:xfrm>
          <a:off x="5702297" y="2041966"/>
          <a:ext cx="2913959" cy="1748375"/>
        </a:xfrm>
        <a:prstGeom prst="rect">
          <a:avLst/>
        </a:prstGeom>
        <a:solidFill>
          <a:srgbClr val="EFE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400000"/>
              </a:solidFill>
            </a:rPr>
            <a:t>Drik dig til ekstra energi</a:t>
          </a:r>
          <a:endParaRPr lang="en-US" sz="1800" kern="1200" dirty="0">
            <a:solidFill>
              <a:srgbClr val="400000"/>
            </a:solidFill>
          </a:endParaRPr>
        </a:p>
      </dsp:txBody>
      <dsp:txXfrm>
        <a:off x="5702297" y="2041966"/>
        <a:ext cx="2913959" cy="1748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5E0CF-8910-4637-B451-E15760ABC638}">
      <dsp:nvSpPr>
        <dsp:cNvPr id="0" name=""/>
        <dsp:cNvSpPr/>
      </dsp:nvSpPr>
      <dsp:spPr>
        <a:xfrm>
          <a:off x="993168" y="2642"/>
          <a:ext cx="2507360" cy="1504416"/>
        </a:xfrm>
        <a:prstGeom prst="rect">
          <a:avLst/>
        </a:prstGeom>
        <a:solidFill>
          <a:srgbClr val="4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Fisk</a:t>
          </a:r>
          <a:r>
            <a:rPr lang="da-DK" sz="3700" kern="1200" dirty="0"/>
            <a:t> </a:t>
          </a:r>
          <a:endParaRPr lang="en-US" sz="3700" kern="1200" dirty="0"/>
        </a:p>
      </dsp:txBody>
      <dsp:txXfrm>
        <a:off x="993168" y="2642"/>
        <a:ext cx="2507360" cy="1504416"/>
      </dsp:txXfrm>
    </dsp:sp>
    <dsp:sp modelId="{04C9F5B1-7BDE-4A57-920A-42A43DEE9F77}">
      <dsp:nvSpPr>
        <dsp:cNvPr id="0" name=""/>
        <dsp:cNvSpPr/>
      </dsp:nvSpPr>
      <dsp:spPr>
        <a:xfrm>
          <a:off x="3751264" y="2642"/>
          <a:ext cx="2507360" cy="1504416"/>
        </a:xfrm>
        <a:prstGeom prst="rect">
          <a:avLst/>
        </a:prstGeom>
        <a:solidFill>
          <a:srgbClr val="CFAAF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Fuldkorn</a:t>
          </a:r>
          <a:r>
            <a:rPr lang="da-DK" sz="3700" kern="1200" dirty="0"/>
            <a:t> </a:t>
          </a:r>
          <a:endParaRPr lang="en-US" sz="3700" kern="1200" dirty="0"/>
        </a:p>
      </dsp:txBody>
      <dsp:txXfrm>
        <a:off x="3751264" y="2642"/>
        <a:ext cx="2507360" cy="1504416"/>
      </dsp:txXfrm>
    </dsp:sp>
    <dsp:sp modelId="{22D4AEDF-2631-4594-834C-BED453B35FFA}">
      <dsp:nvSpPr>
        <dsp:cNvPr id="0" name=""/>
        <dsp:cNvSpPr/>
      </dsp:nvSpPr>
      <dsp:spPr>
        <a:xfrm>
          <a:off x="6509361" y="2642"/>
          <a:ext cx="2507360" cy="1504416"/>
        </a:xfrm>
        <a:prstGeom prst="rect">
          <a:avLst/>
        </a:prstGeom>
        <a:solidFill>
          <a:srgbClr val="EFE6D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Frugt og grønt </a:t>
          </a:r>
          <a:endParaRPr lang="en-US" sz="2000" kern="1200" dirty="0">
            <a:solidFill>
              <a:srgbClr val="400000"/>
            </a:solidFill>
          </a:endParaRPr>
        </a:p>
      </dsp:txBody>
      <dsp:txXfrm>
        <a:off x="6509361" y="2642"/>
        <a:ext cx="2507360" cy="1504416"/>
      </dsp:txXfrm>
    </dsp:sp>
    <dsp:sp modelId="{32E550B3-63F0-4E10-B13F-36E230E4D2F0}">
      <dsp:nvSpPr>
        <dsp:cNvPr id="0" name=""/>
        <dsp:cNvSpPr/>
      </dsp:nvSpPr>
      <dsp:spPr>
        <a:xfrm>
          <a:off x="2372216" y="1757794"/>
          <a:ext cx="2507360" cy="15044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Fedt fra planteriget </a:t>
          </a:r>
          <a:endParaRPr lang="en-US" sz="2000" kern="1200" dirty="0"/>
        </a:p>
      </dsp:txBody>
      <dsp:txXfrm>
        <a:off x="2372216" y="1757794"/>
        <a:ext cx="2507360" cy="1504416"/>
      </dsp:txXfrm>
    </dsp:sp>
    <dsp:sp modelId="{C390DD9C-7A56-4AE8-8517-7B7D66DC0105}">
      <dsp:nvSpPr>
        <dsp:cNvPr id="0" name=""/>
        <dsp:cNvSpPr/>
      </dsp:nvSpPr>
      <dsp:spPr>
        <a:xfrm>
          <a:off x="5130313" y="1757794"/>
          <a:ext cx="2507360" cy="1504416"/>
        </a:xfrm>
        <a:prstGeom prst="rect">
          <a:avLst/>
        </a:prstGeom>
        <a:solidFill>
          <a:srgbClr val="4058F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Fysisk aktivitet </a:t>
          </a:r>
          <a:endParaRPr lang="en-US" sz="2000" kern="1200" dirty="0"/>
        </a:p>
      </dsp:txBody>
      <dsp:txXfrm>
        <a:off x="5130313" y="1757794"/>
        <a:ext cx="2507360" cy="15044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4AB2F-F932-4E34-B3F4-7D4204931331}" type="datetime1">
              <a:rPr lang="en-GB" smtClean="0"/>
              <a:t>22/08/2025</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C4B7A-02C7-47B5-912D-53ECDDAA031D}" type="datetime1">
              <a:rPr lang="en-GB" smtClean="0"/>
              <a:t>22/08/2025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Opdateret 2025 af klinisk diætist Lotte Juul, Hjerteforeningen</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253757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Forslag til mere protein i kosten</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1366839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kan være svært at spise, når appetitten er helt forsvunden, men der er en række råd du kan forsøge dig med;</a:t>
            </a:r>
          </a:p>
          <a:p>
            <a:r>
              <a:rPr lang="da-DK" b="1" dirty="0"/>
              <a:t>Måltider: </a:t>
            </a:r>
            <a:r>
              <a:rPr lang="da-DK" b="0" dirty="0"/>
              <a:t>Det er ofte lettere at spise flere små måltider end 3 store hovedmåltider</a:t>
            </a:r>
            <a:endParaRPr lang="da-DK" b="1" dirty="0"/>
          </a:p>
          <a:p>
            <a:r>
              <a:rPr lang="da-DK" b="1" dirty="0"/>
              <a:t>Konsistens</a:t>
            </a:r>
            <a:r>
              <a:rPr lang="da-DK" dirty="0"/>
              <a:t>: Mad, som kræver meget tyggearbejde, kan vokse i munden og bremse lysten til at spise. Vælg i stedet madretter af flydende, findelt eller blød konsistens, som er nemt at spise fx suppe, røræg, skyr eller dampet fisk</a:t>
            </a:r>
          </a:p>
          <a:p>
            <a:r>
              <a:rPr lang="da-DK" b="1" dirty="0"/>
              <a:t>Smag: </a:t>
            </a:r>
            <a:r>
              <a:rPr lang="da-DK" b="0" dirty="0"/>
              <a:t>Det søde kan smage vammelt, mens det sure kan friske smagen op – og andre gange er det helt omvendt. Prøv dig frem med forskellige smage. Der kan være smage, som er nemmere for dig at spise end andre. Prøv både salt, bittert, sødt og surt.</a:t>
            </a:r>
          </a:p>
          <a:p>
            <a:r>
              <a:rPr lang="da-DK" b="1" dirty="0"/>
              <a:t>Temperatur: </a:t>
            </a:r>
            <a:r>
              <a:rPr lang="da-DK" b="0" dirty="0"/>
              <a:t>Måske er det nemmere med kold mad end varm mad? I så fald er der intet galt i at spise kold mad til alle måltiderne.</a:t>
            </a:r>
          </a:p>
          <a:p>
            <a:r>
              <a:rPr lang="da-DK" b="1" dirty="0"/>
              <a:t>Farver: </a:t>
            </a:r>
            <a:r>
              <a:rPr lang="da-DK" b="0" dirty="0"/>
              <a:t>Anret maden flot og lækkert – brunt i brun er ikke det bedste til at stimulere appetitten. </a:t>
            </a:r>
          </a:p>
          <a:p>
            <a:r>
              <a:rPr lang="da-DK" b="1" dirty="0"/>
              <a:t>Ro: </a:t>
            </a:r>
            <a:r>
              <a:rPr lang="da-DK" b="0" dirty="0"/>
              <a:t>Skab en rolig atmosfære omkring måltidet evt. lidt stille musik, en dug på bordet og en snak der ikke handler om sygdom</a:t>
            </a:r>
            <a:endParaRPr lang="da-DK" b="1" dirty="0"/>
          </a:p>
          <a:p>
            <a:pPr>
              <a:lnSpc>
                <a:spcPct val="114999"/>
              </a:lnSpc>
              <a:spcAft>
                <a:spcPts val="800"/>
              </a:spcAft>
            </a:pPr>
            <a:endParaRPr lang="da-DK" dirty="0"/>
          </a:p>
          <a:p>
            <a:endParaRPr lang="da-DK" dirty="0">
              <a:cs typeface="Poppins"/>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338450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Drikkevarer kan godt gøre det ud for et måltid, når appetitten ikke rækker.</a:t>
            </a:r>
          </a:p>
          <a:p>
            <a:pPr algn="l"/>
            <a:r>
              <a:rPr lang="da-DK" b="0" i="0" dirty="0">
                <a:solidFill>
                  <a:srgbClr val="002A3A"/>
                </a:solidFill>
                <a:effectLst/>
                <a:latin typeface="Abadi" panose="020B0604020104020204" pitchFamily="34" charset="0"/>
              </a:rPr>
              <a:t>Hvis vejrtrækningen er besværet, er det lettere at drikke næring end at spise det.</a:t>
            </a:r>
          </a:p>
          <a:p>
            <a:pPr algn="l"/>
            <a:r>
              <a:rPr lang="da-DK" b="0" i="0" dirty="0">
                <a:solidFill>
                  <a:srgbClr val="002A3A"/>
                </a:solidFill>
                <a:effectLst/>
                <a:latin typeface="Abadi" panose="020B0604020104020204" pitchFamily="34" charset="0"/>
              </a:rPr>
              <a:t>Drikke mætter ikke på samme måde som mad, så de kan bidrage med ”det ekstra”, der skal til.</a:t>
            </a:r>
          </a:p>
          <a:p>
            <a:pPr algn="l"/>
            <a:r>
              <a:rPr lang="da-DK" b="0" i="0" dirty="0">
                <a:solidFill>
                  <a:srgbClr val="002A3A"/>
                </a:solidFill>
                <a:effectLst/>
                <a:latin typeface="Abadi" panose="020B0604020104020204" pitchFamily="34" charset="0"/>
              </a:rPr>
              <a:t>Ofte kan energibehovet dækkes via ekstra mælk, kakao, drikkeyoghurt, drikkeskyr, smoothies og juice.</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12</a:t>
            </a:fld>
            <a:endParaRPr lang="en-GB"/>
          </a:p>
        </p:txBody>
      </p:sp>
    </p:spTree>
    <p:extLst>
      <p:ext uri="{BB962C8B-B14F-4D97-AF65-F5344CB8AC3E}">
        <p14:creationId xmlns:p14="http://schemas.microsoft.com/office/powerpoint/2010/main" val="355825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Træthed er et svært symptom ved svær hjerteinsufficiens, som dræner energien. Energiforvaltning er derfor en vigtig ting. Hvordan bruges energien bedst. En dagsplan kan være en god ide. En plan for hvile, en plan for dagens måltider og en plan for tid til ”det gode i tilværelsen”</a:t>
            </a:r>
          </a:p>
          <a:p>
            <a:r>
              <a:rPr lang="da-DK" dirty="0"/>
              <a:t>Hjælp fra netværk kan være guld værd, når energien skal bruges på det rigtige. Hvor kan der hentes hjælp og til hvilke opgaver i hjemmet.</a:t>
            </a:r>
          </a:p>
          <a:p>
            <a:r>
              <a:rPr lang="da-DK" dirty="0"/>
              <a:t>Sæt baren lavt og vælg de nemme løsninger. Går det simpelt og enkelt at spise fx er rugbrødmadder bedre end det måltid som aldrig blev til noget..</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13</a:t>
            </a:fld>
            <a:endParaRPr lang="en-GB"/>
          </a:p>
        </p:txBody>
      </p:sp>
    </p:spTree>
    <p:extLst>
      <p:ext uri="{BB962C8B-B14F-4D97-AF65-F5344CB8AC3E}">
        <p14:creationId xmlns:p14="http://schemas.microsoft.com/office/powerpoint/2010/main" val="178424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Her ses en vejledende plan for sammensætning af dagens måltider, når appetitten er lille – fokus på konsistens, små måltider, umættet fedt og protein.</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14</a:t>
            </a:fld>
            <a:endParaRPr lang="en-GB"/>
          </a:p>
        </p:txBody>
      </p:sp>
    </p:spTree>
    <p:extLst>
      <p:ext uri="{BB962C8B-B14F-4D97-AF65-F5344CB8AC3E}">
        <p14:creationId xmlns:p14="http://schemas.microsoft.com/office/powerpoint/2010/main" val="297252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1" dirty="0">
                <a:solidFill>
                  <a:srgbClr val="002A3A"/>
                </a:solidFill>
                <a:effectLst/>
                <a:latin typeface="Roboto Slab"/>
              </a:rPr>
              <a:t>BAGGRUND: Vægttab for patienter med hjerteinsufficiens kræver en individuel vurdering. Patienten kan fremstå overvægtig, men stressmetabolisme</a:t>
            </a:r>
            <a:br>
              <a:rPr lang="da-DK" b="0" i="1" dirty="0"/>
            </a:br>
            <a:r>
              <a:rPr lang="da-DK" b="0" i="1" dirty="0">
                <a:solidFill>
                  <a:srgbClr val="002A3A"/>
                </a:solidFill>
                <a:effectLst/>
                <a:latin typeface="Roboto Slab"/>
              </a:rPr>
              <a:t>og underernæring kan være skjult bag en abdominal væskeophobning. Tilsigtet vægttab til reelt overvægtige patienter med let grad af hjerteinsufficiens kan i visse tilfælde anbefales. Det er dog ikke entydigt, hvilket BMI der er forbundet med den største overlevelse hos patienter med hjerteinsufficiens. </a:t>
            </a:r>
            <a:endParaRPr lang="da-DK" sz="1200" b="0" i="1" kern="1200" dirty="0">
              <a:solidFill>
                <a:schemeClr val="tx1"/>
              </a:solidFill>
              <a:latin typeface="+mn-lt"/>
              <a:ea typeface="+mn-ea"/>
              <a:cs typeface="+mn-cs"/>
            </a:endParaRPr>
          </a:p>
          <a:p>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Under svær sygdom skal du forsøge at holde din vægt stabil. Vægttab under svær sygdom fører til tab af energi og øget tab af muskelmasse, herunder hjertevæv </a:t>
            </a:r>
          </a:p>
          <a:p>
            <a:r>
              <a:rPr lang="da-DK" sz="1200" kern="1200" dirty="0">
                <a:solidFill>
                  <a:schemeClr val="tx1"/>
                </a:solidFill>
                <a:latin typeface="+mn-lt"/>
                <a:ea typeface="+mn-ea"/>
                <a:cs typeface="+mn-cs"/>
              </a:rPr>
              <a:t>Hvis vægten stiger, er vægttab ikke altid løsningen. Det kan handle om væskeophobning og ikke øget fedtmasse.</a:t>
            </a:r>
          </a:p>
          <a:p>
            <a:r>
              <a:rPr lang="da-DK" sz="1200" b="0" i="0" kern="1200" dirty="0">
                <a:solidFill>
                  <a:srgbClr val="000000"/>
                </a:solidFill>
                <a:effectLst/>
                <a:latin typeface="+mn-lt"/>
                <a:ea typeface="+mn-ea"/>
                <a:cs typeface="+mn-cs"/>
              </a:rPr>
              <a:t>Vej dig hver dag eller mindst tre gange om ugen og hold øje med vægtudsving. Oplever du, at din vægt svinger med 1-2 kilo på blot et par dage, kunne det tyde på væskeophobning. </a:t>
            </a:r>
            <a:r>
              <a:rPr lang="da-DK" sz="1200" kern="1200" dirty="0">
                <a:solidFill>
                  <a:schemeClr val="tx1"/>
                </a:solidFill>
                <a:latin typeface="+mn-lt"/>
                <a:ea typeface="+mn-ea"/>
                <a:cs typeface="+mn-cs"/>
              </a:rPr>
              <a:t>Væskeophobning, et symptom på hjertesvigt, kan være årsagen. </a:t>
            </a:r>
          </a:p>
          <a:p>
            <a:r>
              <a:rPr lang="da-DK" sz="1200" kern="1200" dirty="0">
                <a:solidFill>
                  <a:schemeClr val="tx1"/>
                </a:solidFill>
                <a:latin typeface="+mn-lt"/>
                <a:ea typeface="+mn-ea"/>
                <a:cs typeface="+mn-cs"/>
              </a:rPr>
              <a:t>Væskeophobning kan forveksles med overvægt og skjule underernæring og proteinunderskud. </a:t>
            </a:r>
          </a:p>
          <a:p>
            <a:r>
              <a:rPr lang="da-DK" dirty="0"/>
              <a:t>Vægttab under sygdom vil overvejende blive tab af muskler, herunder hjertemuskulatur, og kun i mindre grad tab af fedtmasse. Vægttab ved svær hjerteinsufficiens kan derfor ikke anbefales. </a:t>
            </a:r>
          </a:p>
          <a:p>
            <a:r>
              <a:rPr lang="da-DK" sz="1200" kern="1200" dirty="0">
                <a:solidFill>
                  <a:schemeClr val="tx1"/>
                </a:solidFill>
                <a:latin typeface="+mn-lt"/>
                <a:ea typeface="+mn-ea"/>
                <a:cs typeface="+mn-cs"/>
              </a:rPr>
              <a:t>Alvorligt syge og småspisende skal derfor ikke tabe sig.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15</a:t>
            </a:fld>
            <a:endParaRPr lang="en-GB"/>
          </a:p>
        </p:txBody>
      </p:sp>
    </p:spTree>
    <p:extLst>
      <p:ext uri="{BB962C8B-B14F-4D97-AF65-F5344CB8AC3E}">
        <p14:creationId xmlns:p14="http://schemas.microsoft.com/office/powerpoint/2010/main" val="308560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1" dirty="0"/>
              <a:t>BAGGRUND: Væskeophobning er et klassisk symptom på hjerteinsufficiens og opstår når hjertets pumpekraft er nedsat. Blodet kan populært sagt stå i kø for at komme ind i hjertet. I denne proces trækkes noget af væsken fra blodet ud i vævet, som kan sætte sig som væskeophobninger i lunger, mave eller ben. Derfor anbefales daglig vejning. Patienten bør reagere ved vægtstigning på 1½-2 kg over et par dage og kontakte læge eller hjertesvigtsklinik</a:t>
            </a:r>
          </a:p>
          <a:p>
            <a:endParaRPr lang="da-DK" dirty="0"/>
          </a:p>
          <a:p>
            <a:r>
              <a:rPr lang="da-DK" dirty="0"/>
              <a:t>Hvis du oplever hævede ben og en vægtøgning på 1-2 kg, vil det med stor sandsynlighed handle om væskeophobning. Kontakt lægen mhp. om du skal reguleres  i medicin eller have en max grænse for væskeindtag.</a:t>
            </a:r>
          </a:p>
          <a:p>
            <a:endParaRPr lang="da-DK" dirty="0"/>
          </a:p>
          <a:p>
            <a:r>
              <a:rPr lang="da-DK" dirty="0"/>
              <a:t>Væskeophobning i lunger opleves som svær træthed og åndedrætsbesvær. Fx udfordringer med af at trække vejret og tygge maden samtidig. Her er madens konsistens vigtig. Kosten kan med fordel være let, blød eller findelt, så den er nem at spise. Trætheden begrænser antallet af vågne timer i døgnet, hermed antal måltider. Vær opmærksom på at få spist hyppigt i de vågne timer. Sommetider er der behov for supplement med energi- og proteinrige drikke.</a:t>
            </a:r>
          </a:p>
          <a:p>
            <a:endParaRPr lang="da-DK" dirty="0"/>
          </a:p>
          <a:p>
            <a:r>
              <a:rPr lang="da-DK" dirty="0"/>
              <a:t>Væskeophobninger i mave kan give kvalme, nedsat appetit og følelsen af at være fyldt op. Måltiderne må gøres små, hyppige og indbydende. Hvis du spiser knap det halve af det din normale madmængde, har du behov for energiberigelse af din mad. Det betyder fx tilsætning af rapsolie i supper, grød, sovs, mos og smoothie. Det er også vigtigt med øget fokus på protein.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16</a:t>
            </a:fld>
            <a:endParaRPr lang="en-GB"/>
          </a:p>
        </p:txBody>
      </p:sp>
    </p:spTree>
    <p:extLst>
      <p:ext uri="{BB962C8B-B14F-4D97-AF65-F5344CB8AC3E}">
        <p14:creationId xmlns:p14="http://schemas.microsoft.com/office/powerpoint/2010/main" val="175014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1" dirty="0">
                <a:solidFill>
                  <a:srgbClr val="002A3A"/>
                </a:solidFill>
                <a:effectLst/>
                <a:latin typeface="Roboto Slab"/>
              </a:rPr>
              <a:t>BAGGRUND: Der er evidens for at saltrestriktion svarende til den generelle anbefaling. Saltrestriktion kan begrænse væskeophobning hos patienter med</a:t>
            </a:r>
            <a:br>
              <a:rPr lang="da-DK" b="0" i="1" dirty="0"/>
            </a:br>
            <a:r>
              <a:rPr lang="da-DK" b="0" i="1" dirty="0">
                <a:solidFill>
                  <a:srgbClr val="002A3A"/>
                </a:solidFill>
                <a:effectLst/>
                <a:latin typeface="Roboto Slab"/>
              </a:rPr>
              <a:t>hjerteinsufficiens, som har store udsving ift. væskeophobninger, på trods af optimeret medicinsk behandling. Derfor stiles indsatsen</a:t>
            </a:r>
            <a:br>
              <a:rPr lang="da-DK" b="0" i="1" dirty="0"/>
            </a:br>
            <a:r>
              <a:rPr lang="da-DK" b="0" i="1" dirty="0">
                <a:solidFill>
                  <a:srgbClr val="002A3A"/>
                </a:solidFill>
                <a:effectLst/>
                <a:latin typeface="Roboto Slab"/>
              </a:rPr>
              <a:t>mod max 5-6 gram salt dagligt, ligesom det anbefales til raske.</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Spar på salt mhp. et lavere blodtryk. Det letter arbejdet for hjertet. Salt binder væske til kroppen, noget som øger belastningen på hjertet. </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Størstedelen af vores saltindtag kommer fra færdigfremstillede og ultraforarbejdede fødevarer fx pålæg, færdigretter, fastfood, brød, ost, dressing osv. </a:t>
            </a:r>
          </a:p>
          <a:p>
            <a:r>
              <a:rPr lang="da-DK" b="0" i="0" dirty="0">
                <a:solidFill>
                  <a:srgbClr val="4A4742"/>
                </a:solidFill>
                <a:effectLst/>
                <a:latin typeface="Titillium Web" panose="020B0604020202020204" pitchFamily="2" charset="0"/>
              </a:rPr>
              <a:t>Gå efter de uforarbejdede / ”rene” fødevarer</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Gå efter nøglehulsmærket = fødevarer med lavere indhold af salt</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Det totale saltindtag i løbet af et døgn bør ikke overskride 1 teske, som svarer til ca. 6 g salt (NaCl). Et begrænset saltindtag betyder, at man må begrænse salttilsætning i kosten ved bagning af brød, kogning af kartofler etc.</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17</a:t>
            </a:fld>
            <a:endParaRPr lang="en-GB"/>
          </a:p>
        </p:txBody>
      </p:sp>
    </p:spTree>
    <p:extLst>
      <p:ext uri="{BB962C8B-B14F-4D97-AF65-F5344CB8AC3E}">
        <p14:creationId xmlns:p14="http://schemas.microsoft.com/office/powerpoint/2010/main" val="90881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Ved svær grad af hjertesvigt kan lægen ordinerer </a:t>
            </a:r>
            <a:r>
              <a:rPr lang="da-DK" dirty="0" err="1"/>
              <a:t>væskerestiktion</a:t>
            </a:r>
            <a:r>
              <a:rPr lang="da-DK" dirty="0"/>
              <a:t>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18</a:t>
            </a:fld>
            <a:endParaRPr lang="en-GB"/>
          </a:p>
        </p:txBody>
      </p:sp>
    </p:spTree>
    <p:extLst>
      <p:ext uri="{BB962C8B-B14F-4D97-AF65-F5344CB8AC3E}">
        <p14:creationId xmlns:p14="http://schemas.microsoft.com/office/powerpoint/2010/main" val="1541203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Opsummering af råd</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19</a:t>
            </a:fld>
            <a:endParaRPr lang="en-GB"/>
          </a:p>
        </p:txBody>
      </p:sp>
    </p:spTree>
    <p:extLst>
      <p:ext uri="{BB962C8B-B14F-4D97-AF65-F5344CB8AC3E}">
        <p14:creationId xmlns:p14="http://schemas.microsoft.com/office/powerpoint/2010/main" val="86204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Hjertetal fra Hjerteforeningen. 2024 / https://hjerteforeningen.dk/forskning/fakta/noegletal/</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346452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langt fra alle med hjertesvigt, som er </a:t>
            </a:r>
            <a:r>
              <a:rPr lang="da-DK" dirty="0" err="1"/>
              <a:t>småtspisende</a:t>
            </a:r>
            <a:r>
              <a:rPr lang="da-DK" dirty="0"/>
              <a:t>. Mange har fint med energi og god appetit. Denne patientgruppen kan med fordel leve hjertesundt (De officielle Kostråd) mhp. at forebygge udviklingen af hjertesygdommen</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20</a:t>
            </a:fld>
            <a:endParaRPr lang="en-GB"/>
          </a:p>
        </p:txBody>
      </p:sp>
    </p:spTree>
    <p:extLst>
      <p:ext uri="{BB962C8B-B14F-4D97-AF65-F5344CB8AC3E}">
        <p14:creationId xmlns:p14="http://schemas.microsoft.com/office/powerpoint/2010/main" val="379497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5 f’er er hjørnesten i den hjertesunde kost</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21</a:t>
            </a:fld>
            <a:endParaRPr lang="en-GB"/>
          </a:p>
        </p:txBody>
      </p:sp>
    </p:spTree>
    <p:extLst>
      <p:ext uri="{BB962C8B-B14F-4D97-AF65-F5344CB8AC3E}">
        <p14:creationId xmlns:p14="http://schemas.microsoft.com/office/powerpoint/2010/main" val="31728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F198-1754-3433-F0C5-52C1EF3C773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BC70475-BBF0-7439-967C-48F6D5E48DC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B0028C-C6CF-0055-341C-A17967B8FF41}"/>
              </a:ext>
            </a:extLst>
          </p:cNvPr>
          <p:cNvSpPr>
            <a:spLocks noGrp="1"/>
          </p:cNvSpPr>
          <p:nvPr>
            <p:ph type="body" idx="1"/>
          </p:nvPr>
        </p:nvSpPr>
        <p:spPr/>
        <p:txBody>
          <a:bodyPr/>
          <a:lstStyle/>
          <a:p>
            <a:r>
              <a:rPr lang="da-DK" b="1" i="1" dirty="0"/>
              <a:t>BAGGRUND: </a:t>
            </a:r>
            <a:r>
              <a:rPr lang="da-DK" i="1" dirty="0"/>
              <a:t>Der ses en stor forebyggende effekt af fisk relateret til hjertesygdom. Dette ses af baggrundstudierne i den nye NNR 2023. Spis 300-450 g. fisk om ugen, heraf 300 g fede fisk ved hjertesygdom. Fede fisk er fx sild, makrel, laks og ørred. Da forskningen i NNR 2023 er baseret på at forebygge og bremse udvikling af hjertesygdom, så giver det mening at bruge NNR i denne anbefaling. Hjerteforeningen anbefaler at hvis du har fået konstateret en hjertesvigt, bør du spise 300 g fede fisk om ugen ud af de 300-450 g fisk. </a:t>
            </a:r>
          </a:p>
          <a:p>
            <a:endParaRPr lang="da-DK" dirty="0"/>
          </a:p>
          <a:p>
            <a:r>
              <a:rPr lang="da-DK" dirty="0"/>
              <a:t>I alle aldersgrupper lever en mindre andel blandt mænd (82,2 %) end blandt kvinder (83,7 %) ikke op til anbefalingen for indtag af fisk. </a:t>
            </a:r>
          </a:p>
          <a:p>
            <a:endParaRPr lang="da-DK" dirty="0"/>
          </a:p>
          <a:p>
            <a:r>
              <a:rPr lang="da-DK" b="1" dirty="0"/>
              <a:t>Hvorfor skal vi spise fisk?</a:t>
            </a:r>
          </a:p>
          <a:p>
            <a:r>
              <a:rPr lang="da-DK" dirty="0"/>
              <a:t>1. 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dirty="0"/>
              <a:t>2. Når du spiser fisk, så erstatter det ofte kød fra firbenede dyr. Dette er et hjertesundt byt.</a:t>
            </a:r>
          </a:p>
          <a:p>
            <a:r>
              <a:rPr lang="da-DK" dirty="0"/>
              <a:t>3. Hvis man spiser fisk flere gange om ugen, mindskes risikoen for hjerte-kar-sygdomme. De sunde Omega-3-fedtsyrer har en lang række gavnlige effekter på hjertet og kredsløbet. Det betyder, at du mindsker risikoen for åreforkalkning og forhøjet blodtryk – og hermed nedsætte belastningen af dit hjerte. Fisk som madvarer kan ikke erstattes med kosttilskud med fiskeolie</a:t>
            </a:r>
          </a:p>
          <a:p>
            <a:endParaRPr lang="da-DK" dirty="0"/>
          </a:p>
          <a:p>
            <a:r>
              <a:rPr lang="da-DK" b="1" dirty="0"/>
              <a:t>Hvordan? </a:t>
            </a:r>
          </a:p>
          <a:p>
            <a:r>
              <a:rPr lang="da-DK" dirty="0"/>
              <a:t>Udskift kødet med fisk i aftensmåltidet 1-2 gange om ugen</a:t>
            </a:r>
          </a:p>
          <a:p>
            <a:r>
              <a:rPr lang="da-DK" dirty="0"/>
              <a:t>Brug fisk i frokostsalaten </a:t>
            </a:r>
          </a:p>
          <a:p>
            <a:r>
              <a:rPr lang="da-DK" dirty="0"/>
              <a:t>Spis fisk som pålæg. </a:t>
            </a:r>
          </a:p>
          <a:p>
            <a:endParaRPr lang="da-DK" dirty="0"/>
          </a:p>
          <a:p>
            <a:r>
              <a:rPr lang="da-DK" dirty="0"/>
              <a:t>Hvad med frossen fisk vs. frisk fisk? </a:t>
            </a:r>
          </a:p>
          <a:p>
            <a:r>
              <a:rPr lang="da-DK" dirty="0"/>
              <a:t>Når fisk fryses kort tid efter fangsten, er det med til at bibeholde kvaliteten og indkapsle vitaminer og smagsstoffer. Derfor kan man sagtens vælge den frosne fisk. </a:t>
            </a:r>
          </a:p>
          <a:p>
            <a:endParaRPr lang="da-DK" dirty="0"/>
          </a:p>
        </p:txBody>
      </p:sp>
      <p:sp>
        <p:nvSpPr>
          <p:cNvPr id="4" name="Pladsholder til sidefod 3">
            <a:extLst>
              <a:ext uri="{FF2B5EF4-FFF2-40B4-BE49-F238E27FC236}">
                <a16:creationId xmlns:a16="http://schemas.microsoft.com/office/drawing/2014/main" id="{6F009045-E89F-52C3-5E3F-8C9A60B96E6B}"/>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93F6EDB9-D888-1AEC-ACC3-6F073F8B2F49}"/>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E1A10333-FEB6-520C-74A2-F963CBE84808}"/>
              </a:ext>
            </a:extLst>
          </p:cNvPr>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a:extLst>
              <a:ext uri="{FF2B5EF4-FFF2-40B4-BE49-F238E27FC236}">
                <a16:creationId xmlns:a16="http://schemas.microsoft.com/office/drawing/2014/main" id="{D371DB95-4595-E6AD-2111-F1EAFC97F7EF}"/>
              </a:ext>
            </a:extLst>
          </p:cNvPr>
          <p:cNvSpPr>
            <a:spLocks noGrp="1"/>
          </p:cNvSpPr>
          <p:nvPr>
            <p:ph type="sldNum" sz="quarter" idx="5"/>
          </p:nvPr>
        </p:nvSpPr>
        <p:spPr/>
        <p:txBody>
          <a:bodyPr/>
          <a:lstStyle/>
          <a:p>
            <a:fld id="{A74A5A2F-ECD0-4A51-A9E7-D8DA645BD5CD}" type="slidenum">
              <a:rPr lang="en-GB" smtClean="0"/>
              <a:t>22</a:t>
            </a:fld>
            <a:endParaRPr lang="en-GB"/>
          </a:p>
        </p:txBody>
      </p:sp>
    </p:spTree>
    <p:extLst>
      <p:ext uri="{BB962C8B-B14F-4D97-AF65-F5344CB8AC3E}">
        <p14:creationId xmlns:p14="http://schemas.microsoft.com/office/powerpoint/2010/main" val="160727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BAGGRUND: Kilde på tabel: https://fuldkorn.dk/front-page/hvad-er-fuldkorn/</a:t>
            </a:r>
          </a:p>
          <a:p>
            <a:endParaRPr lang="da-DK" dirty="0"/>
          </a:p>
          <a:p>
            <a:r>
              <a:rPr lang="da-DK" b="1" dirty="0"/>
              <a:t>De officielle kostråd: </a:t>
            </a:r>
          </a:p>
          <a:p>
            <a:r>
              <a:rPr lang="da-DK" dirty="0"/>
              <a:t>Spis mad med fuldkorn. Spis 90 g fuldkorn om dagen og gerne mere. </a:t>
            </a:r>
          </a:p>
          <a:p>
            <a:endParaRPr lang="da-DK" b="1"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Hermed nedsættes belastningen af hjertet </a:t>
            </a:r>
          </a:p>
          <a:p>
            <a:r>
              <a:rPr lang="da-DK" dirty="0"/>
              <a:t>Fuldkorn medvirker til at nedsætte risikoen for hjerte-kar-sygdomme.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23</a:t>
            </a:fld>
            <a:endParaRPr lang="en-GB"/>
          </a:p>
        </p:txBody>
      </p:sp>
    </p:spTree>
    <p:extLst>
      <p:ext uri="{BB962C8B-B14F-4D97-AF65-F5344CB8AC3E}">
        <p14:creationId xmlns:p14="http://schemas.microsoft.com/office/powerpoint/2010/main" val="192552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1" dirty="0"/>
              <a:t>BAGGRUND</a:t>
            </a:r>
            <a:r>
              <a:rPr lang="da-DK" b="1" i="1" dirty="0"/>
              <a:t> </a:t>
            </a:r>
            <a:r>
              <a:rPr lang="da-DK" i="1" dirty="0"/>
              <a:t>Der ses en forebyggende effekt på udvikling af hjertekarsygdom ved helt op til 800 g frugt, bær og grønt om dagen (NNR 2023). Mindst halvdelen skal være grøntsager og meget gerne grove typer som kål, rodfrugter og ærter. Til hjertesyge, som har appetit på mere grønt, er det mere meningsfuldt at læne sig op ad NNR, hvor forskningen er relateret til forebyggende hjertesundhed, end at bruge kostrådene til raske. </a:t>
            </a:r>
          </a:p>
          <a:p>
            <a:endParaRPr lang="da-DK" dirty="0"/>
          </a:p>
          <a:p>
            <a:r>
              <a:rPr lang="da-DK" b="1" dirty="0"/>
              <a:t>Hvorfor skal vi spise frugt og grønt?</a:t>
            </a:r>
          </a:p>
          <a:p>
            <a:r>
              <a:rPr lang="da-DK" b="0" dirty="0"/>
              <a:t>Frugter og grøntsager er rige på vitaminer, mineraler, antioxidanter og kostfibre, der alle beskytter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r>
              <a:rPr lang="da-DK" b="0" dirty="0"/>
              <a:t>Øge kroppens immunforsvar. </a:t>
            </a:r>
          </a:p>
          <a:p>
            <a:endParaRPr lang="da-DK" b="1" dirty="0"/>
          </a:p>
          <a:p>
            <a:r>
              <a:rPr lang="da-DK" b="1" dirty="0"/>
              <a:t>Hvordan? </a:t>
            </a:r>
          </a:p>
          <a:p>
            <a:r>
              <a:rPr lang="da-DK" dirty="0"/>
              <a:t>Tips til at få mere grønt er at gøre det mere tilgængeligt. </a:t>
            </a:r>
          </a:p>
          <a:p>
            <a:r>
              <a:rPr lang="da-DK" dirty="0"/>
              <a:t>Det kan være en god tommelfingerregel at spise grøntsager til alle hovedmåltider og gerne frugt og grønt til mellemmåltider. </a:t>
            </a:r>
          </a:p>
          <a:p>
            <a:r>
              <a:rPr lang="da-DK" dirty="0"/>
              <a:t>Både de friske, frosne og tilberedte frugter og grøntsager tæller med.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24</a:t>
            </a:fld>
            <a:endParaRPr lang="en-GB"/>
          </a:p>
        </p:txBody>
      </p:sp>
    </p:spTree>
    <p:extLst>
      <p:ext uri="{BB962C8B-B14F-4D97-AF65-F5344CB8AC3E}">
        <p14:creationId xmlns:p14="http://schemas.microsoft.com/office/powerpoint/2010/main" val="331810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 officielle kostråd </a:t>
            </a:r>
            <a:r>
              <a:rPr lang="da-DK" b="0" dirty="0"/>
              <a:t>anbefaler </a:t>
            </a:r>
            <a:r>
              <a:rPr lang="da-DK" dirty="0"/>
              <a:t>planteolier. En typisk dansk kost indeholder for meget mættet fedt fra kød, kødprodukter, smør og fede mejeriprodukter – svarende til 15 E% mættet fedt mod en anbefaling på max 10 E%. Mættet fedt bør erstattes med umættet fedt fra fx planteolier, fx raps- og olivenolie, nødder, kerner, avokado og fede fisk.  </a:t>
            </a:r>
          </a:p>
          <a:p>
            <a:r>
              <a:rPr lang="da-DK" dirty="0"/>
              <a:t>Vælg planteolier frem for hårde fedtstoffer, fx smør og kokosolie. </a:t>
            </a:r>
          </a:p>
          <a:p>
            <a:endParaRPr lang="da-DK" dirty="0"/>
          </a:p>
          <a:p>
            <a:r>
              <a:rPr lang="da-DK" b="1" dirty="0"/>
              <a:t>Umættet og mættet fedt? </a:t>
            </a:r>
            <a:r>
              <a:rPr lang="da-DK" dirty="0"/>
              <a:t>– der findes to overordnede fedtsyrer, de mættede og de umættede fedtsyrer. </a:t>
            </a:r>
          </a:p>
          <a:p>
            <a:r>
              <a:rPr lang="da-DK" i="1" dirty="0"/>
              <a:t>Mættede fedtsyrer </a:t>
            </a:r>
            <a:r>
              <a:rPr lang="da-DK" dirty="0"/>
              <a:t>findes i både animalske og vegetabilske fødevarer, men især i mejeriprodukter, hårde margariner og kød. Nogle få vegetabilske fødevarer indeholder også en høj mængde mættet fedt, fx palme- og kokosolie. </a:t>
            </a:r>
          </a:p>
          <a:p>
            <a:r>
              <a:rPr lang="da-DK" i="1" dirty="0"/>
              <a:t>Umættede fedtsyrer</a:t>
            </a:r>
            <a:r>
              <a:rPr lang="da-DK" dirty="0"/>
              <a:t>, findes især i bløde margariner, planteolier, nødder, kerner, frø og i fede fisk  </a:t>
            </a:r>
          </a:p>
          <a:p>
            <a:endParaRPr lang="da-DK" dirty="0"/>
          </a:p>
          <a:p>
            <a:r>
              <a:rPr lang="da-DK" dirty="0"/>
              <a:t>-Vælg umættet fedt fra planteriget, og ombyt mættet fedt fra dyreriget med det sunde umættede fedt på de områder, hvor det er muligt. </a:t>
            </a:r>
          </a:p>
          <a:p>
            <a:r>
              <a:rPr lang="da-DK" dirty="0"/>
              <a:t>-Du kan benytte Hjerteforeningens indkøbsguide for at gøre det nemmere, at vælge fedtfattigt. </a:t>
            </a:r>
          </a:p>
          <a:p>
            <a:r>
              <a:rPr lang="da-DK" dirty="0"/>
              <a:t>-Ombyt mættet fedt med umættet fedt, hvor det er muligt. Umættet fedt er gavnligt for hjertet.</a:t>
            </a:r>
          </a:p>
          <a:p>
            <a:r>
              <a:rPr lang="da-DK" dirty="0"/>
              <a:t> </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Udskift brugen af smør på brød og sandwich, vælg i stedet fx hummus, mayonnaise eller remoulade</a:t>
            </a:r>
          </a:p>
          <a:p>
            <a:r>
              <a:rPr lang="da-DK" dirty="0"/>
              <a:t>Ombyt bacon og ost i salaten med nødder, kerner og frø</a:t>
            </a:r>
          </a:p>
          <a:p>
            <a:r>
              <a:rPr lang="da-DK" dirty="0"/>
              <a:t>Erstat kød og kødpålæg med mere fisk og fiskepålæg</a:t>
            </a:r>
          </a:p>
          <a:p>
            <a:r>
              <a:rPr lang="da-DK" dirty="0"/>
              <a:t>Drop småkager, slik og is til fordel for nødder, mandler og oliven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25</a:t>
            </a:fld>
            <a:endParaRPr lang="en-GB"/>
          </a:p>
        </p:txBody>
      </p:sp>
    </p:spTree>
    <p:extLst>
      <p:ext uri="{BB962C8B-B14F-4D97-AF65-F5344CB8AC3E}">
        <p14:creationId xmlns:p14="http://schemas.microsoft.com/office/powerpoint/2010/main" val="2940693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Spar på salt primært fra forarbejdet madvarer samt fra bordsalt </a:t>
            </a:r>
          </a:p>
          <a:p>
            <a:r>
              <a:rPr lang="da-DK" dirty="0"/>
              <a:t>Spar på søde sager </a:t>
            </a:r>
          </a:p>
          <a:p>
            <a:r>
              <a:rPr lang="da-DK" dirty="0"/>
              <a:t>Spar på alkohol</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26</a:t>
            </a:fld>
            <a:endParaRPr lang="en-GB"/>
          </a:p>
        </p:txBody>
      </p:sp>
    </p:spTree>
    <p:extLst>
      <p:ext uri="{BB962C8B-B14F-4D97-AF65-F5344CB8AC3E}">
        <p14:creationId xmlns:p14="http://schemas.microsoft.com/office/powerpoint/2010/main" val="5467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 officielle anbefalinger: </a:t>
            </a:r>
          </a:p>
          <a:p>
            <a:r>
              <a:rPr lang="da-DK" dirty="0"/>
              <a:t>Der anbefales 30 minutters motion om dagen, samt at træne de store muskelgrupper (ben, arme, ryg, mave) 2 gange om ugen. Personer over 65+ bør supplere den muskelstyrkende træning med balance og smidighedstræning </a:t>
            </a:r>
          </a:p>
          <a:p>
            <a:r>
              <a:rPr lang="da-DK" dirty="0"/>
              <a:t>https://www.sst.dk/da/Fagperson/Forebyggelse-og-tvaergaaende-indsatser/Fysisk-aktivitet/Anbefalinger-om-fysisk-aktivitet</a:t>
            </a:r>
          </a:p>
          <a:p>
            <a:endParaRPr lang="da-DK" dirty="0"/>
          </a:p>
          <a:p>
            <a:r>
              <a:rPr lang="da-DK" dirty="0"/>
              <a:t>Ved hjertesvigt kan der være forskellige individuelle hensyn, at tage højde for </a:t>
            </a:r>
            <a:r>
              <a:rPr lang="da-DK" dirty="0" err="1"/>
              <a:t>mhp</a:t>
            </a:r>
            <a:r>
              <a:rPr lang="da-DK" dirty="0"/>
              <a:t> motion, såsom træthed, åndedrætsbesvær, væskeophobninger </a:t>
            </a:r>
          </a:p>
          <a:p>
            <a:endParaRPr lang="da-DK" dirty="0"/>
          </a:p>
          <a:p>
            <a:r>
              <a:rPr lang="da-DK" b="1" dirty="0"/>
              <a:t>Hvorfor skal vi være fysisk aktive? </a:t>
            </a:r>
          </a:p>
          <a:p>
            <a:r>
              <a:rPr lang="da-DK" dirty="0"/>
              <a:t>Regelmæssig motion er godt for dit helbred og mindsker din risiko for hjerte-kar-sygdomme. Det styrker dit hjerte, sænker blodtrykket og det mindsker din risiko for at dø tidligt. Det har også en positiv effekt på livskvaliteten, en sund vægt, dit sociale liv og dit daglige humør. </a:t>
            </a:r>
          </a:p>
          <a:p>
            <a:endParaRPr lang="da-DK" dirty="0"/>
          </a:p>
          <a:p>
            <a:r>
              <a:rPr lang="da-DK" b="1" dirty="0"/>
              <a:t>Hvordan?</a:t>
            </a:r>
          </a:p>
          <a:p>
            <a:r>
              <a:rPr lang="da-DK" dirty="0"/>
              <a:t>Der er mange måder at bevæge sig på, og alle mennesker har godt af at røre sig i løbet af dagen. Fysisk aktivitet dækker over al bevægelse, der øger din forbrænding. Det kan være: </a:t>
            </a:r>
          </a:p>
          <a:p>
            <a:r>
              <a:rPr lang="da-DK" dirty="0"/>
              <a:t>Hverdagens gøremål såsom hus- og havearbejde</a:t>
            </a:r>
          </a:p>
          <a:p>
            <a:r>
              <a:rPr lang="da-DK" dirty="0"/>
              <a:t>At tage trapperne på stationen og arbejdspladsen. </a:t>
            </a:r>
          </a:p>
          <a:p>
            <a:r>
              <a:rPr lang="da-DK" dirty="0"/>
              <a:t>Hjertetræning på hold, cykling eller en gå tur.</a:t>
            </a:r>
          </a:p>
          <a:p>
            <a:r>
              <a:rPr lang="da-DK" dirty="0"/>
              <a:t>Det behøver altså derfor kræve at du skal i træningstøjet. </a:t>
            </a:r>
          </a:p>
          <a:p>
            <a:endParaRPr lang="da-DK" dirty="0"/>
          </a:p>
          <a:p>
            <a:r>
              <a:rPr lang="da-DK" dirty="0"/>
              <a:t>Husk at det skal være sjovt! Her er nogle råd til hvordan motivationen holdes oppe: </a:t>
            </a:r>
          </a:p>
          <a:p>
            <a:r>
              <a:rPr lang="da-DK" dirty="0"/>
              <a:t>Find en træningsmakker</a:t>
            </a:r>
          </a:p>
          <a:p>
            <a:r>
              <a:rPr lang="da-DK" dirty="0"/>
              <a:t>Lyt til musik, lydbøger, podcast</a:t>
            </a:r>
          </a:p>
          <a:p>
            <a:r>
              <a:rPr lang="da-DK" dirty="0"/>
              <a:t>Skab plads til motion </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27</a:t>
            </a:fld>
            <a:endParaRPr lang="en-GB"/>
          </a:p>
        </p:txBody>
      </p:sp>
    </p:spTree>
    <p:extLst>
      <p:ext uri="{BB962C8B-B14F-4D97-AF65-F5344CB8AC3E}">
        <p14:creationId xmlns:p14="http://schemas.microsoft.com/office/powerpoint/2010/main" val="3645862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BF04A-7519-7A53-D551-38AAA2DF6D8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AEA3A64-44A7-CBCD-5329-B670EFA4F50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9BBB12-1324-1651-EF45-64BE2D0B19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Opsummering på kost til patienten med god appetit – de fem F’er</a:t>
            </a:r>
          </a:p>
        </p:txBody>
      </p:sp>
      <p:sp>
        <p:nvSpPr>
          <p:cNvPr id="4" name="Pladsholder til sidefod 3">
            <a:extLst>
              <a:ext uri="{FF2B5EF4-FFF2-40B4-BE49-F238E27FC236}">
                <a16:creationId xmlns:a16="http://schemas.microsoft.com/office/drawing/2014/main" id="{DA7A5A70-30E3-6F9E-D54D-CB45EE7927A0}"/>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59098AED-A10D-C39A-2C4C-9D71EFB92D7D}"/>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813563F1-FAFC-8C56-E891-BF93E5F9DBB7}"/>
              </a:ext>
            </a:extLst>
          </p:cNvPr>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a:extLst>
              <a:ext uri="{FF2B5EF4-FFF2-40B4-BE49-F238E27FC236}">
                <a16:creationId xmlns:a16="http://schemas.microsoft.com/office/drawing/2014/main" id="{84C033B0-BFF9-395F-39C6-1355B70521E1}"/>
              </a:ext>
            </a:extLst>
          </p:cNvPr>
          <p:cNvSpPr>
            <a:spLocks noGrp="1"/>
          </p:cNvSpPr>
          <p:nvPr>
            <p:ph type="sldNum" sz="quarter" idx="5"/>
          </p:nvPr>
        </p:nvSpPr>
        <p:spPr/>
        <p:txBody>
          <a:bodyPr/>
          <a:lstStyle/>
          <a:p>
            <a:fld id="{A74A5A2F-ECD0-4A51-A9E7-D8DA645BD5CD}" type="slidenum">
              <a:rPr lang="en-GB" smtClean="0"/>
              <a:t>28</a:t>
            </a:fld>
            <a:endParaRPr lang="en-GB"/>
          </a:p>
        </p:txBody>
      </p:sp>
    </p:spTree>
    <p:extLst>
      <p:ext uri="{BB962C8B-B14F-4D97-AF65-F5344CB8AC3E}">
        <p14:creationId xmlns:p14="http://schemas.microsoft.com/office/powerpoint/2010/main" val="1166837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dvs. fisk. Nye studier viser at omega-3-fedtsyrer i form af kosttilskud ikke har nogen behandlende effekt af hjertesvigt eller betydelig forebyggende effekt på hjerte-kar-sygdom. </a:t>
            </a:r>
          </a:p>
          <a:p>
            <a:r>
              <a:rPr lang="da-DK" b="0" i="0" dirty="0">
                <a:solidFill>
                  <a:srgbClr val="002A3A"/>
                </a:solidFill>
                <a:effectLst/>
                <a:latin typeface="+mn-lt"/>
              </a:rPr>
              <a:t>Kun </a:t>
            </a:r>
            <a:r>
              <a:rPr lang="da-DK" b="0" i="0" dirty="0" err="1">
                <a:solidFill>
                  <a:srgbClr val="002A3A"/>
                </a:solidFill>
                <a:effectLst/>
                <a:latin typeface="+mn-lt"/>
              </a:rPr>
              <a:t>småtspisende</a:t>
            </a:r>
            <a:r>
              <a:rPr lang="da-DK" b="0" i="0" dirty="0">
                <a:solidFill>
                  <a:srgbClr val="002A3A"/>
                </a:solidFill>
                <a:effectLst/>
                <a:latin typeface="+mn-lt"/>
              </a:rPr>
              <a:t> med svært hjertesvigt har muligvis gavn af fiskeolie kapsler</a:t>
            </a:r>
          </a:p>
          <a:p>
            <a:endParaRPr lang="da-DK" b="0" i="0" dirty="0">
              <a:solidFill>
                <a:srgbClr val="002A3A"/>
              </a:solidFill>
              <a:effectLst/>
              <a:latin typeface="+mn-lt"/>
            </a:endParaRPr>
          </a:p>
          <a:p>
            <a:r>
              <a:rPr lang="da-DK" b="0" i="0" dirty="0">
                <a:solidFill>
                  <a:srgbClr val="002A3A"/>
                </a:solidFill>
                <a:effectLst/>
                <a:latin typeface="+mn-lt"/>
              </a:rPr>
              <a:t>Et nyere studie viser, at patienter med atrieflimren potentielt kan få flere anfald, når de tager kosttilskud med fiskeolie. Så denne patientgruppe skal være ekstra opmærksom. I behandlingen af forhøjet triglycerid (fedt i blodet) har fiskeolie en effekt. Flere læger bruger fiskeolie i behandlingen af forhøjet triglycerid. En høj dosis kan sænke triglycerid, men også medføre en stigning i LDL-kolesterol</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Q10 synes muligvis, at kunne gavne patienter med svært hjertesvigt, men evidens graden er lav.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Ingefær bruges ofte til kvalme, samt til bedring af gigt og betændelsestilstande. Der er kun få studier, der undersøger ingefærs virkning på mennesker. Ingen evidens for effekt på hjertesvigt.</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I celle- og reagensglasforsøg har forskerne fundet, at ginseng muligvis kan have en positiv effekt på blodårernes evne til at slappe af, samt kroppens evne til at nedsætte betændelse og kan beskytte mod kræft. Effekten er dog kun påvist hos disse teorier. Ginseng kan påvirke din hjertemedicin.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29</a:t>
            </a:fld>
            <a:endParaRPr lang="en-GB"/>
          </a:p>
        </p:txBody>
      </p:sp>
    </p:spTree>
    <p:extLst>
      <p:ext uri="{BB962C8B-B14F-4D97-AF65-F5344CB8AC3E}">
        <p14:creationId xmlns:p14="http://schemas.microsoft.com/office/powerpoint/2010/main" val="22643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Ved hjertesvigt er hjertets pumpekraft nedsat i forhold til kroppens behov. Hjertesvigt også kaldet hjerteinsufficiens udvikles gradvist og optræder i forskellige sværhedsgrader kategoriseret ved fire såkaldte NYHA-klasser (New York Heart Association). NYHA I har den lette grad af sygdomsbelastning, mens NYHA IV har den sværeste grad af sygdomsbelastning, og også de største ernæringsmæssige konsekvenser.</a:t>
            </a:r>
          </a:p>
          <a:p>
            <a:endParaRPr lang="da-DK" b="0" i="0" dirty="0">
              <a:solidFill>
                <a:srgbClr val="002A3A"/>
              </a:solidFill>
              <a:effectLst/>
              <a:latin typeface="Roboto Slab"/>
            </a:endParaRPr>
          </a:p>
          <a:p>
            <a:r>
              <a:rPr lang="da-DK" b="0" i="1" dirty="0">
                <a:solidFill>
                  <a:srgbClr val="002A3A"/>
                </a:solidFill>
                <a:effectLst/>
                <a:latin typeface="Roboto Slab"/>
              </a:rPr>
              <a:t>BAGGRUND: Der er således stor spredning på ernæringsproblematikkerne i denne patientgruppe. Fra velfungerende patienter med fint energiindtag og god appetit – til alvorlig syge patienter med utilsigtet vægttab, </a:t>
            </a:r>
            <a:r>
              <a:rPr lang="da-DK" b="0" i="1" dirty="0" err="1">
                <a:solidFill>
                  <a:srgbClr val="002A3A"/>
                </a:solidFill>
                <a:effectLst/>
                <a:latin typeface="Roboto Slab"/>
              </a:rPr>
              <a:t>småtspisende</a:t>
            </a:r>
            <a:r>
              <a:rPr lang="da-DK" b="0" i="1" dirty="0">
                <a:solidFill>
                  <a:srgbClr val="002A3A"/>
                </a:solidFill>
                <a:effectLst/>
                <a:latin typeface="Roboto Slab"/>
              </a:rPr>
              <a:t> med kvalme og madlede. Første halvdel af oplægget er til den dårlige patient, mens anden halvdel er til patienten med god appetit. </a:t>
            </a:r>
            <a:endParaRPr lang="da-DK" b="0" i="1"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1775084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Lad dig inspirere til nye madretter med Hjerteforeningens opskrifter.</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30</a:t>
            </a:fld>
            <a:endParaRPr lang="en-GB"/>
          </a:p>
        </p:txBody>
      </p:sp>
    </p:spTree>
    <p:extLst>
      <p:ext uri="{BB962C8B-B14F-4D97-AF65-F5344CB8AC3E}">
        <p14:creationId xmlns:p14="http://schemas.microsoft.com/office/powerpoint/2010/main" val="207019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Roboto Slab"/>
              </a:rPr>
              <a:t>Når hjertets pumpekraft er nedsat, kommer hjertet på overarbejde. Hjertet kompenserer for at opretholde den mængde blod, der per minut skal cirkulere ud i kroppen. Væskebalancen forskydes og der kan forekomme væskeophobninger i ben, mave eller lunger. Dette kan medføre kvalme, appetitløshed, træthed og åndedrætsbesvær. Dette stresser kroppen, så udskillelsen af stresshormoner øges og stressmetabolismen aktiveres. Det betyder at behovet for protein og energi øges.</a:t>
            </a:r>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11059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1" dirty="0">
                <a:solidFill>
                  <a:srgbClr val="002A3A"/>
                </a:solidFill>
                <a:effectLst/>
                <a:latin typeface="Roboto Slab"/>
              </a:rPr>
              <a:t>BAGGRUND: Når patienten med hjerteinsufficiens er ramt af alvorlig grad af sygdom, kommer behandling af undervægt, lavt energiindtag og svækkelse i første række. Patienten er i metabolisk stress og anbefales ”kost til </a:t>
            </a:r>
            <a:r>
              <a:rPr lang="da-DK" b="0" i="1" dirty="0" err="1">
                <a:solidFill>
                  <a:srgbClr val="002A3A"/>
                </a:solidFill>
                <a:effectLst/>
                <a:latin typeface="Roboto Slab"/>
              </a:rPr>
              <a:t>småtspisende</a:t>
            </a:r>
            <a:r>
              <a:rPr lang="da-DK" b="0" i="1" dirty="0">
                <a:solidFill>
                  <a:srgbClr val="002A3A"/>
                </a:solidFill>
                <a:effectLst/>
                <a:latin typeface="Roboto Slab"/>
              </a:rPr>
              <a:t>” med seks til otte små måltider over dagen. Voluminøse fødevarer må begrænses til fordel for mad med større energi- og proteintæthed.</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Svært hjertesvigt øger stressmetabolismen og hermed behovet for energi. Det bliver derfor ofte nødvendigt med flere måltider i løbet af dagen for at dække kroppens øgede energibehov. </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Når appetitten er nedsat, kan ”mange bække små” i form af seks-otte små måltider over dagen sikre, at kroppen alligevel få den næring, der er brug for. </a:t>
            </a:r>
          </a:p>
          <a:p>
            <a:pPr algn="l"/>
            <a:r>
              <a:rPr lang="da-DK" b="0" i="0" dirty="0">
                <a:solidFill>
                  <a:srgbClr val="002A3A"/>
                </a:solidFill>
                <a:effectLst/>
                <a:latin typeface="Abadi" panose="020B0604020104020204" pitchFamily="34" charset="0"/>
              </a:rPr>
              <a:t>Portionerne skal være små og overskuelige, og maden være flot og indbydende anrettet. Spis lidt, men spis tit – helst et lille måltid hver tredje time.</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Ved alvorlig sygdom må de sunde grøntsager og gode kostfibre vige pladsen for protein og fedt (primært umættet fra planteriget).</a:t>
            </a:r>
          </a:p>
          <a:p>
            <a:pPr algn="l"/>
            <a:r>
              <a:rPr lang="da-DK" b="0" i="0" dirty="0">
                <a:solidFill>
                  <a:srgbClr val="002A3A"/>
                </a:solidFill>
                <a:effectLst/>
                <a:latin typeface="Abadi" panose="020B0604020104020204" pitchFamily="34" charset="0"/>
              </a:rPr>
              <a:t>For når kroppen er ramt af svært hjertesvigt, så kommer behandling af undervægt, svækkelse og hjertesygdom i første række.</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406521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Fedt er det næringsstof, som giver mest energi per gram. </a:t>
            </a:r>
          </a:p>
          <a:p>
            <a:pPr marL="171450" indent="-171450">
              <a:buFontTx/>
              <a:buChar char="-"/>
            </a:pPr>
            <a:r>
              <a:rPr lang="da-DK" b="0" i="0" dirty="0">
                <a:solidFill>
                  <a:srgbClr val="002A3A"/>
                </a:solidFill>
                <a:effectLst/>
                <a:latin typeface="Roboto Slab"/>
              </a:rPr>
              <a:t>Vælg umættet fedt som førstevalg for hjertesundhedens skyld; Planteolier, avokado,  oliven, nødder, kerner, mandler, frø. Baseret på olier er også remoulade, mayonnaise, hummus</a:t>
            </a:r>
          </a:p>
          <a:p>
            <a:pPr marL="0" indent="0">
              <a:buFontTx/>
              <a:buNone/>
            </a:pPr>
            <a:endParaRPr lang="da-DK" b="0" i="0" dirty="0">
              <a:solidFill>
                <a:srgbClr val="002A3A"/>
              </a:solidFill>
              <a:effectLst/>
              <a:latin typeface="Roboto Slab"/>
            </a:endParaRPr>
          </a:p>
          <a:p>
            <a:pPr marL="0" indent="0">
              <a:buFontTx/>
              <a:buNone/>
            </a:pPr>
            <a:r>
              <a:rPr lang="da-DK" b="0" i="0" dirty="0">
                <a:solidFill>
                  <a:srgbClr val="002A3A"/>
                </a:solidFill>
                <a:effectLst/>
                <a:latin typeface="Roboto Slab"/>
              </a:rPr>
              <a:t>Bevar mest mulig muskelmasse ved at fokusere på protein i kosten</a:t>
            </a:r>
          </a:p>
          <a:p>
            <a:pPr algn="l"/>
            <a:r>
              <a:rPr lang="da-DK" b="0" i="0" dirty="0">
                <a:solidFill>
                  <a:srgbClr val="002A3A"/>
                </a:solidFill>
                <a:effectLst/>
                <a:latin typeface="Roboto Slab"/>
              </a:rPr>
              <a:t>- Øg proteinindholdet i kosten  </a:t>
            </a:r>
          </a:p>
          <a:p>
            <a:pPr algn="l"/>
            <a:r>
              <a:rPr lang="da-DK" b="0" i="0" dirty="0">
                <a:solidFill>
                  <a:srgbClr val="002A3A"/>
                </a:solidFill>
                <a:effectLst/>
                <a:latin typeface="Abadi" panose="020B0604020104020204" pitchFamily="34" charset="0"/>
              </a:rPr>
              <a:t>Protein fås fra fisk, fjerkræ, kød, æg, mælk, yoghurt og ost.</a:t>
            </a:r>
          </a:p>
          <a:p>
            <a:pPr algn="l"/>
            <a:r>
              <a:rPr lang="da-DK" b="0" i="0" dirty="0">
                <a:solidFill>
                  <a:srgbClr val="002A3A"/>
                </a:solidFill>
                <a:effectLst/>
                <a:latin typeface="Abadi" panose="020B0604020104020204" pitchFamily="34" charset="0"/>
              </a:rPr>
              <a:t>I praksis anbefales mere protein fra fisk, fjerkræ og kød på bekostning af nogle af måltidets grøntsager.</a:t>
            </a:r>
          </a:p>
          <a:p>
            <a:pPr algn="l"/>
            <a:r>
              <a:rPr lang="da-DK" b="0" i="0" dirty="0">
                <a:solidFill>
                  <a:srgbClr val="002A3A"/>
                </a:solidFill>
                <a:effectLst/>
                <a:latin typeface="Abadi" panose="020B0604020104020204" pitchFamily="34" charset="0"/>
              </a:rPr>
              <a:t>Yoghurt, skyr og småretter med æg kan indgå som mellemmåltider.</a:t>
            </a:r>
          </a:p>
          <a:p>
            <a:pPr algn="l"/>
            <a:r>
              <a:rPr lang="da-DK" b="0" i="0" dirty="0">
                <a:solidFill>
                  <a:srgbClr val="002A3A"/>
                </a:solidFill>
                <a:effectLst/>
                <a:latin typeface="Abadi" panose="020B0604020104020204" pitchFamily="34" charset="0"/>
              </a:rPr>
              <a:t>Mælk, smoothies, juice, drikkeyoghurt og andre kalorietætte drikke kan supplere kosten dagen igennem.</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6</a:t>
            </a:fld>
            <a:endParaRPr lang="en-GB"/>
          </a:p>
        </p:txBody>
      </p:sp>
    </p:spTree>
    <p:extLst>
      <p:ext uri="{BB962C8B-B14F-4D97-AF65-F5344CB8AC3E}">
        <p14:creationId xmlns:p14="http://schemas.microsoft.com/office/powerpoint/2010/main" val="31047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Fedt er det næringsstof, som indeholder mest energi per gram, og derfor er fedt en vigtig del af maden ved et øget energibehov.</a:t>
            </a:r>
          </a:p>
          <a:p>
            <a:pPr algn="l"/>
            <a:r>
              <a:rPr lang="da-DK" b="0" i="0" dirty="0">
                <a:solidFill>
                  <a:srgbClr val="002A3A"/>
                </a:solidFill>
                <a:effectLst/>
                <a:latin typeface="Abadi" panose="020B0604020104020204" pitchFamily="34" charset="0"/>
              </a:rPr>
              <a:t>Det er sundest for hjertet, når fedtet vælges fra planteriget, fx olier, nødder, mandler, kerner, avokado, oliven, mayonnaise, remoulade og også de fede fisk.</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I praksis kan supper, mos, sovs og grød beriges med en skefuld rapsolie. Rapsolie er smagsneutral.</a:t>
            </a:r>
          </a:p>
          <a:p>
            <a:pPr algn="l"/>
            <a:r>
              <a:rPr lang="da-DK" b="0" i="0" dirty="0">
                <a:solidFill>
                  <a:srgbClr val="002A3A"/>
                </a:solidFill>
                <a:effectLst/>
                <a:latin typeface="Abadi" panose="020B0604020104020204" pitchFamily="34" charset="0"/>
              </a:rPr>
              <a:t>Nødder, mandler og oliven kan udgøre små mellemmåltider</a:t>
            </a:r>
          </a:p>
          <a:p>
            <a:pPr algn="l"/>
            <a:r>
              <a:rPr lang="da-DK" b="0" i="0" dirty="0">
                <a:solidFill>
                  <a:srgbClr val="002A3A"/>
                </a:solidFill>
                <a:effectLst/>
                <a:latin typeface="Abadi" panose="020B0604020104020204" pitchFamily="34" charset="0"/>
              </a:rPr>
              <a:t>Avokado med mayonnaise samt fed fisk kan spises til hovedmåltid.</a:t>
            </a:r>
          </a:p>
          <a:p>
            <a:pPr algn="l"/>
            <a:r>
              <a:rPr lang="da-DK" b="0" i="0" dirty="0">
                <a:solidFill>
                  <a:srgbClr val="002A3A"/>
                </a:solidFill>
                <a:effectLst/>
                <a:latin typeface="Abadi" panose="020B0604020104020204" pitchFamily="34" charset="0"/>
              </a:rPr>
              <a:t>I visse situationer er det ikke nok til at holde vægten, og så må også fedtstoffer fra dyreriget (mættet fedt) benyttes som energikilde.</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267958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Forslag til umættet fedt i kosten</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22935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1" dirty="0">
                <a:solidFill>
                  <a:srgbClr val="002A3A"/>
                </a:solidFill>
                <a:effectLst/>
                <a:latin typeface="Roboto Slab"/>
              </a:rPr>
              <a:t>BAGGRUND: Øget proteinbehov ved svært hjertesvigt til 1,4 g pr. kilo kropsvægt. </a:t>
            </a:r>
          </a:p>
          <a:p>
            <a:pPr algn="l"/>
            <a:endParaRPr lang="da-DK" b="0" i="1" dirty="0">
              <a:solidFill>
                <a:srgbClr val="002A3A"/>
              </a:solidFill>
              <a:effectLst/>
              <a:latin typeface="Roboto Slab"/>
            </a:endParaRPr>
          </a:p>
          <a:p>
            <a:pPr algn="l"/>
            <a:r>
              <a:rPr lang="da-DK" b="0" i="0" dirty="0">
                <a:solidFill>
                  <a:srgbClr val="002A3A"/>
                </a:solidFill>
                <a:effectLst/>
                <a:latin typeface="Abadi" panose="020B0604020104020204" pitchFamily="34" charset="0"/>
              </a:rPr>
              <a:t>Protein er ekstra vigtigt under svært hjertesvigt, da protein begrænser tab af muskelmasse. Sygdom tærer på muskelvæv, herunder hjerte- og lungevæv. Dette sker ikke i samme grad ved vægttab hos raske. </a:t>
            </a:r>
          </a:p>
          <a:p>
            <a:pPr algn="l"/>
            <a:r>
              <a:rPr lang="da-DK" b="0" i="0" dirty="0">
                <a:solidFill>
                  <a:srgbClr val="002A3A"/>
                </a:solidFill>
                <a:effectLst/>
                <a:latin typeface="Abadi" panose="020B0604020104020204" pitchFamily="34" charset="0"/>
              </a:rPr>
              <a:t>Protein fås fra fisk, fjerkræ, kød, æg, mælk, yoghurt og ost. I praksis skal du spise lidt mere protein fra fisk, fjerkræ og kød på bekostning af nogle af måltidets grøntsager.</a:t>
            </a:r>
          </a:p>
          <a:p>
            <a:pPr algn="l"/>
            <a:r>
              <a:rPr lang="da-DK" b="0" i="0" dirty="0">
                <a:solidFill>
                  <a:srgbClr val="002A3A"/>
                </a:solidFill>
                <a:effectLst/>
                <a:latin typeface="Abadi" panose="020B0604020104020204" pitchFamily="34" charset="0"/>
              </a:rPr>
              <a:t>Yoghurt, skyr og småretter med æg kan indgå som mellemmåltider. Mælk kan supplere kosten dagen igennem (350-500 ml. dagligt)</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2614179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pic>
        <p:nvPicPr>
          <p:cNvPr id="22" name="Lilla logo">
            <a:extLst>
              <a:ext uri="{FF2B5EF4-FFF2-40B4-BE49-F238E27FC236}">
                <a16:creationId xmlns:a16="http://schemas.microsoft.com/office/drawing/2014/main" id="{B73B449B-99C3-667F-2540-C46A0AB20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5092" y="468225"/>
            <a:ext cx="3906381" cy="6001046"/>
          </a:xfrm>
          <a:prstGeom prst="rect">
            <a:avLst/>
          </a:prstGeom>
        </p:spPr>
      </p:pic>
      <p:pic>
        <p:nvPicPr>
          <p:cNvPr id="20" name="Logo">
            <a:extLst>
              <a:ext uri="{FF2B5EF4-FFF2-40B4-BE49-F238E27FC236}">
                <a16:creationId xmlns:a16="http://schemas.microsoft.com/office/drawing/2014/main" id="{9E5190F1-C23C-F498-4521-A0136D805F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10195857" y="5871600"/>
            <a:ext cx="1454400" cy="597671"/>
          </a:xfrm>
          <a:prstGeom prst="rect">
            <a:avLst/>
          </a:prstGeom>
        </p:spPr>
      </p:pic>
      <p:sp>
        <p:nvSpPr>
          <p:cNvPr id="2" name="Title 1"/>
          <p:cNvSpPr>
            <a:spLocks noGrp="1"/>
          </p:cNvSpPr>
          <p:nvPr>
            <p:ph type="ctrTitle" hasCustomPrompt="1"/>
          </p:nvPr>
        </p:nvSpPr>
        <p:spPr>
          <a:xfrm>
            <a:off x="539751" y="2158738"/>
            <a:ext cx="4703762" cy="3820862"/>
          </a:xfrm>
        </p:spPr>
        <p:txBody>
          <a:bodyPr anchor="b"/>
          <a:lstStyle>
            <a:lvl1pPr algn="l">
              <a:lnSpc>
                <a:spcPct val="93000"/>
              </a:lnSpc>
              <a:defRPr sz="6600">
                <a:solidFill>
                  <a:srgbClr val="400000"/>
                </a:solidFill>
              </a:defRPr>
            </a:lvl1pPr>
          </a:lstStyle>
          <a:p>
            <a:r>
              <a:rPr lang="da-DK" dirty="0"/>
              <a:t>Klik for at tilføje titel, max. 4 linjer</a:t>
            </a:r>
          </a:p>
        </p:txBody>
      </p:sp>
      <p:sp>
        <p:nvSpPr>
          <p:cNvPr id="3" name="Subtitle 2"/>
          <p:cNvSpPr>
            <a:spLocks noGrp="1"/>
          </p:cNvSpPr>
          <p:nvPr>
            <p:ph type="subTitle" idx="1" hasCustomPrompt="1"/>
          </p:nvPr>
        </p:nvSpPr>
        <p:spPr>
          <a:xfrm>
            <a:off x="1659600" y="6177600"/>
            <a:ext cx="3583913"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3041513943"/>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dsagn">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2" name="Title 1"/>
          <p:cNvSpPr>
            <a:spLocks noGrp="1"/>
          </p:cNvSpPr>
          <p:nvPr userDrawn="1">
            <p:ph type="ctrTitle" hasCustomPrompt="1"/>
          </p:nvPr>
        </p:nvSpPr>
        <p:spPr>
          <a:xfrm>
            <a:off x="539748" y="539750"/>
            <a:ext cx="10171115" cy="5144109"/>
          </a:xfrm>
        </p:spPr>
        <p:txBody>
          <a:bodyPr anchor="b"/>
          <a:lstStyle>
            <a:lvl1pPr algn="l">
              <a:lnSpc>
                <a:spcPct val="93000"/>
              </a:lnSpc>
              <a:defRPr sz="8000">
                <a:solidFill>
                  <a:srgbClr val="EFE6DD"/>
                </a:solidFill>
              </a:defRPr>
            </a:lvl1pPr>
          </a:lstStyle>
          <a:p>
            <a:r>
              <a:rPr lang="da-DK" dirty="0"/>
              <a:t>Klik for at tilføje udsagn, max. 4 linjer</a:t>
            </a:r>
          </a:p>
        </p:txBody>
      </p:sp>
    </p:spTree>
    <p:extLst>
      <p:ext uri="{BB962C8B-B14F-4D97-AF65-F5344CB8AC3E}">
        <p14:creationId xmlns:p14="http://schemas.microsoft.com/office/powerpoint/2010/main" val="7173114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2 tekst">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89C1B75-0DEE-887E-0CEA-495FC788128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5817EE9C-C28C-02E4-B763-1C501A826062}"/>
              </a:ext>
            </a:extLst>
          </p:cNvPr>
          <p:cNvSpPr>
            <a:spLocks noGrp="1"/>
          </p:cNvSpPr>
          <p:nvPr>
            <p:ph type="title" hasCustomPrompt="1"/>
          </p:nvPr>
        </p:nvSpPr>
        <p:spPr>
          <a:xfrm>
            <a:off x="539999" y="540000"/>
            <a:ext cx="11110663" cy="993600"/>
          </a:xfrm>
        </p:spPr>
        <p:txBody>
          <a:bodyPr/>
          <a:lstStyle>
            <a:lvl1pPr>
              <a:defRPr sz="5000">
                <a:solidFill>
                  <a:srgbClr val="F74030"/>
                </a:solidFill>
              </a:defRPr>
            </a:lvl1pPr>
          </a:lstStyle>
          <a:p>
            <a:r>
              <a:rPr lang="da-DK" dirty="0"/>
              <a:t>Klik for at tilføje titel</a:t>
            </a:r>
          </a:p>
        </p:txBody>
      </p:sp>
      <p:sp>
        <p:nvSpPr>
          <p:cNvPr id="12" name="Pladsholder til tekst 11">
            <a:extLst>
              <a:ext uri="{FF2B5EF4-FFF2-40B4-BE49-F238E27FC236}">
                <a16:creationId xmlns:a16="http://schemas.microsoft.com/office/drawing/2014/main" id="{EEA04E43-837D-F1F0-22C9-E1A3DCAC0BA0}"/>
              </a:ext>
            </a:extLst>
          </p:cNvPr>
          <p:cNvSpPr>
            <a:spLocks noGrp="1"/>
          </p:cNvSpPr>
          <p:nvPr>
            <p:ph type="body" sz="quarter" idx="17" hasCustomPrompt="1"/>
          </p:nvPr>
        </p:nvSpPr>
        <p:spPr>
          <a:xfrm>
            <a:off x="540000" y="2524125"/>
            <a:ext cx="5465763" cy="3792538"/>
          </a:xfrm>
        </p:spPr>
        <p:txBody>
          <a:bodyPr/>
          <a:lstStyle>
            <a:lvl1pPr marL="432000" indent="-432000">
              <a:lnSpc>
                <a:spcPct val="100000"/>
              </a:lnSpc>
              <a:spcBef>
                <a:spcPts val="0"/>
              </a:spcBef>
              <a:spcAft>
                <a:spcPts val="1200"/>
              </a:spcAft>
              <a:buFont typeface="+mj-lt"/>
              <a:buAutoNum type="arabicPeriod"/>
              <a:defRPr sz="2000" b="0">
                <a:latin typeface="+mn-lt"/>
              </a:defRPr>
            </a:lvl1pPr>
            <a:lvl2pPr marL="612000">
              <a:lnSpc>
                <a:spcPct val="100000"/>
              </a:lnSpc>
              <a:spcBef>
                <a:spcPts val="0"/>
              </a:spcBef>
              <a:spcAft>
                <a:spcPts val="1200"/>
              </a:spcAft>
              <a:defRPr sz="2000" b="0">
                <a:latin typeface="+mn-lt"/>
              </a:defRPr>
            </a:lvl2pPr>
            <a:lvl3pPr marL="0" indent="0">
              <a:lnSpc>
                <a:spcPct val="100000"/>
              </a:lnSpc>
              <a:spcBef>
                <a:spcPts val="0"/>
              </a:spcBef>
              <a:spcAft>
                <a:spcPts val="1200"/>
              </a:spcAft>
              <a:buFontTx/>
              <a:buNone/>
              <a:defRPr sz="2000" b="0">
                <a:latin typeface="+mn-lt"/>
              </a:defRPr>
            </a:lvl3pPr>
            <a:lvl4pPr marL="0">
              <a:lnSpc>
                <a:spcPct val="100000"/>
              </a:lnSpc>
              <a:spcBef>
                <a:spcPts val="0"/>
              </a:spcBef>
              <a:spcAft>
                <a:spcPts val="1200"/>
              </a:spcAft>
              <a:buFontTx/>
              <a:buNone/>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6" name="Pladsholder til tekst 11">
            <a:extLst>
              <a:ext uri="{FF2B5EF4-FFF2-40B4-BE49-F238E27FC236}">
                <a16:creationId xmlns:a16="http://schemas.microsoft.com/office/drawing/2014/main" id="{003B08C1-1539-E859-B193-FC9318F60E92}"/>
              </a:ext>
            </a:extLst>
          </p:cNvPr>
          <p:cNvSpPr>
            <a:spLocks noGrp="1"/>
          </p:cNvSpPr>
          <p:nvPr>
            <p:ph type="body" sz="quarter" idx="18" hasCustomPrompt="1"/>
          </p:nvPr>
        </p:nvSpPr>
        <p:spPr>
          <a:xfrm>
            <a:off x="6184900" y="2524125"/>
            <a:ext cx="5465763" cy="3792538"/>
          </a:xfrm>
        </p:spPr>
        <p:txBody>
          <a:bodyPr/>
          <a:lstStyle>
            <a:lvl1pPr marL="0" indent="0">
              <a:lnSpc>
                <a:spcPct val="100000"/>
              </a:lnSpc>
              <a:spcBef>
                <a:spcPts val="0"/>
              </a:spcBef>
              <a:spcAft>
                <a:spcPts val="1200"/>
              </a:spcAft>
              <a:buFont typeface="Arial" panose="020B0604020202020204" pitchFamily="34" charset="0"/>
              <a:buChar char="​"/>
              <a:defRPr sz="2000" b="0">
                <a:latin typeface="+mn-lt"/>
              </a:defRPr>
            </a:lvl1pPr>
            <a:lvl2pPr marL="180000">
              <a:lnSpc>
                <a:spcPct val="100000"/>
              </a:lnSpc>
              <a:spcBef>
                <a:spcPts val="0"/>
              </a:spcBef>
              <a:spcAft>
                <a:spcPts val="1200"/>
              </a:spcAft>
              <a:defRPr sz="2000" b="0">
                <a:latin typeface="+mn-lt"/>
              </a:defRPr>
            </a:lvl2pPr>
            <a:lvl3pPr marL="360000" indent="-180000">
              <a:lnSpc>
                <a:spcPct val="100000"/>
              </a:lnSpc>
              <a:spcBef>
                <a:spcPts val="0"/>
              </a:spcBef>
              <a:spcAft>
                <a:spcPts val="1200"/>
              </a:spcAft>
              <a:buFont typeface="Arial" panose="020B0604020202020204" pitchFamily="34" charset="0"/>
              <a:buChar char="•"/>
              <a:defRPr sz="2000" b="0">
                <a:latin typeface="+mn-lt"/>
              </a:defRPr>
            </a:lvl3pPr>
            <a:lvl4pPr marL="540000" indent="-180000">
              <a:lnSpc>
                <a:spcPct val="100000"/>
              </a:lnSpc>
              <a:spcBef>
                <a:spcPts val="0"/>
              </a:spcBef>
              <a:spcAft>
                <a:spcPts val="1200"/>
              </a:spcAft>
              <a:buFont typeface="Arial" panose="020B0604020202020204" pitchFamily="34" charset="0"/>
              <a:buChar char="•"/>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7" name="Text Placeholder note">
            <a:extLst>
              <a:ext uri="{FF2B5EF4-FFF2-40B4-BE49-F238E27FC236}">
                <a16:creationId xmlns:a16="http://schemas.microsoft.com/office/drawing/2014/main" id="{81DBDCF5-045A-1977-8165-23D38E795784}"/>
              </a:ext>
            </a:extLst>
          </p:cNvPr>
          <p:cNvSpPr>
            <a:spLocks noGrp="1"/>
          </p:cNvSpPr>
          <p:nvPr>
            <p:ph type="body" sz="quarter" idx="19"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5" name="Pladsholder til dato 4">
            <a:extLst>
              <a:ext uri="{FF2B5EF4-FFF2-40B4-BE49-F238E27FC236}">
                <a16:creationId xmlns:a16="http://schemas.microsoft.com/office/drawing/2014/main" id="{8BC1AA22-ECEE-1310-5DA4-48613612EDAE}"/>
              </a:ext>
            </a:extLst>
          </p:cNvPr>
          <p:cNvSpPr>
            <a:spLocks noGrp="1"/>
          </p:cNvSpPr>
          <p:nvPr>
            <p:ph type="dt" sz="half" idx="14"/>
          </p:nvPr>
        </p:nvSpPr>
        <p:spPr/>
        <p:txBody>
          <a:bodyPr/>
          <a:lstStyle/>
          <a:p>
            <a:fld id="{35289CC3-F505-4187-A470-0C133E525794}" type="datetime3">
              <a:rPr lang="da-DK" smtClean="0"/>
              <a:t>22.08.2025</a:t>
            </a:fld>
            <a:endParaRPr lang="da-DK" dirty="0"/>
          </a:p>
        </p:txBody>
      </p:sp>
      <p:sp>
        <p:nvSpPr>
          <p:cNvPr id="6" name="Pladsholder til sidefod 5">
            <a:extLst>
              <a:ext uri="{FF2B5EF4-FFF2-40B4-BE49-F238E27FC236}">
                <a16:creationId xmlns:a16="http://schemas.microsoft.com/office/drawing/2014/main" id="{DD8B4C45-9BE2-D9AC-7610-76CAB2CCD70B}"/>
              </a:ext>
            </a:extLst>
          </p:cNvPr>
          <p:cNvSpPr>
            <a:spLocks noGrp="1"/>
          </p:cNvSpPr>
          <p:nvPr>
            <p:ph type="ftr" sz="quarter" idx="15"/>
          </p:nvPr>
        </p:nvSpPr>
        <p:spPr/>
        <p:txBody>
          <a:bodyPr/>
          <a:lstStyle/>
          <a:p>
            <a:r>
              <a:rPr lang="da-DK" dirty="0"/>
              <a:t>Hjerteforeningen</a:t>
            </a:r>
          </a:p>
        </p:txBody>
      </p:sp>
      <p:sp>
        <p:nvSpPr>
          <p:cNvPr id="10" name="Pladsholder til slidenummer 9">
            <a:extLst>
              <a:ext uri="{FF2B5EF4-FFF2-40B4-BE49-F238E27FC236}">
                <a16:creationId xmlns:a16="http://schemas.microsoft.com/office/drawing/2014/main" id="{D9BDCC1E-65C5-762F-65BD-4EF743581B5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 linjer og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60C9ABB-AC6A-C2A7-5B32-FAAA630DACFF}"/>
              </a:ext>
            </a:extLst>
          </p:cNvPr>
          <p:cNvSpPr>
            <a:spLocks noGrp="1"/>
          </p:cNvSpPr>
          <p:nvPr>
            <p:ph type="title" hasCustomPrompt="1"/>
          </p:nvPr>
        </p:nvSpPr>
        <p:spPr/>
        <p:txBody>
          <a:bodyPr/>
          <a:lstStyle/>
          <a:p>
            <a:r>
              <a:rPr lang="da-DK" dirty="0"/>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5"/>
            <a:ext cx="11113200" cy="3792538"/>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2F783A79-FDB3-5A8A-211F-47745E26E601}"/>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977E3418-9238-439C-878B-A6DF110E0352}"/>
              </a:ext>
            </a:extLst>
          </p:cNvPr>
          <p:cNvSpPr>
            <a:spLocks noGrp="1"/>
          </p:cNvSpPr>
          <p:nvPr>
            <p:ph type="dt" sz="half" idx="14"/>
          </p:nvPr>
        </p:nvSpPr>
        <p:spPr/>
        <p:txBody>
          <a:bodyPr/>
          <a:lstStyle/>
          <a:p>
            <a:fld id="{505171A5-716B-4520-967F-60C051611336}" type="datetime3">
              <a:rPr lang="da-DK" smtClean="0"/>
              <a:t>22.08.2025</a:t>
            </a:fld>
            <a:endParaRPr lang="da-DK" dirty="0"/>
          </a:p>
        </p:txBody>
      </p:sp>
      <p:sp>
        <p:nvSpPr>
          <p:cNvPr id="5" name="Footer Placeholder 4">
            <a:extLst>
              <a:ext uri="{FF2B5EF4-FFF2-40B4-BE49-F238E27FC236}">
                <a16:creationId xmlns:a16="http://schemas.microsoft.com/office/drawing/2014/main" id="{4D7E2D0C-45A9-475D-8E9F-D3EE1107BA86}"/>
              </a:ext>
            </a:extLst>
          </p:cNvPr>
          <p:cNvSpPr>
            <a:spLocks noGrp="1"/>
          </p:cNvSpPr>
          <p:nvPr>
            <p:ph type="ftr" sz="quarter" idx="15"/>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B324BDD8-C3DD-443B-97AC-19E462F6902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3878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teks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7BBA8ECC-CA55-4FDF-80C8-A36BFEA6D5DE}"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2" name="Text Placeholder 10">
            <a:extLst>
              <a:ext uri="{FF2B5EF4-FFF2-40B4-BE49-F238E27FC236}">
                <a16:creationId xmlns:a16="http://schemas.microsoft.com/office/drawing/2014/main" id="{83BAED24-2B09-4CF6-4453-AE6F6337EF1F}"/>
              </a:ext>
            </a:extLst>
          </p:cNvPr>
          <p:cNvSpPr>
            <a:spLocks noGrp="1"/>
          </p:cNvSpPr>
          <p:nvPr>
            <p:ph type="body" sz="quarter" idx="18" hasCustomPrompt="1"/>
          </p:nvPr>
        </p:nvSpPr>
        <p:spPr>
          <a:xfrm>
            <a:off x="6184900" y="2524125"/>
            <a:ext cx="5465763" cy="3792538"/>
          </a:xfrm>
          <a:solidFill>
            <a:srgbClr val="EFE6DD"/>
          </a:solidFill>
        </p:spPr>
        <p:txBody>
          <a:bodyPr lIns="180000" tIns="180000" rIns="180000" bIns="180000"/>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ekst høj">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Text Placeholder 10">
            <a:extLst>
              <a:ext uri="{FF2B5EF4-FFF2-40B4-BE49-F238E27FC236}">
                <a16:creationId xmlns:a16="http://schemas.microsoft.com/office/drawing/2014/main" id="{02601514-5DA5-9BB1-3681-618ACE085730}"/>
              </a:ext>
            </a:extLst>
          </p:cNvPr>
          <p:cNvSpPr>
            <a:spLocks noGrp="1"/>
          </p:cNvSpPr>
          <p:nvPr>
            <p:ph type="body" sz="quarter" idx="18" hasCustomPrompt="1"/>
          </p:nvPr>
        </p:nvSpPr>
        <p:spPr>
          <a:xfrm>
            <a:off x="6184900" y="539750"/>
            <a:ext cx="5465763" cy="5776913"/>
          </a:xfrm>
          <a:solidFill>
            <a:srgbClr val="EFE6DD"/>
          </a:solidFill>
        </p:spPr>
        <p:txBody>
          <a:bodyPr lIns="180000" tIns="180000" rIns="180000" bIns="180000"/>
          <a:lstStyle>
            <a:lvl1pPr>
              <a:defRPr>
                <a:solidFill>
                  <a:srgbClr val="400000"/>
                </a:solidFill>
              </a:defRPr>
            </a:lvl1pPr>
            <a:lvl2pPr>
              <a:defRPr>
                <a:solidFill>
                  <a:srgbClr val="400000"/>
                </a:solidFill>
              </a:defRPr>
            </a:lvl2pPr>
            <a:lvl3pPr>
              <a:defRPr>
                <a:solidFill>
                  <a:srgbClr val="400000"/>
                </a:solidFill>
              </a:defRPr>
            </a:lvl3pPr>
            <a:lvl4pPr>
              <a:defRPr>
                <a:solidFill>
                  <a:srgbClr val="400000"/>
                </a:solidFill>
              </a:defRPr>
            </a:lvl4pPr>
            <a:lvl5pPr>
              <a:defRPr>
                <a:solidFill>
                  <a:srgbClr val="400000"/>
                </a:solidFill>
              </a:defRPr>
            </a:lvl5pPr>
            <a:lvl6pPr>
              <a:defRPr>
                <a:solidFill>
                  <a:srgbClr val="400000"/>
                </a:solidFill>
              </a:defRPr>
            </a:lvl6pPr>
            <a:lvl7pPr>
              <a:defRPr>
                <a:solidFill>
                  <a:srgbClr val="400000"/>
                </a:solidFill>
              </a:defRPr>
            </a:lvl7pPr>
            <a:lvl8pPr>
              <a:defRPr>
                <a:solidFill>
                  <a:srgbClr val="400000"/>
                </a:solidFill>
              </a:defRPr>
            </a:lvl8pPr>
            <a:lvl9pPr>
              <a:defRPr>
                <a:solidFill>
                  <a:srgbClr val="400000"/>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413620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grafik høj">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50ECF-DF95-81E9-1CD0-188FB02277B0}"/>
              </a:ext>
            </a:extLst>
          </p:cNvPr>
          <p:cNvSpPr/>
          <p:nvPr userDrawn="1"/>
        </p:nvSpPr>
        <p:spPr>
          <a:xfrm>
            <a:off x="6184900" y="539750"/>
            <a:ext cx="5465763" cy="5776913"/>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12" name="SmartArt Placeholder 11">
            <a:extLst>
              <a:ext uri="{FF2B5EF4-FFF2-40B4-BE49-F238E27FC236}">
                <a16:creationId xmlns:a16="http://schemas.microsoft.com/office/drawing/2014/main" id="{FE668575-3E9A-07F6-D74E-550B02543AB6}"/>
              </a:ext>
            </a:extLst>
          </p:cNvPr>
          <p:cNvSpPr>
            <a:spLocks noGrp="1"/>
          </p:cNvSpPr>
          <p:nvPr>
            <p:ph type="dgm" sz="quarter" idx="18" hasCustomPrompt="1"/>
          </p:nvPr>
        </p:nvSpPr>
        <p:spPr>
          <a:xfrm>
            <a:off x="6365381" y="719206"/>
            <a:ext cx="5104800" cy="5418000"/>
          </a:xfrm>
        </p:spPr>
        <p:txBody>
          <a:bodyPr/>
          <a:lstStyle/>
          <a:p>
            <a:pPr lvl="0"/>
            <a:r>
              <a:rPr lang="da-DK" noProof="0" dirty="0"/>
              <a:t>Klik for at tilføje grafik</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2282516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t indhold og billed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184900" y="539749"/>
            <a:ext cx="5465763" cy="5776913"/>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F47FD15B-225F-4126-82B4-0F5DD6D1EA79}"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517851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og billed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Picture Placeholder 7">
            <a:extLst>
              <a:ext uri="{FF2B5EF4-FFF2-40B4-BE49-F238E27FC236}">
                <a16:creationId xmlns:a16="http://schemas.microsoft.com/office/drawing/2014/main" id="{8BD4644E-EEC9-EBF0-89AE-D0FEC97A872E}"/>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93746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i bokse og bille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9EF8735-2457-972A-FC41-B485105DB582}"/>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662194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52668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8" name="Logo">
            <a:extLst>
              <a:ext uri="{FF2B5EF4-FFF2-40B4-BE49-F238E27FC236}">
                <a16:creationId xmlns:a16="http://schemas.microsoft.com/office/drawing/2014/main" id="{EC192BE8-65B8-3A79-750B-AFF92BDEFE1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grpSp>
        <p:nvGrpSpPr>
          <p:cNvPr id="21" name="Group Grafik streger">
            <a:extLst>
              <a:ext uri="{FF2B5EF4-FFF2-40B4-BE49-F238E27FC236}">
                <a16:creationId xmlns:a16="http://schemas.microsoft.com/office/drawing/2014/main" id="{6D30E274-550C-6B0A-EA63-BDDF35E5476B}"/>
              </a:ext>
            </a:extLst>
          </p:cNvPr>
          <p:cNvGrpSpPr>
            <a:grpSpLocks noGrp="1" noUngrp="1" noRot="1" noMove="1" noResize="1"/>
          </p:cNvGrpSpPr>
          <p:nvPr userDrawn="1"/>
        </p:nvGrpSpPr>
        <p:grpSpPr>
          <a:xfrm>
            <a:off x="539749" y="540000"/>
            <a:ext cx="1180345" cy="1894431"/>
            <a:chOff x="539749" y="540000"/>
            <a:chExt cx="1180345" cy="1894431"/>
          </a:xfrm>
        </p:grpSpPr>
        <p:sp>
          <p:nvSpPr>
            <p:cNvPr id="10" name="Freeform: Shape 25">
              <a:extLst>
                <a:ext uri="{FF2B5EF4-FFF2-40B4-BE49-F238E27FC236}">
                  <a16:creationId xmlns:a16="http://schemas.microsoft.com/office/drawing/2014/main" id="{970F1807-5D15-E351-E506-6F801FE97889}"/>
                </a:ext>
              </a:extLst>
            </p:cNvPr>
            <p:cNvSpPr>
              <a:spLocks noGrp="1" noRot="1" noMove="1" noResize="1" noEditPoints="1" noAdjustHandles="1" noChangeArrowheads="1" noChangeShapeType="1"/>
            </p:cNvSpPr>
            <p:nvPr/>
          </p:nvSpPr>
          <p:spPr>
            <a:xfrm>
              <a:off x="539749" y="54000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9" name="Freeform: Shape 25">
              <a:extLst>
                <a:ext uri="{FF2B5EF4-FFF2-40B4-BE49-F238E27FC236}">
                  <a16:creationId xmlns:a16="http://schemas.microsoft.com/office/drawing/2014/main" id="{A83A3728-40E8-9D99-36B2-C2EC7BA2EA1D}"/>
                </a:ext>
              </a:extLst>
            </p:cNvPr>
            <p:cNvSpPr>
              <a:spLocks noGrp="1" noRot="1" noMove="1" noResize="1" noEditPoints="1" noAdjustHandles="1" noChangeArrowheads="1" noChangeShapeType="1"/>
            </p:cNvSpPr>
            <p:nvPr userDrawn="1"/>
          </p:nvSpPr>
          <p:spPr>
            <a:xfrm>
              <a:off x="539749" y="142618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20" name="Freeform: Shape 25">
              <a:extLst>
                <a:ext uri="{FF2B5EF4-FFF2-40B4-BE49-F238E27FC236}">
                  <a16:creationId xmlns:a16="http://schemas.microsoft.com/office/drawing/2014/main" id="{AC70DA1C-D30A-16A8-35EB-268E4644F08E}"/>
                </a:ext>
              </a:extLst>
            </p:cNvPr>
            <p:cNvSpPr>
              <a:spLocks noGrp="1" noRot="1" noMove="1" noResize="1" noEditPoints="1" noAdjustHandles="1" noChangeArrowheads="1" noChangeShapeType="1"/>
            </p:cNvSpPr>
            <p:nvPr userDrawn="1"/>
          </p:nvSpPr>
          <p:spPr>
            <a:xfrm>
              <a:off x="539749" y="231236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grpSp>
      <p:sp>
        <p:nvSpPr>
          <p:cNvPr id="7" name="Picture Placeholder 7">
            <a:extLst>
              <a:ext uri="{FF2B5EF4-FFF2-40B4-BE49-F238E27FC236}">
                <a16:creationId xmlns:a16="http://schemas.microsoft.com/office/drawing/2014/main" id="{B487C527-92CB-3576-EF55-7103E438B514}"/>
              </a:ext>
            </a:extLst>
          </p:cNvPr>
          <p:cNvSpPr>
            <a:spLocks noGrp="1"/>
          </p:cNvSpPr>
          <p:nvPr userDrawn="1">
            <p:ph type="pic" sz="quarter" idx="13" hasCustomPrompt="1"/>
          </p:nvPr>
        </p:nvSpPr>
        <p:spPr>
          <a:xfrm>
            <a:off x="3182938" y="-1"/>
            <a:ext cx="9010262" cy="5503864"/>
          </a:xfrm>
          <a:solidFill>
            <a:schemeClr val="tx1">
              <a:lumMod val="85000"/>
            </a:schemeClr>
          </a:solidFill>
        </p:spPr>
        <p:txBody>
          <a:bodyPr lIns="72000" tIns="648000" rIns="72000" b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 </a:t>
            </a:r>
          </a:p>
        </p:txBody>
      </p:sp>
      <p:sp>
        <p:nvSpPr>
          <p:cNvPr id="2" name="Title 1"/>
          <p:cNvSpPr>
            <a:spLocks noGrp="1"/>
          </p:cNvSpPr>
          <p:nvPr userDrawn="1">
            <p:ph type="ctrTitle" hasCustomPrompt="1"/>
          </p:nvPr>
        </p:nvSpPr>
        <p:spPr>
          <a:xfrm>
            <a:off x="539749" y="3813105"/>
            <a:ext cx="7358400" cy="2174515"/>
          </a:xfrm>
        </p:spPr>
        <p:txBody>
          <a:bodyPr anchor="b"/>
          <a:lstStyle>
            <a:lvl1pPr algn="l">
              <a:lnSpc>
                <a:spcPct val="93000"/>
              </a:lnSpc>
              <a:defRPr sz="6600">
                <a:solidFill>
                  <a:schemeClr val="accent1"/>
                </a:solidFill>
              </a:defRPr>
            </a:lvl1pPr>
          </a:lstStyle>
          <a:p>
            <a:r>
              <a:rPr lang="da-DK" dirty="0"/>
              <a:t>Klik for at tilføje titel</a:t>
            </a:r>
          </a:p>
        </p:txBody>
      </p:sp>
      <p:sp>
        <p:nvSpPr>
          <p:cNvPr id="3" name="Subtitle 2"/>
          <p:cNvSpPr>
            <a:spLocks noGrp="1"/>
          </p:cNvSpPr>
          <p:nvPr userDrawn="1">
            <p:ph type="subTitle" idx="1" hasCustomPrompt="1"/>
          </p:nvPr>
        </p:nvSpPr>
        <p:spPr>
          <a:xfrm>
            <a:off x="1659600" y="6177600"/>
            <a:ext cx="3585600"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userDrawn="1">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2341357601"/>
      </p:ext>
    </p:extLst>
  </p:cSld>
  <p:clrMapOvr>
    <a:overrideClrMapping bg1="dk1" tx1="lt1" bg2="dk2" tx2="lt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4375620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378211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a:solidFill>
            <a:srgbClr val="F7403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005049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3362325" y="539999"/>
            <a:ext cx="8290875" cy="5776663"/>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22000" y="3517900"/>
            <a:ext cx="2660938" cy="2936900"/>
          </a:xfrm>
        </p:spPr>
        <p:txBody>
          <a:bodyPr anchor="b"/>
          <a:lstStyle>
            <a:lvl1pPr algn="l">
              <a:lnSpc>
                <a:spcPct val="95000"/>
              </a:lnSpc>
              <a:defRPr sz="4000">
                <a:solidFill>
                  <a:srgbClr val="F74030"/>
                </a:solidFill>
              </a:defRPr>
            </a:lvl1pPr>
          </a:lstStyle>
          <a:p>
            <a:r>
              <a:rPr lang="da-DK" dirty="0"/>
              <a:t>Klik for at tilføje titel</a:t>
            </a:r>
          </a:p>
        </p:txBody>
      </p:sp>
      <p:sp>
        <p:nvSpPr>
          <p:cNvPr id="21" name="Subtitle 2">
            <a:extLst>
              <a:ext uri="{FF2B5EF4-FFF2-40B4-BE49-F238E27FC236}">
                <a16:creationId xmlns:a16="http://schemas.microsoft.com/office/drawing/2014/main" id="{35AB335D-B66A-21C4-66D1-2DBB00AAA7AA}"/>
              </a:ext>
            </a:extLst>
          </p:cNvPr>
          <p:cNvSpPr>
            <a:spLocks noGrp="1"/>
          </p:cNvSpPr>
          <p:nvPr>
            <p:ph type="subTitle" idx="1" hasCustomPrompt="1"/>
          </p:nvPr>
        </p:nvSpPr>
        <p:spPr>
          <a:xfrm>
            <a:off x="540000" y="539749"/>
            <a:ext cx="2642938" cy="2797175"/>
          </a:xfrm>
        </p:spPr>
        <p:txBody>
          <a:bodyPr/>
          <a:lstStyle>
            <a:lvl1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1pPr>
            <a:lvl2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2pPr>
            <a:lvl3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3pPr>
            <a:lvl4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4pPr>
            <a:lvl5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5pPr>
            <a:lvl6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6pPr>
            <a:lvl7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7pPr>
            <a:lvl8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8pPr>
            <a:lvl9pPr marL="0" indent="0" algn="l">
              <a:lnSpc>
                <a:spcPct val="100000"/>
              </a:lnSpc>
              <a:spcBef>
                <a:spcPts val="0"/>
              </a:spcBef>
              <a:spcAft>
                <a:spcPts val="1200"/>
              </a:spcAft>
              <a:buFont typeface="Arial" panose="020B0604020202020204" pitchFamily="34" charset="0"/>
              <a:buNone/>
              <a:tabLst/>
              <a:defRPr sz="1000" b="0">
                <a:solidFill>
                  <a:schemeClr val="tx2"/>
                </a:solidFill>
                <a:latin typeface="+mn-lt"/>
              </a:defRPr>
            </a:lvl9pPr>
          </a:lstStyle>
          <a:p>
            <a:r>
              <a:rPr lang="da-DK" dirty="0"/>
              <a:t>Klik for at tilføje 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endParaRPr lang="da-DK" dirty="0"/>
          </a:p>
        </p:txBody>
      </p:sp>
      <p:sp>
        <p:nvSpPr>
          <p:cNvPr id="22" name="Text Placeholder note">
            <a:extLst>
              <a:ext uri="{FF2B5EF4-FFF2-40B4-BE49-F238E27FC236}">
                <a16:creationId xmlns:a16="http://schemas.microsoft.com/office/drawing/2014/main" id="{D8A61983-364B-76C0-74E6-FBC6736E22DE}"/>
              </a:ext>
            </a:extLst>
          </p:cNvPr>
          <p:cNvSpPr>
            <a:spLocks noGrp="1"/>
          </p:cNvSpPr>
          <p:nvPr>
            <p:ph type="body" sz="quarter" idx="17" hasCustomPrompt="1"/>
          </p:nvPr>
        </p:nvSpPr>
        <p:spPr>
          <a:xfrm>
            <a:off x="3362325" y="6498000"/>
            <a:ext cx="5464800" cy="180725"/>
          </a:xfrm>
        </p:spPr>
        <p:txBody>
          <a:bodyPr anchor="ctr" anchorCtr="0"/>
          <a:lstStyle>
            <a:lvl1pPr marL="0" indent="0" algn="l">
              <a:spcAft>
                <a:spcPts val="300"/>
              </a:spcAft>
              <a:buFont typeface="Arial" panose="020B0604020202020204" pitchFamily="34" charset="0"/>
              <a:buNone/>
              <a:defRPr sz="700" i="0">
                <a:solidFill>
                  <a:schemeClr val="tx2"/>
                </a:solidFill>
              </a:defRPr>
            </a:lvl1pPr>
            <a:lvl2pPr marL="0" indent="0">
              <a:lnSpc>
                <a:spcPct val="100000"/>
              </a:lnSpc>
              <a:spcBef>
                <a:spcPts val="0"/>
              </a:spcBef>
              <a:spcAft>
                <a:spcPts val="300"/>
              </a:spcAft>
              <a:buFont typeface="Arial" panose="020B0604020202020204" pitchFamily="34" charset="0"/>
              <a:buNone/>
              <a:defRPr sz="700" b="0">
                <a:solidFill>
                  <a:schemeClr val="tx2"/>
                </a:solidFill>
                <a:latin typeface="+mn-lt"/>
              </a:defRPr>
            </a:lvl2pPr>
            <a:lvl3pPr marL="0" indent="0">
              <a:lnSpc>
                <a:spcPct val="100000"/>
              </a:lnSpc>
              <a:spcBef>
                <a:spcPts val="0"/>
              </a:spcBef>
              <a:spcAft>
                <a:spcPts val="300"/>
              </a:spcAft>
              <a:buFont typeface="Arial" panose="020B0604020202020204" pitchFamily="34" charset="0"/>
              <a:buNone/>
              <a:defRPr sz="700" b="0">
                <a:solidFill>
                  <a:schemeClr val="tx2"/>
                </a:solidFill>
                <a:latin typeface="+mn-lt"/>
              </a:defRPr>
            </a:lvl3pPr>
            <a:lvl4pPr marL="0" indent="0">
              <a:lnSpc>
                <a:spcPct val="100000"/>
              </a:lnSpc>
              <a:spcBef>
                <a:spcPts val="0"/>
              </a:spcBef>
              <a:spcAft>
                <a:spcPts val="300"/>
              </a:spcAft>
              <a:buFont typeface="Arial" panose="020B0604020202020204" pitchFamily="34" charset="0"/>
              <a:buNone/>
              <a:defRPr sz="700" b="0">
                <a:solidFill>
                  <a:schemeClr val="tx2"/>
                </a:solidFill>
                <a:latin typeface="+mn-lt"/>
              </a:defRPr>
            </a:lvl4pPr>
            <a:lvl5pPr marL="0" indent="0">
              <a:lnSpc>
                <a:spcPct val="100000"/>
              </a:lnSpc>
              <a:spcBef>
                <a:spcPts val="0"/>
              </a:spcBef>
              <a:spcAft>
                <a:spcPts val="300"/>
              </a:spcAft>
              <a:buFont typeface="Arial" panose="020B0604020202020204" pitchFamily="34" charset="0"/>
              <a:buNone/>
              <a:defRPr sz="700" b="0">
                <a:solidFill>
                  <a:schemeClr val="tx2"/>
                </a:solidFill>
                <a:latin typeface="+mn-lt"/>
              </a:defRPr>
            </a:lvl5pPr>
            <a:lvl6pPr marL="0" indent="0">
              <a:lnSpc>
                <a:spcPct val="100000"/>
              </a:lnSpc>
              <a:spcBef>
                <a:spcPts val="0"/>
              </a:spcBef>
              <a:spcAft>
                <a:spcPts val="300"/>
              </a:spcAft>
              <a:buNone/>
              <a:defRPr sz="700" b="0">
                <a:solidFill>
                  <a:schemeClr val="tx2"/>
                </a:solidFill>
                <a:latin typeface="+mn-lt"/>
              </a:defRPr>
            </a:lvl6pPr>
            <a:lvl7pPr>
              <a:lnSpc>
                <a:spcPct val="100000"/>
              </a:lnSpc>
              <a:spcBef>
                <a:spcPts val="0"/>
              </a:spcBef>
              <a:spcAft>
                <a:spcPts val="300"/>
              </a:spcAft>
              <a:buNone/>
              <a:defRPr sz="700" b="0">
                <a:solidFill>
                  <a:schemeClr val="tx2"/>
                </a:solidFill>
                <a:latin typeface="+mn-lt"/>
              </a:defRPr>
            </a:lvl7pPr>
            <a:lvl8pPr>
              <a:lnSpc>
                <a:spcPct val="100000"/>
              </a:lnSpc>
              <a:spcBef>
                <a:spcPts val="0"/>
              </a:spcBef>
              <a:spcAft>
                <a:spcPts val="300"/>
              </a:spcAft>
              <a:buNone/>
              <a:defRPr sz="700" b="0">
                <a:solidFill>
                  <a:schemeClr val="tx2"/>
                </a:solidFill>
                <a:latin typeface="+mn-lt"/>
              </a:defRPr>
            </a:lvl8pPr>
            <a:lvl9pPr>
              <a:lnSpc>
                <a:spcPct val="100000"/>
              </a:lnSpc>
              <a:spcBef>
                <a:spcPts val="0"/>
              </a:spcBef>
              <a:spcAft>
                <a:spcPts val="300"/>
              </a:spcAft>
              <a:buNone/>
              <a:defRPr sz="700" b="0">
                <a:solidFill>
                  <a:schemeClr val="tx2"/>
                </a:solidFill>
                <a:latin typeface="+mn-lt"/>
              </a:defRPr>
            </a:lvl9pPr>
          </a:lstStyle>
          <a:p>
            <a:pPr lvl="0"/>
            <a:r>
              <a:rPr lang="da-DK" dirty="0"/>
              <a:t>Klik for at tilføje note</a:t>
            </a:r>
          </a:p>
        </p:txBody>
      </p:sp>
      <p:sp>
        <p:nvSpPr>
          <p:cNvPr id="23" name="Pladsholder til dato 22">
            <a:extLst>
              <a:ext uri="{FF2B5EF4-FFF2-40B4-BE49-F238E27FC236}">
                <a16:creationId xmlns:a16="http://schemas.microsoft.com/office/drawing/2014/main" id="{FF63252F-53E3-E1E6-6127-5E2848893CA8}"/>
              </a:ext>
            </a:extLst>
          </p:cNvPr>
          <p:cNvSpPr>
            <a:spLocks noGrp="1"/>
          </p:cNvSpPr>
          <p:nvPr>
            <p:ph type="dt" sz="half" idx="18"/>
          </p:nvPr>
        </p:nvSpPr>
        <p:spPr/>
        <p:txBody>
          <a:bodyPr/>
          <a:lstStyle>
            <a:lvl1pPr>
              <a:defRPr>
                <a:solidFill>
                  <a:schemeClr val="tx2"/>
                </a:solidFill>
              </a:defRPr>
            </a:lvl1pPr>
          </a:lstStyle>
          <a:p>
            <a:fld id="{7C7EDF5C-7FDB-4E1F-B9E5-81932782DD6D}" type="datetime3">
              <a:rPr lang="da-DK" smtClean="0"/>
              <a:pPr/>
              <a:t>22.08.2025</a:t>
            </a:fld>
            <a:endParaRPr lang="da-DK" dirty="0"/>
          </a:p>
        </p:txBody>
      </p:sp>
      <p:sp>
        <p:nvSpPr>
          <p:cNvPr id="24" name="Pladsholder til sidefod 23">
            <a:extLst>
              <a:ext uri="{FF2B5EF4-FFF2-40B4-BE49-F238E27FC236}">
                <a16:creationId xmlns:a16="http://schemas.microsoft.com/office/drawing/2014/main" id="{0CBA106D-0CCB-A5A6-547E-0951BC82B42E}"/>
              </a:ext>
            </a:extLst>
          </p:cNvPr>
          <p:cNvSpPr>
            <a:spLocks noGrp="1"/>
          </p:cNvSpPr>
          <p:nvPr>
            <p:ph type="ftr" sz="quarter" idx="19"/>
          </p:nvPr>
        </p:nvSpPr>
        <p:spPr/>
        <p:txBody>
          <a:bodyPr/>
          <a:lstStyle>
            <a:lvl1pPr>
              <a:defRPr>
                <a:solidFill>
                  <a:schemeClr val="tx2"/>
                </a:solidFill>
              </a:defRPr>
            </a:lvl1pPr>
          </a:lstStyle>
          <a:p>
            <a:r>
              <a:rPr lang="da-DK" dirty="0"/>
              <a:t>Hjerteforeningen</a:t>
            </a:r>
          </a:p>
        </p:txBody>
      </p:sp>
      <p:sp>
        <p:nvSpPr>
          <p:cNvPr id="25" name="Pladsholder til slidenummer 24">
            <a:extLst>
              <a:ext uri="{FF2B5EF4-FFF2-40B4-BE49-F238E27FC236}">
                <a16:creationId xmlns:a16="http://schemas.microsoft.com/office/drawing/2014/main" id="{398BD7D0-450F-7F18-1136-0B5C7F724F53}"/>
              </a:ext>
            </a:extLst>
          </p:cNvPr>
          <p:cNvSpPr>
            <a:spLocks noGrp="1"/>
          </p:cNvSpPr>
          <p:nvPr>
            <p:ph type="sldNum" sz="quarter" idx="20"/>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410471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p:cNvSpPr>
          <p:nvPr>
            <p:ph type="dt" sz="half" idx="15"/>
          </p:nvPr>
        </p:nvSpPr>
        <p:spPr>
          <a:xfrm>
            <a:off x="0" y="6858000"/>
            <a:ext cx="0" cy="0"/>
          </a:xfrm>
        </p:spPr>
        <p:txBody>
          <a:bodyPr/>
          <a:lstStyle>
            <a:lvl1pPr>
              <a:defRPr sz="100">
                <a:noFill/>
              </a:defRPr>
            </a:lvl1pPr>
          </a:lstStyle>
          <a:p>
            <a:fld id="{32550B0A-3DBC-4913-AFF7-EF19039D4FF7}"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1DA10F3-8141-D94A-BB7D-504627EF15E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7" name="Grafik streg">
            <a:extLst>
              <a:ext uri="{FF2B5EF4-FFF2-40B4-BE49-F238E27FC236}">
                <a16:creationId xmlns:a16="http://schemas.microsoft.com/office/drawing/2014/main" id="{1134787B-66E1-6C9F-C372-4893492A23E1}"/>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40000" y="3341520"/>
            <a:ext cx="7400700" cy="2342879"/>
          </a:xfrm>
        </p:spPr>
        <p:txBody>
          <a:bodyPr anchor="b" anchorCtr="0"/>
          <a:lstStyle>
            <a:lvl1pPr algn="l">
              <a:lnSpc>
                <a:spcPct val="90000"/>
              </a:lnSpc>
              <a:defRPr sz="6600">
                <a:solidFill>
                  <a:schemeClr val="accent1"/>
                </a:solidFill>
              </a:defRPr>
            </a:lvl1pPr>
          </a:lstStyle>
          <a:p>
            <a:r>
              <a:rPr lang="da-DK" dirty="0"/>
              <a:t>Klik for at tilføje Tak for i dag</a:t>
            </a:r>
          </a:p>
        </p:txBody>
      </p:sp>
      <p:sp>
        <p:nvSpPr>
          <p:cNvPr id="3" name="Pladsholder til tekst 2">
            <a:extLst>
              <a:ext uri="{FF2B5EF4-FFF2-40B4-BE49-F238E27FC236}">
                <a16:creationId xmlns:a16="http://schemas.microsoft.com/office/drawing/2014/main" id="{7FE0FC1A-C257-AA0A-813F-B8DF1C7B40B4}"/>
              </a:ext>
            </a:extLst>
          </p:cNvPr>
          <p:cNvSpPr>
            <a:spLocks noGrp="1"/>
          </p:cNvSpPr>
          <p:nvPr>
            <p:ph type="body" sz="quarter" idx="18" hasCustomPrompt="1"/>
          </p:nvPr>
        </p:nvSpPr>
        <p:spPr>
          <a:xfrm>
            <a:off x="539750" y="752715"/>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navn og efternavn</a:t>
            </a:r>
          </a:p>
        </p:txBody>
      </p:sp>
      <p:sp>
        <p:nvSpPr>
          <p:cNvPr id="21" name="Pladsholder til tekst 2">
            <a:extLst>
              <a:ext uri="{FF2B5EF4-FFF2-40B4-BE49-F238E27FC236}">
                <a16:creationId xmlns:a16="http://schemas.microsoft.com/office/drawing/2014/main" id="{2819FF36-40F7-6D3E-71AC-437D522FEB3F}"/>
              </a:ext>
            </a:extLst>
          </p:cNvPr>
          <p:cNvSpPr>
            <a:spLocks noGrp="1"/>
          </p:cNvSpPr>
          <p:nvPr>
            <p:ph type="body" sz="quarter" idx="19" hasCustomPrompt="1"/>
          </p:nvPr>
        </p:nvSpPr>
        <p:spPr>
          <a:xfrm>
            <a:off x="539750" y="947904"/>
            <a:ext cx="2643188" cy="509665"/>
          </a:xfrm>
        </p:spPr>
        <p:txBody>
          <a:bodyPr/>
          <a:lstStyle>
            <a:lvl1pPr marL="0" indent="0">
              <a:lnSpc>
                <a:spcPct val="12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titel og</a:t>
            </a:r>
            <a:br>
              <a:rPr lang="da-DK" dirty="0"/>
            </a:br>
            <a:r>
              <a:rPr lang="da-DK" dirty="0"/>
              <a:t>Afdeling</a:t>
            </a:r>
          </a:p>
        </p:txBody>
      </p:sp>
      <p:sp>
        <p:nvSpPr>
          <p:cNvPr id="23" name="Pladsholder til tekst 2">
            <a:extLst>
              <a:ext uri="{FF2B5EF4-FFF2-40B4-BE49-F238E27FC236}">
                <a16:creationId xmlns:a16="http://schemas.microsoft.com/office/drawing/2014/main" id="{C2E6475D-2D8B-0138-925B-DCC88EE969A1}"/>
              </a:ext>
            </a:extLst>
          </p:cNvPr>
          <p:cNvSpPr>
            <a:spLocks noGrp="1"/>
          </p:cNvSpPr>
          <p:nvPr>
            <p:ph type="body" sz="quarter" idx="21" hasCustomPrompt="1"/>
          </p:nvPr>
        </p:nvSpPr>
        <p:spPr>
          <a:xfrm>
            <a:off x="539750" y="163962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telefon</a:t>
            </a:r>
          </a:p>
        </p:txBody>
      </p:sp>
      <p:sp>
        <p:nvSpPr>
          <p:cNvPr id="24" name="Pladsholder til tekst 2">
            <a:extLst>
              <a:ext uri="{FF2B5EF4-FFF2-40B4-BE49-F238E27FC236}">
                <a16:creationId xmlns:a16="http://schemas.microsoft.com/office/drawing/2014/main" id="{3B1B49AD-6811-7E72-1FA4-9EEAEA651DB2}"/>
              </a:ext>
            </a:extLst>
          </p:cNvPr>
          <p:cNvSpPr>
            <a:spLocks noGrp="1"/>
          </p:cNvSpPr>
          <p:nvPr>
            <p:ph type="body" sz="quarter" idx="22" hasCustomPrompt="1"/>
          </p:nvPr>
        </p:nvSpPr>
        <p:spPr>
          <a:xfrm>
            <a:off x="539750" y="186857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e-mail</a:t>
            </a:r>
          </a:p>
        </p:txBody>
      </p:sp>
    </p:spTree>
    <p:extLst>
      <p:ext uri="{BB962C8B-B14F-4D97-AF65-F5344CB8AC3E}">
        <p14:creationId xmlns:p14="http://schemas.microsoft.com/office/powerpoint/2010/main" val="25532334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811EBDE2-852D-4F58-987E-305FA0474A96}" type="datetime3">
              <a:rPr lang="da-DK" smtClean="0"/>
              <a:t>22.08.2025</a:t>
            </a:fld>
            <a:endParaRPr lang="da-DK"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Hjerteforeningen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22.08.2025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Lys">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64D6E737-FB1A-B5EA-0B70-BD353EC84ED3}"/>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22.08.2025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97749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Mørk">
    <p:bg>
      <p:bgPr>
        <a:solidFill>
          <a:srgbClr val="400000"/>
        </a:solidFill>
        <a:effectLst/>
      </p:bgPr>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46FBC6E4-B3EC-85AC-38C4-32AB2274314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Date Placeholder 8">
            <a:extLst>
              <a:ext uri="{FF2B5EF4-FFF2-40B4-BE49-F238E27FC236}">
                <a16:creationId xmlns:a16="http://schemas.microsoft.com/office/drawing/2014/main" id="{DA2E80F3-3914-CDC7-D806-0763344B97EE}"/>
              </a:ext>
            </a:extLst>
          </p:cNvPr>
          <p:cNvSpPr>
            <a:spLocks noGrp="1"/>
          </p:cNvSpPr>
          <p:nvPr>
            <p:ph type="dt" sz="half" idx="10"/>
          </p:nvPr>
        </p:nvSpPr>
        <p:spPr/>
        <p:txBody>
          <a:bodyPr/>
          <a:lstStyle>
            <a:lvl1pPr>
              <a:defRPr>
                <a:solidFill>
                  <a:schemeClr val="tx2"/>
                </a:solidFill>
              </a:defRPr>
            </a:lvl1pPr>
          </a:lstStyle>
          <a:p>
            <a:fld id="{7C7EDF5C-7FDB-4E1F-B9E5-81932782DD6D}" type="datetime3">
              <a:rPr lang="da-DK" smtClean="0"/>
              <a:pPr/>
              <a:t>22.08.2025</a:t>
            </a:fld>
            <a:endParaRPr lang="da-DK" dirty="0"/>
          </a:p>
        </p:txBody>
      </p:sp>
      <p:sp>
        <p:nvSpPr>
          <p:cNvPr id="10" name="Footer Placeholder 9">
            <a:extLst>
              <a:ext uri="{FF2B5EF4-FFF2-40B4-BE49-F238E27FC236}">
                <a16:creationId xmlns:a16="http://schemas.microsoft.com/office/drawing/2014/main" id="{31F4AC36-48B7-0425-E58D-05D223606ADD}"/>
              </a:ext>
            </a:extLst>
          </p:cNvPr>
          <p:cNvSpPr>
            <a:spLocks noGrp="1"/>
          </p:cNvSpPr>
          <p:nvPr>
            <p:ph type="ftr" sz="quarter" idx="11"/>
          </p:nvPr>
        </p:nvSpPr>
        <p:spPr/>
        <p:txBody>
          <a:bodyPr/>
          <a:lstStyle>
            <a:lvl1pPr>
              <a:defRPr>
                <a:solidFill>
                  <a:schemeClr val="tx2"/>
                </a:solidFill>
              </a:defRPr>
            </a:lvl1pPr>
          </a:lstStyle>
          <a:p>
            <a:r>
              <a:rPr lang="da-DK" dirty="0"/>
              <a:t>Hjerteforeningen</a:t>
            </a:r>
          </a:p>
        </p:txBody>
      </p:sp>
      <p:sp>
        <p:nvSpPr>
          <p:cNvPr id="11" name="Slide Number Placeholder 10">
            <a:extLst>
              <a:ext uri="{FF2B5EF4-FFF2-40B4-BE49-F238E27FC236}">
                <a16:creationId xmlns:a16="http://schemas.microsoft.com/office/drawing/2014/main" id="{D092ED84-7FAD-0C46-1881-7819D2A3AF21}"/>
              </a:ext>
            </a:extLst>
          </p:cNvPr>
          <p:cNvSpPr>
            <a:spLocks noGrp="1"/>
          </p:cNvSpPr>
          <p:nvPr>
            <p:ph type="sldNum" sz="quarter" idx="12"/>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419061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2" y="458238"/>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352550"/>
            <a:ext cx="26424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03713" y="1352550"/>
            <a:ext cx="26424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1878" y="1352550"/>
            <a:ext cx="281837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der ikke er ekstra layouts</a:t>
            </a:r>
            <a:endParaRPr lang="da-DK" altLang="da-DK" sz="900" b="0" noProof="1">
              <a:solidFill>
                <a:schemeClr val="tx1"/>
              </a:solidFill>
              <a:latin typeface="+mn-lt"/>
              <a:cs typeface="Arial" panose="020B0604020202020204" pitchFamily="34" charset="0"/>
            </a:endParaRP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82938" y="324451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892925" y="288590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82938" y="416769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946900" y="191766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938963" y="365404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82938" y="248646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82938" y="503596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66450" y="188186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50BDF515-98B1-4790-AB92-AF7BBF1B4FE1}" type="datetime3">
              <a:rPr lang="da-DK" smtClean="0"/>
              <a:t>22.08.2025</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678800" y="0"/>
            <a:ext cx="7513200" cy="6858000"/>
          </a:xfrm>
          <a:solidFill>
            <a:schemeClr val="tx1">
              <a:lumMod val="85000"/>
            </a:schemeClr>
          </a:solidFill>
        </p:spPr>
        <p:txBody>
          <a:bodyPr lIns="0" tIns="648000" r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F74030"/>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5984274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1">
                <a:solidFill>
                  <a:schemeClr val="bg1"/>
                </a:solidFill>
              </a:rPr>
              <a:t>Hvis du ser andre </a:t>
            </a:r>
            <a:r>
              <a:rPr lang="da-DK" sz="4400" b="1" i="1" noProof="1">
                <a:solidFill>
                  <a:schemeClr val="bg1"/>
                </a:solidFill>
              </a:rPr>
              <a:t>layouts efter dette,</a:t>
            </a:r>
            <a:br>
              <a:rPr lang="da-DK" sz="4400" b="0" i="0" noProof="1">
                <a:solidFill>
                  <a:schemeClr val="bg1"/>
                </a:solidFill>
              </a:rPr>
            </a:br>
            <a:r>
              <a:rPr lang="da-DK" sz="4400" b="0" noProof="1">
                <a:solidFill>
                  <a:schemeClr val="bg1"/>
                </a:solidFill>
              </a:rPr>
              <a:t>brug dem ikke. Disse layouts </a:t>
            </a:r>
            <a:r>
              <a:rPr lang="da-DK" sz="4400" b="1" i="1" u="none" noProof="1">
                <a:solidFill>
                  <a:schemeClr val="bg1"/>
                </a:solidFill>
              </a:rPr>
              <a:t>tilhører ikke </a:t>
            </a:r>
            <a:r>
              <a:rPr lang="da-DK" sz="4400" b="0" i="0" u="none" noProof="1">
                <a:solidFill>
                  <a:schemeClr val="bg1"/>
                </a:solidFill>
              </a:rPr>
              <a:t>vores corporate </a:t>
            </a:r>
            <a:r>
              <a:rPr lang="da-DK" sz="4400" b="0" noProof="1">
                <a:solidFill>
                  <a:schemeClr val="bg1"/>
                </a:solidFill>
              </a:rPr>
              <a:t>skabelon.</a:t>
            </a:r>
            <a:br>
              <a:rPr lang="da-DK" sz="2800" b="0" noProof="1">
                <a:solidFill>
                  <a:schemeClr val="bg1"/>
                </a:solidFill>
              </a:rPr>
            </a:br>
            <a:br>
              <a:rPr lang="da-DK" sz="2800" b="0" noProof="1">
                <a:solidFill>
                  <a:schemeClr val="bg1"/>
                </a:solidFill>
              </a:rPr>
            </a:br>
            <a:endParaRPr lang="da-DK" sz="28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1">
                <a:solidFill>
                  <a:schemeClr val="bg1"/>
                </a:solidFill>
              </a:rPr>
              <a:t>Brug dem ikke </a:t>
            </a:r>
            <a:endParaRPr lang="da-DK" sz="10000" b="1" i="1" noProof="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OBS! Layouts efter dette kan indeholde potentiel fortrolig information.</a:t>
            </a:r>
            <a:br>
              <a:rPr lang="da-DK" sz="1800" b="0" noProof="1">
                <a:solidFill>
                  <a:schemeClr val="bg1"/>
                </a:solidFill>
              </a:rPr>
            </a:br>
            <a:endParaRPr lang="da-DK" sz="18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727492AB-F239-4C36-A0B6-803C4E6AEFC5}" type="datetime3">
              <a:rPr lang="da-DK" smtClean="0"/>
              <a:t>22.08.2025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g grafik">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 name="Lilla logo">
            <a:extLst>
              <a:ext uri="{FF2B5EF4-FFF2-40B4-BE49-F238E27FC236}">
                <a16:creationId xmlns:a16="http://schemas.microsoft.com/office/drawing/2014/main" id="{6B3E84F8-838F-3BAC-1D54-2686ED261DFE}"/>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887825" y="459759"/>
            <a:ext cx="3834253" cy="5890242"/>
          </a:xfrm>
          <a:prstGeom prst="rect">
            <a:avLst/>
          </a:prstGeom>
        </p:spPr>
      </p:pic>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CFAAF6"/>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766573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3" name="Subtitle 2" hidden="1"/>
          <p:cNvSpPr>
            <a:spLocks noGrp="1"/>
          </p:cNvSpPr>
          <p:nvPr userDrawn="1">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1pPr>
            <a:lvl2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2pPr>
            <a:lvl3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3pPr>
            <a:lvl4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4pPr>
            <a:lvl5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5pPr>
            <a:lvl6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6pPr>
            <a:lvl7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7pPr>
            <a:lvl8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chemeClr val="tx2"/>
                </a:solidFill>
                <a:latin typeface="+mn-lt"/>
              </a:defRPr>
            </a:lvl9pPr>
          </a:lstStyle>
          <a:p>
            <a:r>
              <a:rPr lang="da-DK" dirty="0"/>
              <a:t>.</a:t>
            </a:r>
          </a:p>
        </p:txBody>
      </p:sp>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pic>
        <p:nvPicPr>
          <p:cNvPr id="17" name="Logo">
            <a:extLst>
              <a:ext uri="{FF2B5EF4-FFF2-40B4-BE49-F238E27FC236}">
                <a16:creationId xmlns:a16="http://schemas.microsoft.com/office/drawing/2014/main" id="{0A53D6F3-119C-F7DC-40F4-46038EB70B4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195857" y="5871600"/>
            <a:ext cx="1454400" cy="597670"/>
          </a:xfrm>
          <a:prstGeom prst="rect">
            <a:avLst/>
          </a:prstGeom>
        </p:spPr>
      </p:pic>
      <p:sp>
        <p:nvSpPr>
          <p:cNvPr id="2" name="Title 1"/>
          <p:cNvSpPr>
            <a:spLocks noGrp="1"/>
          </p:cNvSpPr>
          <p:nvPr userDrawn="1">
            <p:ph type="ctrTitle" hasCustomPrompt="1"/>
          </p:nvPr>
        </p:nvSpPr>
        <p:spPr>
          <a:xfrm>
            <a:off x="539748" y="2344737"/>
            <a:ext cx="8288339" cy="3280749"/>
          </a:xfrm>
        </p:spPr>
        <p:txBody>
          <a:bodyPr anchor="b"/>
          <a:lstStyle>
            <a:lvl1pPr algn="l">
              <a:lnSpc>
                <a:spcPct val="93000"/>
              </a:lnSpc>
              <a:defRPr sz="6600">
                <a:solidFill>
                  <a:schemeClr val="accent1"/>
                </a:solidFill>
              </a:defRPr>
            </a:lvl1pPr>
          </a:lstStyle>
          <a:p>
            <a:r>
              <a:rPr lang="da-DK" dirty="0"/>
              <a:t>Klik for at tilføje titel, max. 3 linjer</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og billede">
    <p:bg>
      <p:bgPr>
        <a:solidFill>
          <a:schemeClr val="accent1"/>
        </a:solidFill>
        <a:effectLst/>
      </p:bgPr>
    </p:bg>
    <p:spTree>
      <p:nvGrpSpPr>
        <p:cNvPr id="1" name=""/>
        <p:cNvGrpSpPr/>
        <p:nvPr/>
      </p:nvGrpSpPr>
      <p:grpSpPr>
        <a:xfrm>
          <a:off x="0" y="0"/>
          <a:ext cx="0" cy="0"/>
          <a:chOff x="0" y="0"/>
          <a:chExt cx="0" cy="0"/>
        </a:xfrm>
      </p:grpSpPr>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959E4B1-0EC4-B9AF-3226-EEE250F476B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5" name="Grafik streg">
            <a:extLst>
              <a:ext uri="{FF2B5EF4-FFF2-40B4-BE49-F238E27FC236}">
                <a16:creationId xmlns:a16="http://schemas.microsoft.com/office/drawing/2014/main" id="{816BB6E5-0AD7-5310-4762-75F88B6DC536}"/>
              </a:ext>
            </a:extLst>
          </p:cNvPr>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CFAAF6"/>
          </a:solidFill>
          <a:ln w="0" cap="flat">
            <a:noFill/>
            <a:prstDash val="solid"/>
            <a:miter/>
          </a:ln>
        </p:spPr>
        <p:txBody>
          <a:bodyPr rtlCol="0" anchor="ctr"/>
          <a:lstStyle/>
          <a:p>
            <a:endParaRPr lang="da-DK" dirty="0"/>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122738" y="-1"/>
            <a:ext cx="8070462" cy="5120641"/>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2986643"/>
            <a:ext cx="7357750" cy="2642675"/>
          </a:xfrm>
        </p:spPr>
        <p:txBody>
          <a:bodyPr anchor="b"/>
          <a:lstStyle>
            <a:lvl1pPr algn="l">
              <a:lnSpc>
                <a:spcPct val="93000"/>
              </a:lnSpc>
              <a:defRPr sz="6600">
                <a:solidFill>
                  <a:srgbClr val="CFAAF6"/>
                </a:solidFill>
              </a:defRPr>
            </a:lvl1pPr>
          </a:lstStyle>
          <a:p>
            <a:r>
              <a:rPr lang="da-DK" dirty="0"/>
              <a:t>Klik for at tilføje titel, max. 3 linjer</a:t>
            </a:r>
          </a:p>
        </p:txBody>
      </p:sp>
    </p:spTree>
    <p:extLst>
      <p:ext uri="{BB962C8B-B14F-4D97-AF65-F5344CB8AC3E}">
        <p14:creationId xmlns:p14="http://schemas.microsoft.com/office/powerpoint/2010/main" val="26008028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og fuld side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Grafik streg">
            <a:extLst>
              <a:ext uri="{FF2B5EF4-FFF2-40B4-BE49-F238E27FC236}">
                <a16:creationId xmlns:a16="http://schemas.microsoft.com/office/drawing/2014/main" id="{6F1AAFC8-50A6-F058-9271-A222EF88C59C}"/>
              </a:ext>
            </a:extLst>
          </p:cNvPr>
          <p:cNvSpPr/>
          <p:nvPr userDrawn="1"/>
        </p:nvSpPr>
        <p:spPr>
          <a:xfrm>
            <a:off x="383177" y="5974080"/>
            <a:ext cx="1489317" cy="494983"/>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3" name="Billedpladsholder">
            <a:extLst>
              <a:ext uri="{FF2B5EF4-FFF2-40B4-BE49-F238E27FC236}">
                <a16:creationId xmlns:a16="http://schemas.microsoft.com/office/drawing/2014/main" id="{AD575E3C-27BD-1DF6-CA27-B295C5A02509}"/>
              </a:ext>
            </a:extLst>
          </p:cNvPr>
          <p:cNvSpPr>
            <a:spLocks noGrp="1"/>
          </p:cNvSpPr>
          <p:nvPr>
            <p:ph type="pic" sz="quarter" idx="13" hasCustomPrompt="1"/>
          </p:nvPr>
        </p:nvSpPr>
        <p:spPr>
          <a:xfrm>
            <a:off x="0" y="-2"/>
            <a:ext cx="12193200" cy="6858000"/>
          </a:xfrm>
          <a:custGeom>
            <a:avLst/>
            <a:gdLst>
              <a:gd name="connsiteX0" fmla="*/ 539749 w 12193200"/>
              <a:gd name="connsiteY0" fmla="*/ 6194594 h 6858000"/>
              <a:gd name="connsiteX1" fmla="*/ 539749 w 12193200"/>
              <a:gd name="connsiteY1" fmla="*/ 6316665 h 6858000"/>
              <a:gd name="connsiteX2" fmla="*/ 1720094 w 12193200"/>
              <a:gd name="connsiteY2" fmla="*/ 6316665 h 6858000"/>
              <a:gd name="connsiteX3" fmla="*/ 1720094 w 12193200"/>
              <a:gd name="connsiteY3" fmla="*/ 619459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539749" y="6194594"/>
                </a:moveTo>
                <a:lnTo>
                  <a:pt x="539749" y="6316665"/>
                </a:lnTo>
                <a:lnTo>
                  <a:pt x="1720094" y="6316665"/>
                </a:lnTo>
                <a:lnTo>
                  <a:pt x="1720094" y="6194594"/>
                </a:lnTo>
                <a:close/>
                <a:moveTo>
                  <a:pt x="0" y="0"/>
                </a:moveTo>
                <a:lnTo>
                  <a:pt x="12193200" y="0"/>
                </a:lnTo>
                <a:lnTo>
                  <a:pt x="12193200" y="6858000"/>
                </a:lnTo>
                <a:lnTo>
                  <a:pt x="0" y="6858000"/>
                </a:lnTo>
                <a:close/>
              </a:path>
            </a:pathLst>
          </a:custGeom>
          <a:solidFill>
            <a:schemeClr val="tx1">
              <a:lumMod val="85000"/>
            </a:schemeClr>
          </a:solidFill>
        </p:spPr>
        <p:txBody>
          <a:bodyPr wrap="square" lIns="0" tIns="72000" rIns="0" bIns="0" anchor="t" anchorCtr="0">
            <a:noAutofit/>
          </a:bodyPr>
          <a:lstStyle>
            <a:lvl1pPr marL="0" indent="0" algn="ctr">
              <a:lnSpc>
                <a:spcPct val="100000"/>
              </a:lnSpc>
              <a:spcAft>
                <a:spcPts val="0"/>
              </a:spcAft>
              <a:buNone/>
              <a:defRPr sz="1600">
                <a:solidFill>
                  <a:srgbClr val="400000"/>
                </a:solidFill>
              </a:defRPr>
            </a:lvl1pPr>
          </a:lstStyle>
          <a:p>
            <a:r>
              <a:rPr lang="da-DK" dirty="0"/>
              <a:t>Klik på rammen for at indsætte et billede</a:t>
            </a:r>
          </a:p>
        </p:txBody>
      </p:sp>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22.08.2025</a:t>
            </a:fld>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540000"/>
            <a:ext cx="10170000" cy="5144400"/>
          </a:xfrm>
        </p:spPr>
        <p:txBody>
          <a:bodyPr anchor="b"/>
          <a:lstStyle>
            <a:lvl1pPr algn="l">
              <a:lnSpc>
                <a:spcPct val="93000"/>
              </a:lnSpc>
              <a:defRPr sz="6600">
                <a:solidFill>
                  <a:srgbClr val="EFE6DD"/>
                </a:solidFill>
              </a:defRPr>
            </a:lvl1pPr>
          </a:lstStyle>
          <a:p>
            <a:r>
              <a:rPr lang="da-DK" dirty="0"/>
              <a:t>Klik for at tilføje titel, max. 3 linjer</a:t>
            </a:r>
          </a:p>
        </p:txBody>
      </p:sp>
    </p:spTree>
    <p:extLst>
      <p:ext uri="{BB962C8B-B14F-4D97-AF65-F5344CB8AC3E}">
        <p14:creationId xmlns:p14="http://schemas.microsoft.com/office/powerpoint/2010/main" val="40070311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dsagn med billede A">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097200"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541150" y="1191600"/>
            <a:ext cx="5014900" cy="2326300"/>
          </a:xfrm>
        </p:spPr>
        <p:txBody>
          <a:bodyPr/>
          <a:lstStyle>
            <a:lvl1pPr>
              <a:defRPr>
                <a:solidFill>
                  <a:srgbClr val="EFE6DD"/>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541150" y="3909600"/>
            <a:ext cx="5014900" cy="1940400"/>
          </a:xfrm>
          <a:noFill/>
        </p:spPr>
        <p:txBody>
          <a:bodyPr lIns="0" tIns="0" rIns="0" bIns="0"/>
          <a:lstStyle>
            <a:lvl1pPr marL="0" indent="0">
              <a:lnSpc>
                <a:spcPct val="100000"/>
              </a:lnSpc>
              <a:spcBef>
                <a:spcPts val="0"/>
              </a:spcBef>
              <a:spcAft>
                <a:spcPts val="0"/>
              </a:spcAft>
              <a:buNone/>
              <a:defRPr sz="1800" b="0">
                <a:solidFill>
                  <a:srgbClr val="EFE6DD"/>
                </a:solidFill>
                <a:latin typeface="+mn-lt"/>
              </a:defRPr>
            </a:lvl1pPr>
            <a:lvl2pPr marL="0" indent="0">
              <a:lnSpc>
                <a:spcPct val="100000"/>
              </a:lnSpc>
              <a:spcBef>
                <a:spcPts val="0"/>
              </a:spcBef>
              <a:spcAft>
                <a:spcPts val="0"/>
              </a:spcAft>
              <a:buNone/>
              <a:defRPr sz="1800" b="0">
                <a:solidFill>
                  <a:srgbClr val="EFE6DD"/>
                </a:solidFill>
                <a:latin typeface="+mn-lt"/>
              </a:defRPr>
            </a:lvl2pPr>
            <a:lvl3pPr marL="0" indent="0">
              <a:lnSpc>
                <a:spcPct val="100000"/>
              </a:lnSpc>
              <a:spcBef>
                <a:spcPts val="0"/>
              </a:spcBef>
              <a:spcAft>
                <a:spcPts val="0"/>
              </a:spcAft>
              <a:buNone/>
              <a:defRPr sz="1800" b="0">
                <a:solidFill>
                  <a:srgbClr val="EFE6DD"/>
                </a:solidFill>
                <a:latin typeface="+mn-lt"/>
              </a:defRPr>
            </a:lvl3pPr>
            <a:lvl4pPr marL="0">
              <a:lnSpc>
                <a:spcPct val="100000"/>
              </a:lnSpc>
              <a:spcBef>
                <a:spcPts val="0"/>
              </a:spcBef>
              <a:spcAft>
                <a:spcPts val="0"/>
              </a:spcAft>
              <a:buNone/>
              <a:defRPr sz="1800" b="0">
                <a:solidFill>
                  <a:srgbClr val="EFE6DD"/>
                </a:solidFill>
                <a:latin typeface="+mn-lt"/>
              </a:defRPr>
            </a:lvl4pPr>
            <a:lvl5pPr marL="0">
              <a:lnSpc>
                <a:spcPct val="100000"/>
              </a:lnSpc>
              <a:spcBef>
                <a:spcPts val="0"/>
              </a:spcBef>
              <a:spcAft>
                <a:spcPts val="0"/>
              </a:spcAft>
              <a:buNone/>
              <a:defRPr sz="1800" b="0">
                <a:solidFill>
                  <a:srgbClr val="EFE6DD"/>
                </a:solidFill>
                <a:latin typeface="+mn-lt"/>
              </a:defRPr>
            </a:lvl5pPr>
            <a:lvl6pPr marL="0" indent="0">
              <a:lnSpc>
                <a:spcPct val="100000"/>
              </a:lnSpc>
              <a:spcBef>
                <a:spcPts val="0"/>
              </a:spcBef>
              <a:spcAft>
                <a:spcPts val="0"/>
              </a:spcAft>
              <a:buNone/>
              <a:defRPr sz="1800" b="0">
                <a:solidFill>
                  <a:srgbClr val="EFE6DD"/>
                </a:solidFill>
                <a:latin typeface="+mn-lt"/>
              </a:defRPr>
            </a:lvl6pPr>
            <a:lvl7pPr marL="0">
              <a:lnSpc>
                <a:spcPct val="100000"/>
              </a:lnSpc>
              <a:spcBef>
                <a:spcPts val="0"/>
              </a:spcBef>
              <a:spcAft>
                <a:spcPts val="0"/>
              </a:spcAft>
              <a:buNone/>
              <a:defRPr sz="1800" b="0">
                <a:solidFill>
                  <a:srgbClr val="EFE6DD"/>
                </a:solidFill>
                <a:latin typeface="+mn-lt"/>
              </a:defRPr>
            </a:lvl7pPr>
            <a:lvl8pPr marL="0">
              <a:lnSpc>
                <a:spcPct val="100000"/>
              </a:lnSpc>
              <a:spcBef>
                <a:spcPts val="0"/>
              </a:spcBef>
              <a:spcAft>
                <a:spcPts val="0"/>
              </a:spcAft>
              <a:buNone/>
              <a:defRPr sz="1800" b="0">
                <a:solidFill>
                  <a:srgbClr val="EFE6DD"/>
                </a:solidFill>
                <a:latin typeface="+mn-lt"/>
              </a:defRPr>
            </a:lvl8pPr>
            <a:lvl9pPr marL="0">
              <a:lnSpc>
                <a:spcPct val="100000"/>
              </a:lnSpc>
              <a:spcBef>
                <a:spcPts val="0"/>
              </a:spcBef>
              <a:spcAft>
                <a:spcPts val="0"/>
              </a:spcAft>
              <a:buNone/>
              <a:defRPr sz="1800" b="0">
                <a:solidFill>
                  <a:srgbClr val="EFE6DD"/>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1149" y="468000"/>
            <a:ext cx="5014900" cy="374400"/>
          </a:xfrm>
        </p:spPr>
        <p:txBody>
          <a:bodyPr/>
          <a:lstStyle>
            <a:lvl1pPr marL="0" indent="0" algn="l">
              <a:lnSpc>
                <a:spcPct val="95000"/>
              </a:lnSpc>
              <a:spcBef>
                <a:spcPts val="0"/>
              </a:spcBef>
              <a:spcAft>
                <a:spcPts val="0"/>
              </a:spcAft>
              <a:buFont typeface="Arial" panose="020B0604020202020204" pitchFamily="34" charset="0"/>
              <a:buChar char="​"/>
              <a:defRPr sz="2000" i="1">
                <a:solidFill>
                  <a:srgbClr val="EFE6DD"/>
                </a:solidFill>
              </a:defRPr>
            </a:lvl1pPr>
            <a:lvl2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2pPr>
            <a:lvl3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3pPr>
            <a:lvl4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4pPr>
            <a:lvl5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5pPr>
            <a:lvl6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6pPr>
            <a:lvl7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7pPr>
            <a:lvl8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8pPr>
            <a:lvl9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9pPr>
          </a:lstStyle>
          <a:p>
            <a:r>
              <a:rPr lang="da-DK" dirty="0"/>
              <a:t>Klik for at tilføje tekst</a:t>
            </a:r>
          </a:p>
        </p:txBody>
      </p:sp>
    </p:spTree>
    <p:extLst>
      <p:ext uri="{BB962C8B-B14F-4D97-AF65-F5344CB8AC3E}">
        <p14:creationId xmlns:p14="http://schemas.microsoft.com/office/powerpoint/2010/main" val="23925266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dsagn med billede B">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1"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6634800" y="543599"/>
            <a:ext cx="5014900" cy="2796501"/>
          </a:xfrm>
        </p:spPr>
        <p:txBody>
          <a:bodyPr/>
          <a:lstStyle>
            <a:lvl1pPr>
              <a:defRPr>
                <a:solidFill>
                  <a:srgbClr val="F74030"/>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6634800" y="4010400"/>
            <a:ext cx="5014900" cy="1908000"/>
          </a:xfrm>
          <a:noFill/>
        </p:spPr>
        <p:txBody>
          <a:bodyPr lIns="0" tIns="0" rIns="0" bIns="0"/>
          <a:lstStyle>
            <a:lvl1pPr marL="0" indent="0">
              <a:lnSpc>
                <a:spcPct val="100000"/>
              </a:lnSpc>
              <a:spcBef>
                <a:spcPts val="0"/>
              </a:spcBef>
              <a:spcAft>
                <a:spcPts val="0"/>
              </a:spcAft>
              <a:buNone/>
              <a:defRPr sz="1800" b="0">
                <a:solidFill>
                  <a:srgbClr val="F74030"/>
                </a:solidFill>
                <a:latin typeface="+mn-lt"/>
              </a:defRPr>
            </a:lvl1pPr>
            <a:lvl2pPr marL="0" indent="0">
              <a:lnSpc>
                <a:spcPct val="100000"/>
              </a:lnSpc>
              <a:spcBef>
                <a:spcPts val="0"/>
              </a:spcBef>
              <a:spcAft>
                <a:spcPts val="0"/>
              </a:spcAft>
              <a:buNone/>
              <a:defRPr sz="1800" b="0">
                <a:solidFill>
                  <a:srgbClr val="F74030"/>
                </a:solidFill>
                <a:latin typeface="+mn-lt"/>
              </a:defRPr>
            </a:lvl2pPr>
            <a:lvl3pPr marL="0" indent="0">
              <a:lnSpc>
                <a:spcPct val="100000"/>
              </a:lnSpc>
              <a:spcBef>
                <a:spcPts val="0"/>
              </a:spcBef>
              <a:spcAft>
                <a:spcPts val="0"/>
              </a:spcAft>
              <a:buNone/>
              <a:defRPr sz="1800" b="0">
                <a:solidFill>
                  <a:srgbClr val="F74030"/>
                </a:solidFill>
                <a:latin typeface="+mn-lt"/>
              </a:defRPr>
            </a:lvl3pPr>
            <a:lvl4pPr marL="0">
              <a:lnSpc>
                <a:spcPct val="100000"/>
              </a:lnSpc>
              <a:spcBef>
                <a:spcPts val="0"/>
              </a:spcBef>
              <a:spcAft>
                <a:spcPts val="0"/>
              </a:spcAft>
              <a:buNone/>
              <a:defRPr sz="1800" b="0">
                <a:solidFill>
                  <a:srgbClr val="F74030"/>
                </a:solidFill>
                <a:latin typeface="+mn-lt"/>
              </a:defRPr>
            </a:lvl4pPr>
            <a:lvl5pPr marL="0">
              <a:lnSpc>
                <a:spcPct val="100000"/>
              </a:lnSpc>
              <a:spcBef>
                <a:spcPts val="0"/>
              </a:spcBef>
              <a:spcAft>
                <a:spcPts val="0"/>
              </a:spcAft>
              <a:buNone/>
              <a:defRPr sz="1800" b="0">
                <a:solidFill>
                  <a:srgbClr val="F74030"/>
                </a:solidFill>
                <a:latin typeface="+mn-lt"/>
              </a:defRPr>
            </a:lvl5pPr>
            <a:lvl6pPr marL="0" indent="0">
              <a:lnSpc>
                <a:spcPct val="100000"/>
              </a:lnSpc>
              <a:spcBef>
                <a:spcPts val="0"/>
              </a:spcBef>
              <a:spcAft>
                <a:spcPts val="0"/>
              </a:spcAft>
              <a:buNone/>
              <a:defRPr sz="1800" b="0">
                <a:solidFill>
                  <a:srgbClr val="F74030"/>
                </a:solidFill>
                <a:latin typeface="+mn-lt"/>
              </a:defRPr>
            </a:lvl6pPr>
            <a:lvl7pPr marL="0">
              <a:lnSpc>
                <a:spcPct val="100000"/>
              </a:lnSpc>
              <a:spcBef>
                <a:spcPts val="0"/>
              </a:spcBef>
              <a:spcAft>
                <a:spcPts val="0"/>
              </a:spcAft>
              <a:buNone/>
              <a:defRPr sz="1800" b="0">
                <a:solidFill>
                  <a:srgbClr val="F74030"/>
                </a:solidFill>
                <a:latin typeface="+mn-lt"/>
              </a:defRPr>
            </a:lvl7pPr>
            <a:lvl8pPr marL="0">
              <a:lnSpc>
                <a:spcPct val="100000"/>
              </a:lnSpc>
              <a:spcBef>
                <a:spcPts val="0"/>
              </a:spcBef>
              <a:spcAft>
                <a:spcPts val="0"/>
              </a:spcAft>
              <a:buNone/>
              <a:defRPr sz="1800" b="0">
                <a:solidFill>
                  <a:srgbClr val="F74030"/>
                </a:solidFill>
                <a:latin typeface="+mn-lt"/>
              </a:defRPr>
            </a:lvl8pPr>
            <a:lvl9pPr marL="0">
              <a:lnSpc>
                <a:spcPct val="100000"/>
              </a:lnSpc>
              <a:spcBef>
                <a:spcPts val="0"/>
              </a:spcBef>
              <a:spcAft>
                <a:spcPts val="0"/>
              </a:spcAft>
              <a:buNone/>
              <a:defRPr sz="1800" b="0">
                <a:solidFill>
                  <a:srgbClr val="F74030"/>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6634801" y="6146974"/>
            <a:ext cx="5015862" cy="324000"/>
          </a:xfrm>
        </p:spPr>
        <p:txBody>
          <a:bodyPr anchor="b" anchorCtr="0"/>
          <a:lstStyle>
            <a:lvl1pPr marL="0" indent="0" algn="r">
              <a:lnSpc>
                <a:spcPct val="100000"/>
              </a:lnSpc>
              <a:spcBef>
                <a:spcPts val="0"/>
              </a:spcBef>
              <a:spcAft>
                <a:spcPts val="600"/>
              </a:spcAft>
              <a:buFont typeface="Arial" panose="020B0604020202020204" pitchFamily="34" charset="0"/>
              <a:buChar char="​"/>
              <a:defRPr sz="1000" i="1">
                <a:solidFill>
                  <a:srgbClr val="F74030"/>
                </a:solidFill>
              </a:defRPr>
            </a:lvl1pPr>
            <a:lvl2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2pPr>
            <a:lvl3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3pPr>
            <a:lvl4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4pPr>
            <a:lvl5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5pPr>
            <a:lvl6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6pPr>
            <a:lvl7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7pPr>
            <a:lvl8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8pPr>
            <a:lvl9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9pPr>
          </a:lstStyle>
          <a:p>
            <a:r>
              <a:rPr lang="da-DK" dirty="0"/>
              <a:t>Klik for at tilføje tekst</a:t>
            </a:r>
          </a:p>
        </p:txBody>
      </p:sp>
    </p:spTree>
    <p:extLst>
      <p:ext uri="{BB962C8B-B14F-4D97-AF65-F5344CB8AC3E}">
        <p14:creationId xmlns:p14="http://schemas.microsoft.com/office/powerpoint/2010/main" val="33577187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uppe grid" hidden="1">
            <a:extLst>
              <a:ext uri="{FF2B5EF4-FFF2-40B4-BE49-F238E27FC236}">
                <a16:creationId xmlns:a16="http://schemas.microsoft.com/office/drawing/2014/main" id="{05F1CA13-1DB2-62D4-8E9F-D9C242A10F00}"/>
              </a:ext>
            </a:extLst>
          </p:cNvPr>
          <p:cNvGrpSpPr>
            <a:grpSpLocks noGrp="1" noUngrp="1" noRot="1" noMove="1" noResize="1"/>
          </p:cNvGrpSpPr>
          <p:nvPr userDrawn="1"/>
        </p:nvGrpSpPr>
        <p:grpSpPr>
          <a:xfrm>
            <a:off x="539750" y="539750"/>
            <a:ext cx="11112250" cy="5778250"/>
            <a:chOff x="539750" y="539750"/>
            <a:chExt cx="11112250" cy="5778250"/>
          </a:xfrm>
        </p:grpSpPr>
        <p:sp>
          <p:nvSpPr>
            <p:cNvPr id="5" name="C1">
              <a:extLst>
                <a:ext uri="{FF2B5EF4-FFF2-40B4-BE49-F238E27FC236}">
                  <a16:creationId xmlns:a16="http://schemas.microsoft.com/office/drawing/2014/main" id="{591D09D8-C670-5194-41C2-232708590FCA}"/>
                </a:ext>
              </a:extLst>
            </p:cNvPr>
            <p:cNvSpPr>
              <a:spLocks noGrp="1" noRot="1" noMove="1" noResize="1" noEditPoints="1" noAdjustHandles="1" noChangeArrowheads="1" noChangeShapeType="1"/>
            </p:cNvSpPr>
            <p:nvPr/>
          </p:nvSpPr>
          <p:spPr>
            <a:xfrm>
              <a:off x="54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S1">
              <a:extLst>
                <a:ext uri="{FF2B5EF4-FFF2-40B4-BE49-F238E27FC236}">
                  <a16:creationId xmlns:a16="http://schemas.microsoft.com/office/drawing/2014/main" id="{44DC7D4A-7E6E-B917-405E-745EBED913F2}"/>
                </a:ext>
              </a:extLst>
            </p:cNvPr>
            <p:cNvSpPr>
              <a:spLocks noGrp="1" noRot="1" noMove="1" noResize="1" noEditPoints="1" noAdjustHandles="1" noChangeArrowheads="1" noChangeShapeType="1"/>
            </p:cNvSpPr>
            <p:nvPr/>
          </p:nvSpPr>
          <p:spPr>
            <a:xfrm>
              <a:off x="130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C2">
              <a:extLst>
                <a:ext uri="{FF2B5EF4-FFF2-40B4-BE49-F238E27FC236}">
                  <a16:creationId xmlns:a16="http://schemas.microsoft.com/office/drawing/2014/main" id="{A960492C-C5A3-1656-36AB-127985F8EF83}"/>
                </a:ext>
              </a:extLst>
            </p:cNvPr>
            <p:cNvSpPr>
              <a:spLocks noGrp="1" noRot="1" noMove="1" noResize="1" noEditPoints="1" noAdjustHandles="1" noChangeArrowheads="1" noChangeShapeType="1"/>
            </p:cNvSpPr>
            <p:nvPr/>
          </p:nvSpPr>
          <p:spPr>
            <a:xfrm>
              <a:off x="148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S2">
              <a:extLst>
                <a:ext uri="{FF2B5EF4-FFF2-40B4-BE49-F238E27FC236}">
                  <a16:creationId xmlns:a16="http://schemas.microsoft.com/office/drawing/2014/main" id="{991A3DE0-5B76-0ED9-BC48-E3F17FB6B715}"/>
                </a:ext>
              </a:extLst>
            </p:cNvPr>
            <p:cNvSpPr>
              <a:spLocks noGrp="1" noRot="1" noMove="1" noResize="1" noEditPoints="1" noAdjustHandles="1" noChangeArrowheads="1" noChangeShapeType="1"/>
            </p:cNvSpPr>
            <p:nvPr/>
          </p:nvSpPr>
          <p:spPr>
            <a:xfrm>
              <a:off x="2242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C3">
              <a:extLst>
                <a:ext uri="{FF2B5EF4-FFF2-40B4-BE49-F238E27FC236}">
                  <a16:creationId xmlns:a16="http://schemas.microsoft.com/office/drawing/2014/main" id="{F0E51543-FD0F-CE3F-E1FC-3540B7B80974}"/>
                </a:ext>
              </a:extLst>
            </p:cNvPr>
            <p:cNvSpPr>
              <a:spLocks noGrp="1" noRot="1" noMove="1" noResize="1" noEditPoints="1" noAdjustHandles="1" noChangeArrowheads="1" noChangeShapeType="1"/>
            </p:cNvSpPr>
            <p:nvPr/>
          </p:nvSpPr>
          <p:spPr>
            <a:xfrm>
              <a:off x="2422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S3">
              <a:extLst>
                <a:ext uri="{FF2B5EF4-FFF2-40B4-BE49-F238E27FC236}">
                  <a16:creationId xmlns:a16="http://schemas.microsoft.com/office/drawing/2014/main" id="{0424A297-1431-16C3-17C7-00FC7B330E23}"/>
                </a:ext>
              </a:extLst>
            </p:cNvPr>
            <p:cNvSpPr>
              <a:spLocks noGrp="1" noRot="1" noMove="1" noResize="1" noEditPoints="1" noAdjustHandles="1" noChangeArrowheads="1" noChangeShapeType="1"/>
            </p:cNvSpPr>
            <p:nvPr/>
          </p:nvSpPr>
          <p:spPr>
            <a:xfrm>
              <a:off x="3183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C4">
              <a:extLst>
                <a:ext uri="{FF2B5EF4-FFF2-40B4-BE49-F238E27FC236}">
                  <a16:creationId xmlns:a16="http://schemas.microsoft.com/office/drawing/2014/main" id="{28CACF2C-8899-C338-EEA1-2C9BCAD0C870}"/>
                </a:ext>
              </a:extLst>
            </p:cNvPr>
            <p:cNvSpPr>
              <a:spLocks noGrp="1" noRot="1" noMove="1" noResize="1" noEditPoints="1" noAdjustHandles="1" noChangeArrowheads="1" noChangeShapeType="1"/>
            </p:cNvSpPr>
            <p:nvPr/>
          </p:nvSpPr>
          <p:spPr>
            <a:xfrm>
              <a:off x="3363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S4">
              <a:extLst>
                <a:ext uri="{FF2B5EF4-FFF2-40B4-BE49-F238E27FC236}">
                  <a16:creationId xmlns:a16="http://schemas.microsoft.com/office/drawing/2014/main" id="{39FD278C-C5A0-BE07-0195-170723F4EE79}"/>
                </a:ext>
              </a:extLst>
            </p:cNvPr>
            <p:cNvSpPr>
              <a:spLocks noGrp="1" noRot="1" noMove="1" noResize="1" noEditPoints="1" noAdjustHandles="1" noChangeArrowheads="1" noChangeShapeType="1"/>
            </p:cNvSpPr>
            <p:nvPr/>
          </p:nvSpPr>
          <p:spPr>
            <a:xfrm>
              <a:off x="4124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C5">
              <a:extLst>
                <a:ext uri="{FF2B5EF4-FFF2-40B4-BE49-F238E27FC236}">
                  <a16:creationId xmlns:a16="http://schemas.microsoft.com/office/drawing/2014/main" id="{B74F7314-056B-FEFD-E35F-EED817277A1A}"/>
                </a:ext>
              </a:extLst>
            </p:cNvPr>
            <p:cNvSpPr>
              <a:spLocks noGrp="1" noRot="1" noMove="1" noResize="1" noEditPoints="1" noAdjustHandles="1" noChangeArrowheads="1" noChangeShapeType="1"/>
            </p:cNvSpPr>
            <p:nvPr/>
          </p:nvSpPr>
          <p:spPr>
            <a:xfrm>
              <a:off x="4304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S5">
              <a:extLst>
                <a:ext uri="{FF2B5EF4-FFF2-40B4-BE49-F238E27FC236}">
                  <a16:creationId xmlns:a16="http://schemas.microsoft.com/office/drawing/2014/main" id="{1F5429EF-B46C-8BC8-FC6D-586EEBB31361}"/>
                </a:ext>
              </a:extLst>
            </p:cNvPr>
            <p:cNvSpPr>
              <a:spLocks noGrp="1" noRot="1" noMove="1" noResize="1" noEditPoints="1" noAdjustHandles="1" noChangeArrowheads="1" noChangeShapeType="1"/>
            </p:cNvSpPr>
            <p:nvPr/>
          </p:nvSpPr>
          <p:spPr>
            <a:xfrm>
              <a:off x="5065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C6">
              <a:extLst>
                <a:ext uri="{FF2B5EF4-FFF2-40B4-BE49-F238E27FC236}">
                  <a16:creationId xmlns:a16="http://schemas.microsoft.com/office/drawing/2014/main" id="{298E009B-6FAC-6315-59B5-BBE89EC3B635}"/>
                </a:ext>
              </a:extLst>
            </p:cNvPr>
            <p:cNvSpPr>
              <a:spLocks noGrp="1" noRot="1" noMove="1" noResize="1" noEditPoints="1" noAdjustHandles="1" noChangeArrowheads="1" noChangeShapeType="1"/>
            </p:cNvSpPr>
            <p:nvPr/>
          </p:nvSpPr>
          <p:spPr>
            <a:xfrm>
              <a:off x="5245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S6">
              <a:extLst>
                <a:ext uri="{FF2B5EF4-FFF2-40B4-BE49-F238E27FC236}">
                  <a16:creationId xmlns:a16="http://schemas.microsoft.com/office/drawing/2014/main" id="{FE9A4B5D-7F2D-243F-3B27-7A0D1B0C750A}"/>
                </a:ext>
              </a:extLst>
            </p:cNvPr>
            <p:cNvSpPr>
              <a:spLocks noGrp="1" noRot="1" noMove="1" noResize="1" noEditPoints="1" noAdjustHandles="1" noChangeArrowheads="1" noChangeShapeType="1"/>
            </p:cNvSpPr>
            <p:nvPr/>
          </p:nvSpPr>
          <p:spPr>
            <a:xfrm>
              <a:off x="6006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C7">
              <a:extLst>
                <a:ext uri="{FF2B5EF4-FFF2-40B4-BE49-F238E27FC236}">
                  <a16:creationId xmlns:a16="http://schemas.microsoft.com/office/drawing/2014/main" id="{28B31A10-9679-DD31-A6F8-A4C77D3FE290}"/>
                </a:ext>
              </a:extLst>
            </p:cNvPr>
            <p:cNvSpPr>
              <a:spLocks noGrp="1" noRot="1" noMove="1" noResize="1" noEditPoints="1" noAdjustHandles="1" noChangeArrowheads="1" noChangeShapeType="1"/>
            </p:cNvSpPr>
            <p:nvPr/>
          </p:nvSpPr>
          <p:spPr>
            <a:xfrm>
              <a:off x="6186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1" name="S7">
              <a:extLst>
                <a:ext uri="{FF2B5EF4-FFF2-40B4-BE49-F238E27FC236}">
                  <a16:creationId xmlns:a16="http://schemas.microsoft.com/office/drawing/2014/main" id="{1D5F2292-2EA1-23C3-B302-2FEF21F443C8}"/>
                </a:ext>
              </a:extLst>
            </p:cNvPr>
            <p:cNvSpPr>
              <a:spLocks noGrp="1" noRot="1" noMove="1" noResize="1" noEditPoints="1" noAdjustHandles="1" noChangeArrowheads="1" noChangeShapeType="1"/>
            </p:cNvSpPr>
            <p:nvPr/>
          </p:nvSpPr>
          <p:spPr>
            <a:xfrm>
              <a:off x="6947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C8">
              <a:extLst>
                <a:ext uri="{FF2B5EF4-FFF2-40B4-BE49-F238E27FC236}">
                  <a16:creationId xmlns:a16="http://schemas.microsoft.com/office/drawing/2014/main" id="{FC8CE1A3-47DB-E648-0A1A-839601E09C8D}"/>
                </a:ext>
              </a:extLst>
            </p:cNvPr>
            <p:cNvSpPr>
              <a:spLocks noGrp="1" noRot="1" noMove="1" noResize="1" noEditPoints="1" noAdjustHandles="1" noChangeArrowheads="1" noChangeShapeType="1"/>
            </p:cNvSpPr>
            <p:nvPr/>
          </p:nvSpPr>
          <p:spPr>
            <a:xfrm>
              <a:off x="7127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S8">
              <a:extLst>
                <a:ext uri="{FF2B5EF4-FFF2-40B4-BE49-F238E27FC236}">
                  <a16:creationId xmlns:a16="http://schemas.microsoft.com/office/drawing/2014/main" id="{CC6C9D40-7DE0-07B5-0A04-D35CEE600802}"/>
                </a:ext>
              </a:extLst>
            </p:cNvPr>
            <p:cNvSpPr>
              <a:spLocks noGrp="1" noRot="1" noMove="1" noResize="1" noEditPoints="1" noAdjustHandles="1" noChangeArrowheads="1" noChangeShapeType="1"/>
            </p:cNvSpPr>
            <p:nvPr/>
          </p:nvSpPr>
          <p:spPr>
            <a:xfrm>
              <a:off x="7888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C9">
              <a:extLst>
                <a:ext uri="{FF2B5EF4-FFF2-40B4-BE49-F238E27FC236}">
                  <a16:creationId xmlns:a16="http://schemas.microsoft.com/office/drawing/2014/main" id="{DE52262F-3B8C-532A-0A78-30D82BBC6A7A}"/>
                </a:ext>
              </a:extLst>
            </p:cNvPr>
            <p:cNvSpPr>
              <a:spLocks noGrp="1" noRot="1" noMove="1" noResize="1" noEditPoints="1" noAdjustHandles="1" noChangeArrowheads="1" noChangeShapeType="1"/>
            </p:cNvSpPr>
            <p:nvPr/>
          </p:nvSpPr>
          <p:spPr>
            <a:xfrm>
              <a:off x="8068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5" name="S9">
              <a:extLst>
                <a:ext uri="{FF2B5EF4-FFF2-40B4-BE49-F238E27FC236}">
                  <a16:creationId xmlns:a16="http://schemas.microsoft.com/office/drawing/2014/main" id="{4F664433-6B73-B435-1DFA-FBDA7DAC2EAD}"/>
                </a:ext>
              </a:extLst>
            </p:cNvPr>
            <p:cNvSpPr>
              <a:spLocks noGrp="1" noRot="1" noMove="1" noResize="1" noEditPoints="1" noAdjustHandles="1" noChangeArrowheads="1" noChangeShapeType="1"/>
            </p:cNvSpPr>
            <p:nvPr/>
          </p:nvSpPr>
          <p:spPr>
            <a:xfrm>
              <a:off x="8829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6" name="C10">
              <a:extLst>
                <a:ext uri="{FF2B5EF4-FFF2-40B4-BE49-F238E27FC236}">
                  <a16:creationId xmlns:a16="http://schemas.microsoft.com/office/drawing/2014/main" id="{2E2D32BC-C57F-734B-ED9A-4A459BDF7A6F}"/>
                </a:ext>
              </a:extLst>
            </p:cNvPr>
            <p:cNvSpPr>
              <a:spLocks noGrp="1" noRot="1" noMove="1" noResize="1" noEditPoints="1" noAdjustHandles="1" noChangeArrowheads="1" noChangeShapeType="1"/>
            </p:cNvSpPr>
            <p:nvPr/>
          </p:nvSpPr>
          <p:spPr>
            <a:xfrm>
              <a:off x="9009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S10">
              <a:extLst>
                <a:ext uri="{FF2B5EF4-FFF2-40B4-BE49-F238E27FC236}">
                  <a16:creationId xmlns:a16="http://schemas.microsoft.com/office/drawing/2014/main" id="{4CFD1A3A-10B7-82E7-0F43-C8FE6595E58F}"/>
                </a:ext>
              </a:extLst>
            </p:cNvPr>
            <p:cNvSpPr>
              <a:spLocks noGrp="1" noRot="1" noMove="1" noResize="1" noEditPoints="1" noAdjustHandles="1" noChangeArrowheads="1" noChangeShapeType="1"/>
            </p:cNvSpPr>
            <p:nvPr/>
          </p:nvSpPr>
          <p:spPr>
            <a:xfrm>
              <a:off x="9770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8" name="C11">
              <a:extLst>
                <a:ext uri="{FF2B5EF4-FFF2-40B4-BE49-F238E27FC236}">
                  <a16:creationId xmlns:a16="http://schemas.microsoft.com/office/drawing/2014/main" id="{56AA9C74-B7B0-7237-9F6F-6BFAA4BDEA48}"/>
                </a:ext>
              </a:extLst>
            </p:cNvPr>
            <p:cNvSpPr>
              <a:spLocks noGrp="1" noRot="1" noMove="1" noResize="1" noEditPoints="1" noAdjustHandles="1" noChangeArrowheads="1" noChangeShapeType="1"/>
            </p:cNvSpPr>
            <p:nvPr/>
          </p:nvSpPr>
          <p:spPr>
            <a:xfrm>
              <a:off x="995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9" name="S11">
              <a:extLst>
                <a:ext uri="{FF2B5EF4-FFF2-40B4-BE49-F238E27FC236}">
                  <a16:creationId xmlns:a16="http://schemas.microsoft.com/office/drawing/2014/main" id="{9B8A80C9-ED8A-D0E1-FF89-011FEC43A324}"/>
                </a:ext>
              </a:extLst>
            </p:cNvPr>
            <p:cNvSpPr>
              <a:spLocks noGrp="1" noRot="1" noMove="1" noResize="1" noEditPoints="1" noAdjustHandles="1" noChangeArrowheads="1" noChangeShapeType="1"/>
            </p:cNvSpPr>
            <p:nvPr/>
          </p:nvSpPr>
          <p:spPr>
            <a:xfrm>
              <a:off x="1071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0" name="C12">
              <a:extLst>
                <a:ext uri="{FF2B5EF4-FFF2-40B4-BE49-F238E27FC236}">
                  <a16:creationId xmlns:a16="http://schemas.microsoft.com/office/drawing/2014/main" id="{65440046-2828-2FCC-F1E1-A0EA09F564FC}"/>
                </a:ext>
              </a:extLst>
            </p:cNvPr>
            <p:cNvSpPr>
              <a:spLocks noGrp="1" noRot="1" noMove="1" noResize="1" noEditPoints="1" noAdjustHandles="1" noChangeArrowheads="1" noChangeShapeType="1"/>
            </p:cNvSpPr>
            <p:nvPr/>
          </p:nvSpPr>
          <p:spPr>
            <a:xfrm>
              <a:off x="1089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1" name="Rektangel 30">
              <a:extLst>
                <a:ext uri="{FF2B5EF4-FFF2-40B4-BE49-F238E27FC236}">
                  <a16:creationId xmlns:a16="http://schemas.microsoft.com/office/drawing/2014/main" id="{10C014DE-4647-53C2-C991-25252ADCE10F}"/>
                </a:ext>
              </a:extLst>
            </p:cNvPr>
            <p:cNvSpPr>
              <a:spLocks noGrp="1" noRot="1" noMove="1" noResize="1" noEditPoints="1" noAdjustHandles="1" noChangeArrowheads="1" noChangeShapeType="1"/>
            </p:cNvSpPr>
            <p:nvPr/>
          </p:nvSpPr>
          <p:spPr>
            <a:xfrm>
              <a:off x="539750" y="539750"/>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2" name="Rektangel 31">
              <a:extLst>
                <a:ext uri="{FF2B5EF4-FFF2-40B4-BE49-F238E27FC236}">
                  <a16:creationId xmlns:a16="http://schemas.microsoft.com/office/drawing/2014/main" id="{8E7B314B-A619-F20A-F5F5-D71B5653D2FC}"/>
                </a:ext>
              </a:extLst>
            </p:cNvPr>
            <p:cNvSpPr>
              <a:spLocks noGrp="1" noRot="1" noMove="1" noResize="1" noEditPoints="1" noAdjustHandles="1" noChangeArrowheads="1" noChangeShapeType="1"/>
            </p:cNvSpPr>
            <p:nvPr/>
          </p:nvSpPr>
          <p:spPr>
            <a:xfrm>
              <a:off x="539750" y="153257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ktangel 32">
              <a:extLst>
                <a:ext uri="{FF2B5EF4-FFF2-40B4-BE49-F238E27FC236}">
                  <a16:creationId xmlns:a16="http://schemas.microsoft.com/office/drawing/2014/main" id="{C263374C-3678-E3ED-D78B-F2438C672167}"/>
                </a:ext>
              </a:extLst>
            </p:cNvPr>
            <p:cNvSpPr>
              <a:spLocks noGrp="1" noRot="1" noMove="1" noResize="1" noEditPoints="1" noAdjustHandles="1" noChangeArrowheads="1" noChangeShapeType="1"/>
            </p:cNvSpPr>
            <p:nvPr/>
          </p:nvSpPr>
          <p:spPr>
            <a:xfrm>
              <a:off x="539750" y="2525396"/>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ktangel 33">
              <a:extLst>
                <a:ext uri="{FF2B5EF4-FFF2-40B4-BE49-F238E27FC236}">
                  <a16:creationId xmlns:a16="http://schemas.microsoft.com/office/drawing/2014/main" id="{506AF9E0-3D29-8CB7-AC80-39C3E658851E}"/>
                </a:ext>
              </a:extLst>
            </p:cNvPr>
            <p:cNvSpPr>
              <a:spLocks noGrp="1" noRot="1" noMove="1" noResize="1" noEditPoints="1" noAdjustHandles="1" noChangeArrowheads="1" noChangeShapeType="1"/>
            </p:cNvSpPr>
            <p:nvPr/>
          </p:nvSpPr>
          <p:spPr>
            <a:xfrm>
              <a:off x="539750" y="3518219"/>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ktangel 34">
              <a:extLst>
                <a:ext uri="{FF2B5EF4-FFF2-40B4-BE49-F238E27FC236}">
                  <a16:creationId xmlns:a16="http://schemas.microsoft.com/office/drawing/2014/main" id="{484BD8D4-BD43-5B96-732D-68C48A6C9A50}"/>
                </a:ext>
              </a:extLst>
            </p:cNvPr>
            <p:cNvSpPr>
              <a:spLocks noGrp="1" noRot="1" noMove="1" noResize="1" noEditPoints="1" noAdjustHandles="1" noChangeArrowheads="1" noChangeShapeType="1"/>
            </p:cNvSpPr>
            <p:nvPr/>
          </p:nvSpPr>
          <p:spPr>
            <a:xfrm>
              <a:off x="539750" y="4511042"/>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ktangel 35">
              <a:extLst>
                <a:ext uri="{FF2B5EF4-FFF2-40B4-BE49-F238E27FC236}">
                  <a16:creationId xmlns:a16="http://schemas.microsoft.com/office/drawing/2014/main" id="{5A1A6253-59F3-BEFA-7FCF-B6B43CA283FA}"/>
                </a:ext>
              </a:extLst>
            </p:cNvPr>
            <p:cNvSpPr>
              <a:spLocks noGrp="1" noRot="1" noMove="1" noResize="1" noEditPoints="1" noAdjustHandles="1" noChangeArrowheads="1" noChangeShapeType="1"/>
            </p:cNvSpPr>
            <p:nvPr/>
          </p:nvSpPr>
          <p:spPr>
            <a:xfrm>
              <a:off x="539750" y="550386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466344"/>
            <a:ext cx="5446800" cy="1171656"/>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540000" y="2524124"/>
            <a:ext cx="11110913" cy="3792539"/>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9951401" y="6498000"/>
            <a:ext cx="1701799" cy="180000"/>
          </a:xfrm>
          <a:prstGeom prst="rect">
            <a:avLst/>
          </a:prstGeom>
        </p:spPr>
        <p:txBody>
          <a:bodyPr vert="horz" lIns="0" tIns="0" rIns="0" bIns="0" rtlCol="0" anchor="ctr" anchorCtr="0"/>
          <a:lstStyle>
            <a:lvl1pPr algn="r">
              <a:defRPr sz="700">
                <a:solidFill>
                  <a:srgbClr val="400000"/>
                </a:solidFill>
              </a:defRPr>
            </a:lvl1pPr>
          </a:lstStyle>
          <a:p>
            <a:fld id="{7C7EDF5C-7FDB-4E1F-B9E5-81932782DD6D}" type="datetime3">
              <a:rPr lang="da-DK" smtClean="0"/>
              <a:pPr/>
              <a:t>22.08.2025</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188400" y="180000"/>
            <a:ext cx="5083200" cy="180000"/>
          </a:xfrm>
          <a:prstGeom prst="rect">
            <a:avLst/>
          </a:prstGeom>
        </p:spPr>
        <p:txBody>
          <a:bodyPr vert="horz" lIns="0" tIns="0" rIns="0" bIns="0" rtlCol="0" anchor="ctr" anchorCtr="0"/>
          <a:lstStyle>
            <a:lvl1pPr algn="r">
              <a:defRPr sz="700">
                <a:solidFill>
                  <a:srgbClr val="400000"/>
                </a:solidFill>
              </a:defRPr>
            </a:lvl1pPr>
          </a:lstStyle>
          <a:p>
            <a:r>
              <a:rPr lang="da-DK" dirty="0"/>
              <a:t>Hjerteforeningen</a:t>
            </a:r>
          </a:p>
        </p:txBody>
      </p:sp>
      <p:sp>
        <p:nvSpPr>
          <p:cNvPr id="6" name="Slide Number Placeholder 5"/>
          <p:cNvSpPr>
            <a:spLocks noGrp="1"/>
          </p:cNvSpPr>
          <p:nvPr>
            <p:ph type="sldNum" sz="quarter" idx="4"/>
          </p:nvPr>
        </p:nvSpPr>
        <p:spPr>
          <a:xfrm>
            <a:off x="11293200" y="180000"/>
            <a:ext cx="360000" cy="180000"/>
          </a:xfrm>
          <a:prstGeom prst="rect">
            <a:avLst/>
          </a:prstGeom>
        </p:spPr>
        <p:txBody>
          <a:bodyPr vert="horz" lIns="0" tIns="0" rIns="0" bIns="0" rtlCol="0" anchor="ctr" anchorCtr="0"/>
          <a:lstStyle>
            <a:lvl1pPr algn="r">
              <a:defRPr sz="700">
                <a:solidFill>
                  <a:srgbClr val="40000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815" r:id="rId4"/>
    <p:sldLayoutId id="2147483731" r:id="rId5"/>
    <p:sldLayoutId id="2147483796" r:id="rId6"/>
    <p:sldLayoutId id="2147483814" r:id="rId7"/>
    <p:sldLayoutId id="2147483817" r:id="rId8"/>
    <p:sldLayoutId id="2147483816" r:id="rId9"/>
    <p:sldLayoutId id="2147483810" r:id="rId10"/>
    <p:sldLayoutId id="2147483737" r:id="rId11"/>
    <p:sldLayoutId id="2147483756" r:id="rId12"/>
    <p:sldLayoutId id="2147483755" r:id="rId13"/>
    <p:sldLayoutId id="2147483799" r:id="rId14"/>
    <p:sldLayoutId id="2147483804" r:id="rId15"/>
    <p:sldLayoutId id="2147483798" r:id="rId16"/>
    <p:sldLayoutId id="2147483805" r:id="rId17"/>
    <p:sldLayoutId id="2147483813" r:id="rId18"/>
    <p:sldLayoutId id="2147483800" r:id="rId19"/>
    <p:sldLayoutId id="2147483812" r:id="rId20"/>
    <p:sldLayoutId id="2147483801" r:id="rId21"/>
    <p:sldLayoutId id="2147483811" r:id="rId22"/>
    <p:sldLayoutId id="2147483802" r:id="rId23"/>
    <p:sldLayoutId id="2147483803" r:id="rId24"/>
    <p:sldLayoutId id="2147483743" r:id="rId25"/>
    <p:sldLayoutId id="2147483744" r:id="rId26"/>
    <p:sldLayoutId id="2147483809" r:id="rId27"/>
    <p:sldLayoutId id="2147483808" r:id="rId28"/>
    <p:sldLayoutId id="2147483769" r:id="rId29"/>
    <p:sldLayoutId id="2147483753" r:id="rId30"/>
  </p:sldLayoutIdLst>
  <p:hf hdr="0" dt="0"/>
  <p:txStyles>
    <p:title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A4A4A4"/>
          </p15:clr>
        </p15:guide>
        <p15:guide id="2" pos="819" userDrawn="1">
          <p15:clr>
            <a:srgbClr val="A4A4A4"/>
          </p15:clr>
        </p15:guide>
        <p15:guide id="3" orient="horz" pos="340" userDrawn="1">
          <p15:clr>
            <a:srgbClr val="A4A4A4"/>
          </p15:clr>
        </p15:guide>
        <p15:guide id="4" orient="horz" pos="3979" userDrawn="1">
          <p15:clr>
            <a:srgbClr val="A4A4A4"/>
          </p15:clr>
        </p15:guide>
        <p15:guide id="5" pos="932" userDrawn="1">
          <p15:clr>
            <a:srgbClr val="A4A4A4"/>
          </p15:clr>
        </p15:guide>
        <p15:guide id="6" pos="1412" userDrawn="1">
          <p15:clr>
            <a:srgbClr val="A4A4A4"/>
          </p15:clr>
        </p15:guide>
        <p15:guide id="7" pos="1525" userDrawn="1">
          <p15:clr>
            <a:srgbClr val="A4A4A4"/>
          </p15:clr>
        </p15:guide>
        <p15:guide id="8" pos="2005" userDrawn="1">
          <p15:clr>
            <a:srgbClr val="A4A4A4"/>
          </p15:clr>
        </p15:guide>
        <p15:guide id="9" pos="2118" userDrawn="1">
          <p15:clr>
            <a:srgbClr val="A4A4A4"/>
          </p15:clr>
        </p15:guide>
        <p15:guide id="10" pos="2597" userDrawn="1">
          <p15:clr>
            <a:srgbClr val="A4A4A4"/>
          </p15:clr>
        </p15:guide>
        <p15:guide id="11" pos="2711" userDrawn="1">
          <p15:clr>
            <a:srgbClr val="A4A4A4"/>
          </p15:clr>
        </p15:guide>
        <p15:guide id="12" pos="3190" userDrawn="1">
          <p15:clr>
            <a:srgbClr val="A4A4A4"/>
          </p15:clr>
        </p15:guide>
        <p15:guide id="13" pos="3303" userDrawn="1">
          <p15:clr>
            <a:srgbClr val="A4A4A4"/>
          </p15:clr>
        </p15:guide>
        <p15:guide id="14" pos="3783" userDrawn="1">
          <p15:clr>
            <a:srgbClr val="A4A4A4"/>
          </p15:clr>
        </p15:guide>
        <p15:guide id="15" pos="3896" userDrawn="1">
          <p15:clr>
            <a:srgbClr val="A4A4A4"/>
          </p15:clr>
        </p15:guide>
        <p15:guide id="16" pos="4376" userDrawn="1">
          <p15:clr>
            <a:srgbClr val="A4A4A4"/>
          </p15:clr>
        </p15:guide>
        <p15:guide id="17" pos="4489" userDrawn="1">
          <p15:clr>
            <a:srgbClr val="A4A4A4"/>
          </p15:clr>
        </p15:guide>
        <p15:guide id="18" pos="4968" userDrawn="1">
          <p15:clr>
            <a:srgbClr val="A4A4A4"/>
          </p15:clr>
        </p15:guide>
        <p15:guide id="19" pos="5082" userDrawn="1">
          <p15:clr>
            <a:srgbClr val="A4A4A4"/>
          </p15:clr>
        </p15:guide>
        <p15:guide id="20" pos="5561" userDrawn="1">
          <p15:clr>
            <a:srgbClr val="A4A4A4"/>
          </p15:clr>
        </p15:guide>
        <p15:guide id="21" pos="5674" userDrawn="1">
          <p15:clr>
            <a:srgbClr val="A4A4A4"/>
          </p15:clr>
        </p15:guide>
        <p15:guide id="22" pos="6154" userDrawn="1">
          <p15:clr>
            <a:srgbClr val="A4A4A4"/>
          </p15:clr>
        </p15:guide>
        <p15:guide id="23" pos="6267" userDrawn="1">
          <p15:clr>
            <a:srgbClr val="A4A4A4"/>
          </p15:clr>
        </p15:guide>
        <p15:guide id="24" pos="6747" userDrawn="1">
          <p15:clr>
            <a:srgbClr val="A4A4A4"/>
          </p15:clr>
        </p15:guide>
        <p15:guide id="25" pos="6860" userDrawn="1">
          <p15:clr>
            <a:srgbClr val="A4A4A4"/>
          </p15:clr>
        </p15:guide>
        <p15:guide id="26" pos="7339" userDrawn="1">
          <p15:clr>
            <a:srgbClr val="A4A4A4"/>
          </p15:clr>
        </p15:guide>
        <p15:guide id="27" orient="horz" pos="852" userDrawn="1">
          <p15:clr>
            <a:srgbClr val="A4A4A4"/>
          </p15:clr>
        </p15:guide>
        <p15:guide id="28" orient="horz" pos="965" userDrawn="1">
          <p15:clr>
            <a:srgbClr val="A4A4A4"/>
          </p15:clr>
        </p15:guide>
        <p15:guide id="29" orient="horz" pos="1477" userDrawn="1">
          <p15:clr>
            <a:srgbClr val="A4A4A4"/>
          </p15:clr>
        </p15:guide>
        <p15:guide id="30" orient="horz" pos="1590" userDrawn="1">
          <p15:clr>
            <a:srgbClr val="A4A4A4"/>
          </p15:clr>
        </p15:guide>
        <p15:guide id="31" orient="horz" pos="2102" userDrawn="1">
          <p15:clr>
            <a:srgbClr val="A4A4A4"/>
          </p15:clr>
        </p15:guide>
        <p15:guide id="32" orient="horz" pos="2216" userDrawn="1">
          <p15:clr>
            <a:srgbClr val="A4A4A4"/>
          </p15:clr>
        </p15:guide>
        <p15:guide id="33" orient="horz" pos="2728" userDrawn="1">
          <p15:clr>
            <a:srgbClr val="A4A4A4"/>
          </p15:clr>
        </p15:guide>
        <p15:guide id="34" orient="horz" pos="2841" userDrawn="1">
          <p15:clr>
            <a:srgbClr val="A4A4A4"/>
          </p15:clr>
        </p15:guide>
        <p15:guide id="35" orient="horz" pos="3353" userDrawn="1">
          <p15:clr>
            <a:srgbClr val="A4A4A4"/>
          </p15:clr>
        </p15:guide>
        <p15:guide id="36" orient="horz" pos="3467" userDrawn="1">
          <p15:clr>
            <a:srgbClr val="A4A4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magasinetliv.dk/opskrifter/drikke/3-nemme-smooth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s://academiamag.com/how-to-take-notes-for-good-grad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hyperlink" Target="https://www.flickr.com/photos/oregonstateuniversity/2195916149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hyperlink" Target="https://hjerteforeningen.dk/"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hindustantimes.com/lifestyle/health/what-are-healthy-fats-know-from-expert-101663407807558.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983E769-6FF0-A610-6A3C-EDBABAC7E138}"/>
              </a:ext>
            </a:extLst>
          </p:cNvPr>
          <p:cNvSpPr>
            <a:spLocks noGrp="1"/>
          </p:cNvSpPr>
          <p:nvPr>
            <p:ph type="ftr" sz="quarter" idx="16"/>
          </p:nvPr>
        </p:nvSpPr>
        <p:spPr>
          <a:xfrm>
            <a:off x="0" y="6858000"/>
            <a:ext cx="0" cy="0"/>
          </a:xfrm>
        </p:spPr>
        <p:txBody>
          <a:bodyPr/>
          <a:lstStyle/>
          <a:p>
            <a:r>
              <a:rPr lang="da-DK" dirty="0"/>
              <a:t>Hjerteforeningen</a:t>
            </a:r>
          </a:p>
        </p:txBody>
      </p:sp>
      <p:sp>
        <p:nvSpPr>
          <p:cNvPr id="4" name="Pladsholder til slidenummer 3">
            <a:extLst>
              <a:ext uri="{FF2B5EF4-FFF2-40B4-BE49-F238E27FC236}">
                <a16:creationId xmlns:a16="http://schemas.microsoft.com/office/drawing/2014/main" id="{8C8753FA-01CA-C1AF-5554-BE1F2079101E}"/>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9" name="Title 8">
            <a:extLst>
              <a:ext uri="{FF2B5EF4-FFF2-40B4-BE49-F238E27FC236}">
                <a16:creationId xmlns:a16="http://schemas.microsoft.com/office/drawing/2014/main" id="{9EF74578-1A6F-41BB-CD04-8D8CAD1CB1A0}"/>
              </a:ext>
            </a:extLst>
          </p:cNvPr>
          <p:cNvSpPr>
            <a:spLocks noGrp="1"/>
          </p:cNvSpPr>
          <p:nvPr>
            <p:ph type="ctrTitle"/>
          </p:nvPr>
        </p:nvSpPr>
        <p:spPr/>
        <p:txBody>
          <a:bodyPr/>
          <a:lstStyle/>
          <a:p>
            <a:r>
              <a:rPr lang="da-DK" dirty="0"/>
              <a:t>Kost og hjertesvigt</a:t>
            </a:r>
          </a:p>
        </p:txBody>
      </p:sp>
      <p:sp>
        <p:nvSpPr>
          <p:cNvPr id="10" name="Subtitle 9">
            <a:extLst>
              <a:ext uri="{FF2B5EF4-FFF2-40B4-BE49-F238E27FC236}">
                <a16:creationId xmlns:a16="http://schemas.microsoft.com/office/drawing/2014/main" id="{3B3EB783-87B5-9A63-CDF6-377C7D343CE7}"/>
              </a:ext>
            </a:extLst>
          </p:cNvPr>
          <p:cNvSpPr>
            <a:spLocks noGrp="1"/>
          </p:cNvSpPr>
          <p:nvPr>
            <p:ph type="subTitle" idx="1"/>
          </p:nvPr>
        </p:nvSpPr>
        <p:spPr/>
        <p:txBody>
          <a:bodyPr/>
          <a:lstStyle/>
          <a:p>
            <a:endParaRPr lang="da-DK" dirty="0"/>
          </a:p>
        </p:txBody>
      </p:sp>
      <p:sp>
        <p:nvSpPr>
          <p:cNvPr id="26" name="Pladsholder til dato 25">
            <a:extLst>
              <a:ext uri="{FF2B5EF4-FFF2-40B4-BE49-F238E27FC236}">
                <a16:creationId xmlns:a16="http://schemas.microsoft.com/office/drawing/2014/main" id="{A4151D93-76EC-7469-AC15-CFDCC579C109}"/>
              </a:ext>
            </a:extLst>
          </p:cNvPr>
          <p:cNvSpPr>
            <a:spLocks noGrp="1"/>
          </p:cNvSpPr>
          <p:nvPr>
            <p:ph type="dt" sz="half" idx="18"/>
          </p:nvPr>
        </p:nvSpPr>
        <p:spPr>
          <a:xfrm>
            <a:off x="539751" y="6177600"/>
            <a:ext cx="939600" cy="183600"/>
          </a:xfrm>
        </p:spPr>
        <p:txBody>
          <a:bodyPr/>
          <a:lstStyle/>
          <a:p>
            <a:fld id="{F7CC0FE1-72DC-4184-846C-DBC9C003B1C2}" type="datetime3">
              <a:rPr lang="da-DK" smtClean="0"/>
              <a:pPr/>
              <a:t>22.08.2025</a:t>
            </a:fld>
            <a:endParaRPr lang="da-DK" dirty="0"/>
          </a:p>
        </p:txBody>
      </p:sp>
    </p:spTree>
    <p:extLst>
      <p:ext uri="{BB962C8B-B14F-4D97-AF65-F5344CB8AC3E}">
        <p14:creationId xmlns:p14="http://schemas.microsoft.com/office/powerpoint/2010/main" val="286767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E8FA0-00AE-4320-5E7C-E06C89F0AADE}"/>
              </a:ext>
            </a:extLst>
          </p:cNvPr>
          <p:cNvSpPr>
            <a:spLocks noGrp="1"/>
          </p:cNvSpPr>
          <p:nvPr>
            <p:ph type="title"/>
          </p:nvPr>
        </p:nvSpPr>
        <p:spPr>
          <a:xfrm>
            <a:off x="540000" y="466344"/>
            <a:ext cx="3357630" cy="1171656"/>
          </a:xfrm>
        </p:spPr>
        <p:txBody>
          <a:bodyPr/>
          <a:lstStyle/>
          <a:p>
            <a:r>
              <a:rPr lang="da-DK" dirty="0"/>
              <a:t>Mere protein i kosten</a:t>
            </a:r>
          </a:p>
        </p:txBody>
      </p:sp>
      <p:sp>
        <p:nvSpPr>
          <p:cNvPr id="3" name="Undertitel 2">
            <a:extLst>
              <a:ext uri="{FF2B5EF4-FFF2-40B4-BE49-F238E27FC236}">
                <a16:creationId xmlns:a16="http://schemas.microsoft.com/office/drawing/2014/main" id="{773102E6-86D2-A448-67A7-ACE5756E8E98}"/>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753AAFB3-2DE0-039D-D6DD-8C3998127CBB}"/>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DC5DBF99-2F97-3216-DF89-13F20AD4C703}"/>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17D20798-B5CB-C58E-BAAA-69C92A4CC2FB}"/>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8" name="Pladsholder til SmartArt 7">
            <a:extLst>
              <a:ext uri="{FF2B5EF4-FFF2-40B4-BE49-F238E27FC236}">
                <a16:creationId xmlns:a16="http://schemas.microsoft.com/office/drawing/2014/main" id="{DEEA117D-EDE7-4FFB-E4E4-B144E4E0DD80}"/>
              </a:ext>
            </a:extLst>
          </p:cNvPr>
          <p:cNvSpPr>
            <a:spLocks noGrp="1"/>
          </p:cNvSpPr>
          <p:nvPr>
            <p:ph type="dgm" sz="quarter" idx="18"/>
          </p:nvPr>
        </p:nvSpPr>
        <p:spPr>
          <a:xfrm>
            <a:off x="6365381" y="548640"/>
            <a:ext cx="5104800" cy="5588566"/>
          </a:xfrm>
        </p:spPr>
        <p:txBody>
          <a:bodyPr/>
          <a:lstStyle/>
          <a:p>
            <a:pPr>
              <a:lnSpc>
                <a:spcPct val="200000"/>
              </a:lnSpc>
              <a:buClr>
                <a:srgbClr val="CFAAF6"/>
              </a:buClr>
            </a:pPr>
            <a:r>
              <a:rPr lang="da-DK" sz="1800" dirty="0"/>
              <a:t>Skyr med friske bær</a:t>
            </a:r>
          </a:p>
          <a:p>
            <a:pPr>
              <a:lnSpc>
                <a:spcPct val="200000"/>
              </a:lnSpc>
              <a:buClr>
                <a:srgbClr val="CFAAF6"/>
              </a:buClr>
            </a:pPr>
            <a:r>
              <a:rPr lang="da-DK" sz="1800" dirty="0"/>
              <a:t>Koldskål med knas</a:t>
            </a:r>
          </a:p>
          <a:p>
            <a:pPr>
              <a:lnSpc>
                <a:spcPct val="200000"/>
              </a:lnSpc>
              <a:buClr>
                <a:srgbClr val="CFAAF6"/>
              </a:buClr>
            </a:pPr>
            <a:r>
              <a:rPr lang="da-DK" sz="1800" dirty="0"/>
              <a:t>Iskold syrlig smoothie</a:t>
            </a:r>
          </a:p>
          <a:p>
            <a:pPr>
              <a:lnSpc>
                <a:spcPct val="200000"/>
              </a:lnSpc>
              <a:buClr>
                <a:srgbClr val="CFAAF6"/>
              </a:buClr>
            </a:pPr>
            <a:r>
              <a:rPr lang="da-DK" sz="1800" dirty="0"/>
              <a:t>¼ rugbrød m. æg, tun, fiskedelle mm.</a:t>
            </a:r>
          </a:p>
          <a:p>
            <a:pPr>
              <a:lnSpc>
                <a:spcPct val="200000"/>
              </a:lnSpc>
              <a:buClr>
                <a:srgbClr val="CFAAF6"/>
              </a:buClr>
            </a:pPr>
            <a:r>
              <a:rPr lang="da-DK" sz="1800" dirty="0"/>
              <a:t>Omelet, røræg, blødkogt æg</a:t>
            </a:r>
          </a:p>
          <a:p>
            <a:pPr>
              <a:lnSpc>
                <a:spcPct val="200000"/>
              </a:lnSpc>
              <a:buClr>
                <a:srgbClr val="CFAAF6"/>
              </a:buClr>
            </a:pPr>
            <a:r>
              <a:rPr lang="da-DK" sz="1800" dirty="0"/>
              <a:t>Kogt torsk m. lidt grønt og kartoffelmos</a:t>
            </a:r>
          </a:p>
          <a:p>
            <a:pPr>
              <a:lnSpc>
                <a:spcPct val="200000"/>
              </a:lnSpc>
              <a:buClr>
                <a:srgbClr val="CFAAF6"/>
              </a:buClr>
            </a:pPr>
            <a:r>
              <a:rPr lang="da-DK" sz="1800" dirty="0"/>
              <a:t>Suppe med linser</a:t>
            </a:r>
          </a:p>
          <a:p>
            <a:pPr>
              <a:lnSpc>
                <a:spcPct val="200000"/>
              </a:lnSpc>
              <a:buClr>
                <a:srgbClr val="CFAAF6"/>
              </a:buClr>
            </a:pPr>
            <a:r>
              <a:rPr lang="da-DK" sz="1800" dirty="0"/>
              <a:t>Minimælk</a:t>
            </a:r>
          </a:p>
          <a:p>
            <a:pPr>
              <a:lnSpc>
                <a:spcPct val="200000"/>
              </a:lnSpc>
              <a:buClr>
                <a:srgbClr val="CFAAF6"/>
              </a:buClr>
            </a:pPr>
            <a:r>
              <a:rPr lang="da-DK" sz="1800" dirty="0"/>
              <a:t>Mandler </a:t>
            </a:r>
          </a:p>
          <a:p>
            <a:endParaRPr lang="da-DK" dirty="0"/>
          </a:p>
        </p:txBody>
      </p:sp>
      <p:pic>
        <p:nvPicPr>
          <p:cNvPr id="13" name="Pladsholder til billede 5">
            <a:extLst>
              <a:ext uri="{FF2B5EF4-FFF2-40B4-BE49-F238E27FC236}">
                <a16:creationId xmlns:a16="http://schemas.microsoft.com/office/drawing/2014/main" id="{1BC881C3-131B-109B-254E-5F42922A83B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21819" y="2407531"/>
            <a:ext cx="5040010" cy="3792538"/>
          </a:xfrm>
          <a:prstGeom prst="rect">
            <a:avLst/>
          </a:prstGeom>
          <a:noFill/>
        </p:spPr>
      </p:pic>
    </p:spTree>
    <p:extLst>
      <p:ext uri="{BB962C8B-B14F-4D97-AF65-F5344CB8AC3E}">
        <p14:creationId xmlns:p14="http://schemas.microsoft.com/office/powerpoint/2010/main" val="374755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34422B8-339F-8AF8-129F-2FCA199D7C04}"/>
              </a:ext>
            </a:extLst>
          </p:cNvPr>
          <p:cNvSpPr/>
          <p:nvPr/>
        </p:nvSpPr>
        <p:spPr>
          <a:xfrm>
            <a:off x="539749" y="3469588"/>
            <a:ext cx="10731851" cy="2821149"/>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err="1"/>
          </a:p>
        </p:txBody>
      </p:sp>
      <p:sp>
        <p:nvSpPr>
          <p:cNvPr id="2" name="Titel 1">
            <a:extLst>
              <a:ext uri="{FF2B5EF4-FFF2-40B4-BE49-F238E27FC236}">
                <a16:creationId xmlns:a16="http://schemas.microsoft.com/office/drawing/2014/main" id="{669B98B5-31E8-6CA7-A988-006270B45739}"/>
              </a:ext>
            </a:extLst>
          </p:cNvPr>
          <p:cNvSpPr>
            <a:spLocks noGrp="1"/>
          </p:cNvSpPr>
          <p:nvPr>
            <p:ph type="title"/>
          </p:nvPr>
        </p:nvSpPr>
        <p:spPr/>
        <p:txBody>
          <a:bodyPr/>
          <a:lstStyle/>
          <a:p>
            <a:r>
              <a:rPr lang="da-DK" dirty="0"/>
              <a:t>Når lysten til mad er forsvundet</a:t>
            </a:r>
          </a:p>
        </p:txBody>
      </p:sp>
      <p:sp>
        <p:nvSpPr>
          <p:cNvPr id="3" name="Undertitel 2">
            <a:extLst>
              <a:ext uri="{FF2B5EF4-FFF2-40B4-BE49-F238E27FC236}">
                <a16:creationId xmlns:a16="http://schemas.microsoft.com/office/drawing/2014/main" id="{519C6131-080E-6C70-31B6-B0EE1C527149}"/>
              </a:ext>
            </a:extLst>
          </p:cNvPr>
          <p:cNvSpPr>
            <a:spLocks noGrp="1"/>
          </p:cNvSpPr>
          <p:nvPr>
            <p:ph type="subTitle" idx="13"/>
          </p:nvPr>
        </p:nvSpPr>
        <p:spPr/>
        <p:txBody>
          <a:bodyPr/>
          <a:lstStyle/>
          <a:p>
            <a:endParaRPr lang="da-DK"/>
          </a:p>
        </p:txBody>
      </p:sp>
      <p:graphicFrame>
        <p:nvGraphicFramePr>
          <p:cNvPr id="11" name="Pladsholder til indhold 10">
            <a:extLst>
              <a:ext uri="{FF2B5EF4-FFF2-40B4-BE49-F238E27FC236}">
                <a16:creationId xmlns:a16="http://schemas.microsoft.com/office/drawing/2014/main" id="{69F2B185-1CF5-615B-86C2-FA3BE4F0134F}"/>
              </a:ext>
            </a:extLst>
          </p:cNvPr>
          <p:cNvGraphicFramePr>
            <a:graphicFrameLocks noGrp="1"/>
          </p:cNvGraphicFramePr>
          <p:nvPr>
            <p:ph idx="1"/>
            <p:extLst>
              <p:ext uri="{D42A27DB-BD31-4B8C-83A1-F6EECF244321}">
                <p14:modId xmlns:p14="http://schemas.microsoft.com/office/powerpoint/2010/main" val="2443003514"/>
              </p:ext>
            </p:extLst>
          </p:nvPr>
        </p:nvGraphicFramePr>
        <p:xfrm>
          <a:off x="539749" y="2316863"/>
          <a:ext cx="10731851" cy="379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dsholder til tekst 7">
            <a:extLst>
              <a:ext uri="{FF2B5EF4-FFF2-40B4-BE49-F238E27FC236}">
                <a16:creationId xmlns:a16="http://schemas.microsoft.com/office/drawing/2014/main" id="{88D752EC-553A-BA8D-46E7-B8D0D468C05D}"/>
              </a:ext>
            </a:extLst>
          </p:cNvPr>
          <p:cNvSpPr>
            <a:spLocks noGrp="1"/>
          </p:cNvSpPr>
          <p:nvPr>
            <p:ph type="body" sz="quarter" idx="17"/>
          </p:nvPr>
        </p:nvSpPr>
        <p:spPr/>
        <p:txBody>
          <a:bodyPr/>
          <a:lstStyle/>
          <a:p>
            <a:endParaRPr lang="da-DK"/>
          </a:p>
        </p:txBody>
      </p:sp>
      <p:sp>
        <p:nvSpPr>
          <p:cNvPr id="9" name="Pladsholder til sidefod 8">
            <a:extLst>
              <a:ext uri="{FF2B5EF4-FFF2-40B4-BE49-F238E27FC236}">
                <a16:creationId xmlns:a16="http://schemas.microsoft.com/office/drawing/2014/main" id="{00DC8D9F-6562-4B1E-7F06-1F63720DE72B}"/>
              </a:ext>
            </a:extLst>
          </p:cNvPr>
          <p:cNvSpPr>
            <a:spLocks noGrp="1"/>
          </p:cNvSpPr>
          <p:nvPr>
            <p:ph type="ftr" sz="quarter" idx="11"/>
          </p:nvPr>
        </p:nvSpPr>
        <p:spPr/>
        <p:txBody>
          <a:bodyPr/>
          <a:lstStyle/>
          <a:p>
            <a:r>
              <a:rPr lang="da-DK"/>
              <a:t>Hjerteforeningen</a:t>
            </a:r>
          </a:p>
        </p:txBody>
      </p:sp>
      <p:sp>
        <p:nvSpPr>
          <p:cNvPr id="10" name="Pladsholder til slidenummer 9">
            <a:extLst>
              <a:ext uri="{FF2B5EF4-FFF2-40B4-BE49-F238E27FC236}">
                <a16:creationId xmlns:a16="http://schemas.microsoft.com/office/drawing/2014/main" id="{5E575890-C3C1-7DC6-F5EF-DA4586940808}"/>
              </a:ext>
            </a:extLst>
          </p:cNvPr>
          <p:cNvSpPr>
            <a:spLocks noGrp="1"/>
          </p:cNvSpPr>
          <p:nvPr>
            <p:ph type="sldNum" sz="quarter" idx="12"/>
          </p:nvPr>
        </p:nvSpPr>
        <p:spPr/>
        <p:txBody>
          <a:bodyPr/>
          <a:lstStyle/>
          <a:p>
            <a:fld id="{24C8C45C-947F-4981-8B3F-4F32E973C901}" type="slidenum">
              <a:rPr lang="da-DK" smtClean="0"/>
              <a:pPr/>
              <a:t>11</a:t>
            </a:fld>
            <a:endParaRPr lang="da-DK"/>
          </a:p>
        </p:txBody>
      </p:sp>
      <p:sp>
        <p:nvSpPr>
          <p:cNvPr id="4" name="Tekstfelt 3">
            <a:extLst>
              <a:ext uri="{FF2B5EF4-FFF2-40B4-BE49-F238E27FC236}">
                <a16:creationId xmlns:a16="http://schemas.microsoft.com/office/drawing/2014/main" id="{3C5729BE-D628-BB3C-A7E7-E92D9D5FC16F}"/>
              </a:ext>
            </a:extLst>
          </p:cNvPr>
          <p:cNvSpPr txBox="1"/>
          <p:nvPr/>
        </p:nvSpPr>
        <p:spPr>
          <a:xfrm>
            <a:off x="11964202" y="4793381"/>
            <a:ext cx="65" cy="246221"/>
          </a:xfrm>
          <a:prstGeom prst="rect">
            <a:avLst/>
          </a:prstGeom>
          <a:noFill/>
        </p:spPr>
        <p:txBody>
          <a:bodyPr wrap="none" lIns="0" tIns="0" rIns="0" bIns="0" rtlCol="0">
            <a:spAutoFit/>
          </a:bodyPr>
          <a:lstStyle/>
          <a:p>
            <a:pPr algn="l"/>
            <a:endParaRPr lang="da-DK" sz="1600" err="1">
              <a:solidFill>
                <a:schemeClr val="tx2"/>
              </a:solidFill>
            </a:endParaRPr>
          </a:p>
        </p:txBody>
      </p:sp>
    </p:spTree>
    <p:extLst>
      <p:ext uri="{BB962C8B-B14F-4D97-AF65-F5344CB8AC3E}">
        <p14:creationId xmlns:p14="http://schemas.microsoft.com/office/powerpoint/2010/main" val="55722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00FC5-79B1-01CB-99E1-A812BDEA6EED}"/>
              </a:ext>
            </a:extLst>
          </p:cNvPr>
          <p:cNvSpPr>
            <a:spLocks noGrp="1"/>
          </p:cNvSpPr>
          <p:nvPr>
            <p:ph type="title"/>
          </p:nvPr>
        </p:nvSpPr>
        <p:spPr/>
        <p:txBody>
          <a:bodyPr/>
          <a:lstStyle/>
          <a:p>
            <a:r>
              <a:rPr lang="da-DK" dirty="0"/>
              <a:t>Når der er brug for noget ekstra</a:t>
            </a:r>
          </a:p>
        </p:txBody>
      </p:sp>
      <p:sp>
        <p:nvSpPr>
          <p:cNvPr id="3" name="Undertitel 2">
            <a:extLst>
              <a:ext uri="{FF2B5EF4-FFF2-40B4-BE49-F238E27FC236}">
                <a16:creationId xmlns:a16="http://schemas.microsoft.com/office/drawing/2014/main" id="{77DEEE23-A2C2-BBCE-3D29-1AFEE96D2CD4}"/>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962BA49E-0CAE-BB42-825F-05BB84D808C4}"/>
              </a:ext>
            </a:extLst>
          </p:cNvPr>
          <p:cNvSpPr>
            <a:spLocks noGrp="1"/>
          </p:cNvSpPr>
          <p:nvPr>
            <p:ph type="body" sz="quarter" idx="18"/>
          </p:nvPr>
        </p:nvSpPr>
        <p:spPr>
          <a:xfrm>
            <a:off x="6184900" y="1818000"/>
            <a:ext cx="5553710" cy="4498663"/>
          </a:xfrm>
        </p:spPr>
        <p:txBody>
          <a:bodyPr anchor="ctr"/>
          <a:lstStyle/>
          <a:p>
            <a:pPr marL="0" indent="0">
              <a:lnSpc>
                <a:spcPct val="200000"/>
              </a:lnSpc>
              <a:buNone/>
            </a:pPr>
            <a:r>
              <a:rPr lang="da-DK" sz="1800" b="1" dirty="0"/>
              <a:t>Suppler kosten med energirige drikkevarer:</a:t>
            </a:r>
          </a:p>
          <a:p>
            <a:pPr>
              <a:lnSpc>
                <a:spcPct val="200000"/>
              </a:lnSpc>
              <a:buClr>
                <a:srgbClr val="F74030"/>
              </a:buClr>
            </a:pPr>
            <a:r>
              <a:rPr lang="da-DK" sz="1800" dirty="0"/>
              <a:t>Mælk</a:t>
            </a:r>
          </a:p>
          <a:p>
            <a:pPr>
              <a:lnSpc>
                <a:spcPct val="200000"/>
              </a:lnSpc>
              <a:buClr>
                <a:srgbClr val="F74030"/>
              </a:buClr>
            </a:pPr>
            <a:r>
              <a:rPr lang="da-DK" sz="1800" dirty="0"/>
              <a:t>Drikkeyoghurt</a:t>
            </a:r>
          </a:p>
          <a:p>
            <a:pPr>
              <a:lnSpc>
                <a:spcPct val="200000"/>
              </a:lnSpc>
              <a:buClr>
                <a:srgbClr val="F74030"/>
              </a:buClr>
            </a:pPr>
            <a:r>
              <a:rPr lang="da-DK" sz="1800" dirty="0"/>
              <a:t>Drikkeskyr</a:t>
            </a:r>
          </a:p>
          <a:p>
            <a:pPr>
              <a:lnSpc>
                <a:spcPct val="200000"/>
              </a:lnSpc>
              <a:buClr>
                <a:srgbClr val="F74030"/>
              </a:buClr>
            </a:pPr>
            <a:r>
              <a:rPr lang="da-DK" sz="1800" dirty="0"/>
              <a:t>Smoothies</a:t>
            </a:r>
          </a:p>
          <a:p>
            <a:pPr>
              <a:lnSpc>
                <a:spcPct val="200000"/>
              </a:lnSpc>
              <a:buClr>
                <a:srgbClr val="F74030"/>
              </a:buClr>
            </a:pPr>
            <a:r>
              <a:rPr lang="da-DK" sz="1800" dirty="0"/>
              <a:t>Juice</a:t>
            </a:r>
          </a:p>
          <a:p>
            <a:pPr>
              <a:lnSpc>
                <a:spcPct val="200000"/>
              </a:lnSpc>
              <a:buClr>
                <a:srgbClr val="F74030"/>
              </a:buClr>
            </a:pPr>
            <a:r>
              <a:rPr lang="da-DK" sz="1800" dirty="0"/>
              <a:t>Ernæringsdrikke </a:t>
            </a:r>
          </a:p>
          <a:p>
            <a:endParaRPr lang="da-DK" dirty="0"/>
          </a:p>
        </p:txBody>
      </p:sp>
      <p:sp>
        <p:nvSpPr>
          <p:cNvPr id="6" name="Pladsholder til tekst 5">
            <a:extLst>
              <a:ext uri="{FF2B5EF4-FFF2-40B4-BE49-F238E27FC236}">
                <a16:creationId xmlns:a16="http://schemas.microsoft.com/office/drawing/2014/main" id="{9AD6C459-8D0E-D624-F2F9-63D07B3C0B2B}"/>
              </a:ext>
            </a:extLst>
          </p:cNvPr>
          <p:cNvSpPr>
            <a:spLocks noGrp="1"/>
          </p:cNvSpPr>
          <p:nvPr>
            <p:ph type="body" sz="quarter" idx="17"/>
          </p:nvPr>
        </p:nvSpPr>
        <p:spPr/>
        <p:txBody>
          <a:bodyPr/>
          <a:lstStyle/>
          <a:p>
            <a:endParaRPr lang="da-DK"/>
          </a:p>
        </p:txBody>
      </p:sp>
      <p:sp>
        <p:nvSpPr>
          <p:cNvPr id="7" name="Pladsholder til sidefod 6">
            <a:extLst>
              <a:ext uri="{FF2B5EF4-FFF2-40B4-BE49-F238E27FC236}">
                <a16:creationId xmlns:a16="http://schemas.microsoft.com/office/drawing/2014/main" id="{F183EB68-C8F2-5708-15C2-6AE7CD4CC234}"/>
              </a:ext>
            </a:extLst>
          </p:cNvPr>
          <p:cNvSpPr>
            <a:spLocks noGrp="1"/>
          </p:cNvSpPr>
          <p:nvPr>
            <p:ph type="ftr" sz="quarter" idx="11"/>
          </p:nvPr>
        </p:nvSpPr>
        <p:spPr/>
        <p:txBody>
          <a:bodyPr/>
          <a:lstStyle/>
          <a:p>
            <a:r>
              <a:rPr lang="da-DK"/>
              <a:t>Hjerteforeningen</a:t>
            </a:r>
            <a:endParaRPr lang="da-DK" dirty="0"/>
          </a:p>
        </p:txBody>
      </p:sp>
      <p:sp>
        <p:nvSpPr>
          <p:cNvPr id="8" name="Pladsholder til slidenummer 7">
            <a:extLst>
              <a:ext uri="{FF2B5EF4-FFF2-40B4-BE49-F238E27FC236}">
                <a16:creationId xmlns:a16="http://schemas.microsoft.com/office/drawing/2014/main" id="{4A6BC178-610D-4B60-8E3D-EED835D2DFDD}"/>
              </a:ext>
            </a:extLst>
          </p:cNvPr>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23" name="Pladsholder til indhold 22" descr="Et billede, der indeholder mad, Alkoholfri drik, sodavand, juice&#10;&#10;AI-genereret indhold kan være ukorrekt.">
            <a:extLst>
              <a:ext uri="{FF2B5EF4-FFF2-40B4-BE49-F238E27FC236}">
                <a16:creationId xmlns:a16="http://schemas.microsoft.com/office/drawing/2014/main" id="{E3A991A2-3F38-5BDD-2325-57BA1F597603}"/>
              </a:ext>
            </a:extLst>
          </p:cNvPr>
          <p:cNvPicPr>
            <a:picLocks noGrp="1" noChangeAspect="1"/>
          </p:cNvPicPr>
          <p:nvPr>
            <p:ph idx="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268730" y="2353081"/>
            <a:ext cx="3838961" cy="3963581"/>
          </a:xfrm>
          <a:prstGeom prst="rect">
            <a:avLst/>
          </a:prstGeom>
          <a:noFill/>
        </p:spPr>
      </p:pic>
    </p:spTree>
    <p:extLst>
      <p:ext uri="{BB962C8B-B14F-4D97-AF65-F5344CB8AC3E}">
        <p14:creationId xmlns:p14="http://schemas.microsoft.com/office/powerpoint/2010/main" val="162953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EC1DA-69BE-D88F-4013-BFC8CFC2C14E}"/>
              </a:ext>
            </a:extLst>
          </p:cNvPr>
          <p:cNvSpPr>
            <a:spLocks noGrp="1"/>
          </p:cNvSpPr>
          <p:nvPr>
            <p:ph type="title"/>
          </p:nvPr>
        </p:nvSpPr>
        <p:spPr>
          <a:xfrm>
            <a:off x="540000" y="466344"/>
            <a:ext cx="7186680" cy="1171656"/>
          </a:xfrm>
        </p:spPr>
        <p:txBody>
          <a:bodyPr/>
          <a:lstStyle/>
          <a:p>
            <a:r>
              <a:rPr lang="da-DK" dirty="0"/>
              <a:t>Hvordan kan kostindtaget øges derhjemme? </a:t>
            </a:r>
          </a:p>
        </p:txBody>
      </p:sp>
      <p:sp>
        <p:nvSpPr>
          <p:cNvPr id="3" name="Undertitel 2">
            <a:extLst>
              <a:ext uri="{FF2B5EF4-FFF2-40B4-BE49-F238E27FC236}">
                <a16:creationId xmlns:a16="http://schemas.microsoft.com/office/drawing/2014/main" id="{17851502-D15F-B162-ECFB-A454B70FEE47}"/>
              </a:ext>
            </a:extLst>
          </p:cNvPr>
          <p:cNvSpPr>
            <a:spLocks noGrp="1"/>
          </p:cNvSpPr>
          <p:nvPr>
            <p:ph type="subTitle" idx="13"/>
          </p:nvPr>
        </p:nvSpPr>
        <p:spPr/>
        <p:txBody>
          <a:bodyPr/>
          <a:lstStyle/>
          <a:p>
            <a:endParaRPr lang="da-DK"/>
          </a:p>
        </p:txBody>
      </p:sp>
      <p:sp>
        <p:nvSpPr>
          <p:cNvPr id="4" name="Pladsholder til indhold 3">
            <a:extLst>
              <a:ext uri="{FF2B5EF4-FFF2-40B4-BE49-F238E27FC236}">
                <a16:creationId xmlns:a16="http://schemas.microsoft.com/office/drawing/2014/main" id="{17CC55DA-4D0F-D6FC-3D50-462DC47F902B}"/>
              </a:ext>
            </a:extLst>
          </p:cNvPr>
          <p:cNvSpPr>
            <a:spLocks noGrp="1"/>
          </p:cNvSpPr>
          <p:nvPr>
            <p:ph idx="1"/>
          </p:nvPr>
        </p:nvSpPr>
        <p:spPr/>
        <p:txBody>
          <a:bodyPr/>
          <a:lstStyle/>
          <a:p>
            <a:pPr marL="0" indent="0" algn="ctr">
              <a:buNone/>
            </a:pPr>
            <a:r>
              <a:rPr lang="da-DK" sz="1700" dirty="0"/>
              <a:t>Når energien skal forvaltes</a:t>
            </a:r>
          </a:p>
          <a:p>
            <a:endParaRPr lang="da-DK" dirty="0"/>
          </a:p>
        </p:txBody>
      </p:sp>
      <p:sp>
        <p:nvSpPr>
          <p:cNvPr id="5" name="Pladsholder til indhold 4">
            <a:extLst>
              <a:ext uri="{FF2B5EF4-FFF2-40B4-BE49-F238E27FC236}">
                <a16:creationId xmlns:a16="http://schemas.microsoft.com/office/drawing/2014/main" id="{70EE4CEF-DE9E-8F9C-82E4-C422EE6B1578}"/>
              </a:ext>
            </a:extLst>
          </p:cNvPr>
          <p:cNvSpPr>
            <a:spLocks noGrp="1"/>
          </p:cNvSpPr>
          <p:nvPr>
            <p:ph sz="half" idx="2"/>
          </p:nvPr>
        </p:nvSpPr>
        <p:spPr/>
        <p:txBody>
          <a:bodyPr/>
          <a:lstStyle/>
          <a:p>
            <a:pPr marL="0" indent="0" algn="ctr">
              <a:buNone/>
            </a:pPr>
            <a:r>
              <a:rPr lang="da-DK" sz="1700" dirty="0"/>
              <a:t>Når der er hjælp at hente</a:t>
            </a:r>
          </a:p>
          <a:p>
            <a:endParaRPr lang="da-DK" dirty="0"/>
          </a:p>
        </p:txBody>
      </p:sp>
      <p:sp>
        <p:nvSpPr>
          <p:cNvPr id="6" name="Pladsholder til indhold 5">
            <a:extLst>
              <a:ext uri="{FF2B5EF4-FFF2-40B4-BE49-F238E27FC236}">
                <a16:creationId xmlns:a16="http://schemas.microsoft.com/office/drawing/2014/main" id="{E58FAB16-05AE-6423-F294-889228034340}"/>
              </a:ext>
            </a:extLst>
          </p:cNvPr>
          <p:cNvSpPr>
            <a:spLocks noGrp="1"/>
          </p:cNvSpPr>
          <p:nvPr>
            <p:ph sz="half" idx="18"/>
          </p:nvPr>
        </p:nvSpPr>
        <p:spPr/>
        <p:txBody>
          <a:bodyPr/>
          <a:lstStyle/>
          <a:p>
            <a:pPr marL="0" indent="0" algn="ctr">
              <a:buNone/>
            </a:pPr>
            <a:r>
              <a:rPr lang="da-DK" sz="1700" dirty="0">
                <a:solidFill>
                  <a:schemeClr val="bg1"/>
                </a:solidFill>
              </a:rPr>
              <a:t>Når det skal være enkelt</a:t>
            </a:r>
          </a:p>
          <a:p>
            <a:endParaRPr lang="da-DK" dirty="0"/>
          </a:p>
        </p:txBody>
      </p:sp>
      <p:sp>
        <p:nvSpPr>
          <p:cNvPr id="7" name="Pladsholder til tekst 6">
            <a:extLst>
              <a:ext uri="{FF2B5EF4-FFF2-40B4-BE49-F238E27FC236}">
                <a16:creationId xmlns:a16="http://schemas.microsoft.com/office/drawing/2014/main" id="{10A7C34A-B257-B394-7011-2784DED2D803}"/>
              </a:ext>
            </a:extLst>
          </p:cNvPr>
          <p:cNvSpPr>
            <a:spLocks noGrp="1"/>
          </p:cNvSpPr>
          <p:nvPr>
            <p:ph type="body" sz="quarter" idx="17"/>
          </p:nvPr>
        </p:nvSpPr>
        <p:spPr/>
        <p:txBody>
          <a:bodyPr/>
          <a:lstStyle/>
          <a:p>
            <a:endParaRPr lang="da-DK"/>
          </a:p>
        </p:txBody>
      </p:sp>
      <p:sp>
        <p:nvSpPr>
          <p:cNvPr id="8" name="Pladsholder til sidefod 7">
            <a:extLst>
              <a:ext uri="{FF2B5EF4-FFF2-40B4-BE49-F238E27FC236}">
                <a16:creationId xmlns:a16="http://schemas.microsoft.com/office/drawing/2014/main" id="{2D6422A6-1B71-66A8-E172-772170B819CC}"/>
              </a:ext>
            </a:extLst>
          </p:cNvPr>
          <p:cNvSpPr>
            <a:spLocks noGrp="1"/>
          </p:cNvSpPr>
          <p:nvPr>
            <p:ph type="ftr" sz="quarter" idx="11"/>
          </p:nvPr>
        </p:nvSpPr>
        <p:spPr/>
        <p:txBody>
          <a:bodyPr/>
          <a:lstStyle/>
          <a:p>
            <a:r>
              <a:rPr lang="da-DK"/>
              <a:t>Hjerteforeningen</a:t>
            </a:r>
            <a:endParaRPr lang="da-DK" dirty="0"/>
          </a:p>
        </p:txBody>
      </p:sp>
      <p:sp>
        <p:nvSpPr>
          <p:cNvPr id="9" name="Pladsholder til slidenummer 8">
            <a:extLst>
              <a:ext uri="{FF2B5EF4-FFF2-40B4-BE49-F238E27FC236}">
                <a16:creationId xmlns:a16="http://schemas.microsoft.com/office/drawing/2014/main" id="{305EC3CA-4C3D-67F0-C48E-9633A60849DB}"/>
              </a:ext>
            </a:extLst>
          </p:cNvPr>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10" name="Billede 9" descr="Et billede, der indeholder kontorartikler, Kontorredskaber, håndskrift, notesbog/bærbar computer&#10;&#10;AI-genereret indhold kan være ukorrekt.">
            <a:extLst>
              <a:ext uri="{FF2B5EF4-FFF2-40B4-BE49-F238E27FC236}">
                <a16:creationId xmlns:a16="http://schemas.microsoft.com/office/drawing/2014/main" id="{BE4F1A8F-B061-C3E3-A38E-A2920526B45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1235" r="-142"/>
          <a:stretch>
            <a:fillRect/>
          </a:stretch>
        </p:blipFill>
        <p:spPr>
          <a:xfrm>
            <a:off x="501981" y="3210229"/>
            <a:ext cx="3620019" cy="2484498"/>
          </a:xfrm>
          <a:prstGeom prst="rect">
            <a:avLst/>
          </a:prstGeom>
        </p:spPr>
      </p:pic>
      <p:pic>
        <p:nvPicPr>
          <p:cNvPr id="11" name="Billede 10">
            <a:extLst>
              <a:ext uri="{FF2B5EF4-FFF2-40B4-BE49-F238E27FC236}">
                <a16:creationId xmlns:a16="http://schemas.microsoft.com/office/drawing/2014/main" id="{C2ECB922-D20C-53C0-25C3-F2A3963311E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305600" y="3210229"/>
            <a:ext cx="3582000" cy="2484498"/>
          </a:xfrm>
          <a:prstGeom prst="rect">
            <a:avLst/>
          </a:prstGeom>
        </p:spPr>
      </p:pic>
      <p:pic>
        <p:nvPicPr>
          <p:cNvPr id="12" name="Billede 11">
            <a:extLst>
              <a:ext uri="{FF2B5EF4-FFF2-40B4-BE49-F238E27FC236}">
                <a16:creationId xmlns:a16="http://schemas.microsoft.com/office/drawing/2014/main" id="{167754E2-B2E3-0FC8-37C3-4FDB4C5574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71200" y="3210229"/>
            <a:ext cx="3580800" cy="2484498"/>
          </a:xfrm>
          <a:prstGeom prst="rect">
            <a:avLst/>
          </a:prstGeom>
        </p:spPr>
      </p:pic>
    </p:spTree>
    <p:extLst>
      <p:ext uri="{BB962C8B-B14F-4D97-AF65-F5344CB8AC3E}">
        <p14:creationId xmlns:p14="http://schemas.microsoft.com/office/powerpoint/2010/main" val="228933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393F8950-0652-12BF-A3CD-986932C79370}"/>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76925DD8-82EA-680E-BC71-9AED29793960}"/>
              </a:ext>
            </a:extLst>
          </p:cNvPr>
          <p:cNvSpPr>
            <a:spLocks noGrp="1"/>
          </p:cNvSpPr>
          <p:nvPr>
            <p:ph type="sldNum" sz="quarter" idx="12"/>
          </p:nvPr>
        </p:nvSpPr>
        <p:spPr/>
        <p:txBody>
          <a:bodyPr/>
          <a:lstStyle/>
          <a:p>
            <a:fld id="{24C8C45C-947F-4981-8B3F-4F32E973C901}" type="slidenum">
              <a:rPr lang="da-DK" smtClean="0"/>
              <a:pPr/>
              <a:t>14</a:t>
            </a:fld>
            <a:endParaRPr lang="da-DK" dirty="0"/>
          </a:p>
        </p:txBody>
      </p:sp>
      <p:graphicFrame>
        <p:nvGraphicFramePr>
          <p:cNvPr id="5" name="Tabel 7">
            <a:extLst>
              <a:ext uri="{FF2B5EF4-FFF2-40B4-BE49-F238E27FC236}">
                <a16:creationId xmlns:a16="http://schemas.microsoft.com/office/drawing/2014/main" id="{6B0130DE-4AB4-7B28-268C-4A2933BCA1EE}"/>
              </a:ext>
            </a:extLst>
          </p:cNvPr>
          <p:cNvGraphicFramePr>
            <a:graphicFrameLocks noGrp="1"/>
          </p:cNvGraphicFramePr>
          <p:nvPr/>
        </p:nvGraphicFramePr>
        <p:xfrm>
          <a:off x="0" y="0"/>
          <a:ext cx="12191999" cy="6858000"/>
        </p:xfrm>
        <a:graphic>
          <a:graphicData uri="http://schemas.openxmlformats.org/drawingml/2006/table">
            <a:tbl>
              <a:tblPr firstRow="1" bandRow="1">
                <a:tableStyleId>{17292A2E-F333-43FB-9621-5CBBE7FDCDCB}</a:tableStyleId>
              </a:tblPr>
              <a:tblGrid>
                <a:gridCol w="2226112">
                  <a:extLst>
                    <a:ext uri="{9D8B030D-6E8A-4147-A177-3AD203B41FA5}">
                      <a16:colId xmlns:a16="http://schemas.microsoft.com/office/drawing/2014/main" val="678042027"/>
                    </a:ext>
                  </a:extLst>
                </a:gridCol>
                <a:gridCol w="9965887">
                  <a:extLst>
                    <a:ext uri="{9D8B030D-6E8A-4147-A177-3AD203B41FA5}">
                      <a16:colId xmlns:a16="http://schemas.microsoft.com/office/drawing/2014/main" val="2663478520"/>
                    </a:ext>
                  </a:extLst>
                </a:gridCol>
              </a:tblGrid>
              <a:tr h="1312991">
                <a:tc gridSpan="2">
                  <a:txBody>
                    <a:bodyPr/>
                    <a:lstStyle/>
                    <a:p>
                      <a:pPr algn="ctr"/>
                      <a:r>
                        <a:rPr lang="da-DK" sz="4000" dirty="0">
                          <a:solidFill>
                            <a:srgbClr val="400000"/>
                          </a:solidFill>
                          <a:latin typeface="+mj-lt"/>
                        </a:rPr>
                        <a:t>Forslag til dagskost</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solidFill>
                          <a:schemeClr val="bg1"/>
                        </a:solidFill>
                        <a:latin typeface="+mn-lt"/>
                      </a:endParaRPr>
                    </a:p>
                  </a:txBody>
                  <a:tcPr/>
                </a:tc>
                <a:extLst>
                  <a:ext uri="{0D108BD9-81ED-4DB2-BD59-A6C34878D82A}">
                    <a16:rowId xmlns:a16="http://schemas.microsoft.com/office/drawing/2014/main" val="302857836"/>
                  </a:ext>
                </a:extLst>
              </a:tr>
              <a:tr h="971194">
                <a:tc>
                  <a:txBody>
                    <a:bodyPr/>
                    <a:lstStyle/>
                    <a:p>
                      <a:pPr marL="0" indent="88900"/>
                      <a:r>
                        <a:rPr lang="da-DK" sz="2000" b="0" dirty="0">
                          <a:solidFill>
                            <a:srgbClr val="F74030"/>
                          </a:solidFill>
                        </a:rPr>
                        <a:t>Morgenmad</a:t>
                      </a:r>
                      <a:endParaRPr lang="da-DK" sz="2000" b="0" dirty="0">
                        <a:solidFill>
                          <a:srgbClr val="F74030"/>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400000"/>
                          </a:solidFill>
                        </a:rPr>
                        <a:t>Skyr / havregrød - med bær og mysli</a:t>
                      </a:r>
                    </a:p>
                  </a:txBody>
                  <a:tcPr anchor="ctr"/>
                </a:tc>
                <a:extLst>
                  <a:ext uri="{0D108BD9-81ED-4DB2-BD59-A6C34878D82A}">
                    <a16:rowId xmlns:a16="http://schemas.microsoft.com/office/drawing/2014/main" val="2479380046"/>
                  </a:ext>
                </a:extLst>
              </a:tr>
              <a:tr h="562676">
                <a:tc>
                  <a:txBody>
                    <a:bodyPr/>
                    <a:lstStyle/>
                    <a:p>
                      <a:pPr marL="0" indent="88900"/>
                      <a:r>
                        <a:rPr lang="da-DK" sz="2000" b="0" dirty="0">
                          <a:solidFill>
                            <a:srgbClr val="F74030"/>
                          </a:solidFill>
                        </a:rPr>
                        <a:t>Formiddag</a:t>
                      </a:r>
                      <a:endParaRPr lang="da-DK" sz="2000" b="0" dirty="0">
                        <a:solidFill>
                          <a:srgbClr val="F74030"/>
                        </a:solidFill>
                        <a:latin typeface="+mn-lt"/>
                      </a:endParaRPr>
                    </a:p>
                  </a:txBody>
                  <a:tcPr anchor="ctr"/>
                </a:tc>
                <a:tc>
                  <a:txBody>
                    <a:bodyPr/>
                    <a:lstStyle/>
                    <a:p>
                      <a:r>
                        <a:rPr lang="da-DK" dirty="0">
                          <a:solidFill>
                            <a:srgbClr val="400000"/>
                          </a:solidFill>
                        </a:rPr>
                        <a:t>Smoothie</a:t>
                      </a:r>
                      <a:endParaRPr lang="da-DK" dirty="0">
                        <a:solidFill>
                          <a:srgbClr val="400000"/>
                        </a:solidFill>
                        <a:latin typeface="+mn-lt"/>
                      </a:endParaRPr>
                    </a:p>
                  </a:txBody>
                  <a:tcPr anchor="ctr"/>
                </a:tc>
                <a:extLst>
                  <a:ext uri="{0D108BD9-81ED-4DB2-BD59-A6C34878D82A}">
                    <a16:rowId xmlns:a16="http://schemas.microsoft.com/office/drawing/2014/main" val="4034621680"/>
                  </a:ext>
                </a:extLst>
              </a:tr>
              <a:tr h="1215207">
                <a:tc>
                  <a:txBody>
                    <a:bodyPr/>
                    <a:lstStyle/>
                    <a:p>
                      <a:pPr marL="0" indent="88900"/>
                      <a:r>
                        <a:rPr lang="da-DK" sz="2000" b="0" dirty="0">
                          <a:solidFill>
                            <a:srgbClr val="F74030"/>
                          </a:solidFill>
                        </a:rPr>
                        <a:t>Frokost</a:t>
                      </a:r>
                      <a:endParaRPr lang="da-DK" sz="2000" b="0" dirty="0">
                        <a:solidFill>
                          <a:srgbClr val="F74030"/>
                        </a:solidFill>
                        <a:latin typeface="+mn-lt"/>
                      </a:endParaRPr>
                    </a:p>
                  </a:txBody>
                  <a:tcPr anchor="ct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da-DK" dirty="0">
                          <a:solidFill>
                            <a:srgbClr val="400000"/>
                          </a:solidFill>
                        </a:rPr>
                        <a:t>Brød med fed fisk med mayonnaise, remoulade, avokado-mos,  hummus eller en omelet</a:t>
                      </a:r>
                    </a:p>
                  </a:txBody>
                  <a:tcPr anchor="ctr"/>
                </a:tc>
                <a:extLst>
                  <a:ext uri="{0D108BD9-81ED-4DB2-BD59-A6C34878D82A}">
                    <a16:rowId xmlns:a16="http://schemas.microsoft.com/office/drawing/2014/main" val="1295064548"/>
                  </a:ext>
                </a:extLst>
              </a:tr>
              <a:tr h="914404">
                <a:tc>
                  <a:txBody>
                    <a:bodyPr/>
                    <a:lstStyle/>
                    <a:p>
                      <a:pPr marL="0" indent="88900"/>
                      <a:r>
                        <a:rPr lang="da-DK" sz="2000" b="0" dirty="0">
                          <a:solidFill>
                            <a:srgbClr val="F74030"/>
                          </a:solidFill>
                        </a:rPr>
                        <a:t>Eftermiddag</a:t>
                      </a:r>
                      <a:endParaRPr lang="da-DK" sz="2000" b="0" dirty="0">
                        <a:solidFill>
                          <a:srgbClr val="F74030"/>
                        </a:solidFill>
                        <a:latin typeface="+mn-lt"/>
                      </a:endParaRPr>
                    </a:p>
                  </a:txBody>
                  <a:tcPr anchor="ct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da-DK" dirty="0">
                          <a:solidFill>
                            <a:srgbClr val="400000"/>
                          </a:solidFill>
                        </a:rPr>
                        <a:t>Syrlig drikkeyoghurt</a:t>
                      </a:r>
                    </a:p>
                  </a:txBody>
                  <a:tcPr anchor="ctr"/>
                </a:tc>
                <a:extLst>
                  <a:ext uri="{0D108BD9-81ED-4DB2-BD59-A6C34878D82A}">
                    <a16:rowId xmlns:a16="http://schemas.microsoft.com/office/drawing/2014/main" val="1791138893"/>
                  </a:ext>
                </a:extLst>
              </a:tr>
              <a:tr h="1318852">
                <a:tc>
                  <a:txBody>
                    <a:bodyPr/>
                    <a:lstStyle/>
                    <a:p>
                      <a:pPr marL="0" indent="88900"/>
                      <a:r>
                        <a:rPr lang="da-DK" sz="2000" b="0" dirty="0">
                          <a:solidFill>
                            <a:srgbClr val="F74030"/>
                          </a:solidFill>
                        </a:rPr>
                        <a:t>Aftensmad</a:t>
                      </a:r>
                      <a:endParaRPr lang="da-DK" sz="2000" b="0" dirty="0">
                        <a:solidFill>
                          <a:srgbClr val="F74030"/>
                        </a:solidFill>
                        <a:latin typeface="+mn-lt"/>
                      </a:endParaRPr>
                    </a:p>
                  </a:txBody>
                  <a:tcPr anchor="ct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da-DK" dirty="0">
                          <a:solidFill>
                            <a:srgbClr val="400000"/>
                          </a:solidFill>
                        </a:rPr>
                        <a:t>Kylling / fisk med kartoffelmos tilsat olie. Lidt grønt og sovs </a:t>
                      </a:r>
                    </a:p>
                  </a:txBody>
                  <a:tcPr anchor="ctr"/>
                </a:tc>
                <a:extLst>
                  <a:ext uri="{0D108BD9-81ED-4DB2-BD59-A6C34878D82A}">
                    <a16:rowId xmlns:a16="http://schemas.microsoft.com/office/drawing/2014/main" val="1187356064"/>
                  </a:ext>
                </a:extLst>
              </a:tr>
              <a:tr h="562676">
                <a:tc>
                  <a:txBody>
                    <a:bodyPr/>
                    <a:lstStyle/>
                    <a:p>
                      <a:pPr marL="0" indent="85725"/>
                      <a:r>
                        <a:rPr lang="da-DK" sz="1800" dirty="0">
                          <a:solidFill>
                            <a:srgbClr val="F74030"/>
                          </a:solidFill>
                        </a:rPr>
                        <a:t>Sen aften </a:t>
                      </a:r>
                      <a:endParaRPr lang="da-DK" dirty="0">
                        <a:solidFill>
                          <a:srgbClr val="F74030"/>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400000"/>
                          </a:solidFill>
                        </a:rPr>
                        <a:t>1 lille skål med nødder, mandler, chokolade 70%</a:t>
                      </a:r>
                      <a:endParaRPr lang="da-DK" sz="1800" dirty="0">
                        <a:solidFill>
                          <a:srgbClr val="400000"/>
                        </a:solidFill>
                        <a:latin typeface="+mn-lt"/>
                      </a:endParaRPr>
                    </a:p>
                  </a:txBody>
                  <a:tcPr anchor="ctr"/>
                </a:tc>
                <a:extLst>
                  <a:ext uri="{0D108BD9-81ED-4DB2-BD59-A6C34878D82A}">
                    <a16:rowId xmlns:a16="http://schemas.microsoft.com/office/drawing/2014/main" val="2217157289"/>
                  </a:ext>
                </a:extLst>
              </a:tr>
            </a:tbl>
          </a:graphicData>
        </a:graphic>
      </p:graphicFrame>
    </p:spTree>
    <p:extLst>
      <p:ext uri="{BB962C8B-B14F-4D97-AF65-F5344CB8AC3E}">
        <p14:creationId xmlns:p14="http://schemas.microsoft.com/office/powerpoint/2010/main" val="339248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Vægttab kontur">
            <a:extLst>
              <a:ext uri="{FF2B5EF4-FFF2-40B4-BE49-F238E27FC236}">
                <a16:creationId xmlns:a16="http://schemas.microsoft.com/office/drawing/2014/main" id="{38036837-FD27-9293-6293-62F696A8E3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6237" y="850900"/>
            <a:ext cx="5465763" cy="5465763"/>
          </a:xfrm>
          <a:prstGeom prst="rect">
            <a:avLst/>
          </a:prstGeom>
        </p:spPr>
      </p:pic>
      <p:sp>
        <p:nvSpPr>
          <p:cNvPr id="17" name="Title 2">
            <a:extLst>
              <a:ext uri="{FF2B5EF4-FFF2-40B4-BE49-F238E27FC236}">
                <a16:creationId xmlns:a16="http://schemas.microsoft.com/office/drawing/2014/main" id="{DD2D3407-9132-0749-8B53-B57980047488}"/>
              </a:ext>
            </a:extLst>
          </p:cNvPr>
          <p:cNvSpPr>
            <a:spLocks noGrp="1"/>
          </p:cNvSpPr>
          <p:nvPr>
            <p:ph type="title"/>
          </p:nvPr>
        </p:nvSpPr>
        <p:spPr>
          <a:xfrm>
            <a:off x="540000" y="466344"/>
            <a:ext cx="5446800" cy="1171656"/>
          </a:xfrm>
        </p:spPr>
        <p:txBody>
          <a:bodyPr/>
          <a:lstStyle/>
          <a:p>
            <a:r>
              <a:rPr lang="da-DK" dirty="0">
                <a:solidFill>
                  <a:srgbClr val="400000"/>
                </a:solidFill>
              </a:rPr>
              <a:t>Vægt under sygdom</a:t>
            </a:r>
            <a:endParaRPr lang="en-US" dirty="0">
              <a:solidFill>
                <a:srgbClr val="400000"/>
              </a:solidFill>
            </a:endParaRPr>
          </a:p>
        </p:txBody>
      </p:sp>
      <p:sp>
        <p:nvSpPr>
          <p:cNvPr id="19" name="Subtitle 3">
            <a:extLst>
              <a:ext uri="{FF2B5EF4-FFF2-40B4-BE49-F238E27FC236}">
                <a16:creationId xmlns:a16="http://schemas.microsoft.com/office/drawing/2014/main" id="{D673B1D8-2350-0344-4772-69A68C04D25E}"/>
              </a:ext>
            </a:extLst>
          </p:cNvPr>
          <p:cNvSpPr>
            <a:spLocks noGrp="1"/>
          </p:cNvSpPr>
          <p:nvPr>
            <p:ph type="subTitle" idx="13"/>
          </p:nvPr>
        </p:nvSpPr>
        <p:spPr>
          <a:xfrm>
            <a:off x="540000" y="1818000"/>
            <a:ext cx="5464800" cy="291600"/>
          </a:xfrm>
        </p:spPr>
        <p:txBody>
          <a:bodyPr/>
          <a:lstStyle/>
          <a:p>
            <a:endParaRPr lang="en-US"/>
          </a:p>
        </p:txBody>
      </p:sp>
      <p:sp>
        <p:nvSpPr>
          <p:cNvPr id="10" name="Pladsholder til tekst 5">
            <a:extLst>
              <a:ext uri="{FF2B5EF4-FFF2-40B4-BE49-F238E27FC236}">
                <a16:creationId xmlns:a16="http://schemas.microsoft.com/office/drawing/2014/main" id="{A7413E4C-4E0B-CE4C-B702-40E115E177FE}"/>
              </a:ext>
            </a:extLst>
          </p:cNvPr>
          <p:cNvSpPr txBox="1">
            <a:spLocks/>
          </p:cNvSpPr>
          <p:nvPr/>
        </p:nvSpPr>
        <p:spPr>
          <a:xfrm>
            <a:off x="540000" y="2524124"/>
            <a:ext cx="5463074" cy="3792539"/>
          </a:xfrm>
          <a:prstGeom prst="rect">
            <a:avLst/>
          </a:prstGeom>
        </p:spPr>
        <p:txBody>
          <a:bodyPr vert="horz" lIns="0" tIns="0" rIns="0" bIns="0" rtlCol="0">
            <a:norm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a:lnSpc>
                <a:spcPts val="2500"/>
              </a:lnSpc>
              <a:buClr>
                <a:srgbClr val="F74030"/>
              </a:buClr>
            </a:pPr>
            <a:r>
              <a:rPr lang="da-DK" sz="1800" dirty="0">
                <a:solidFill>
                  <a:srgbClr val="400000"/>
                </a:solidFill>
              </a:rPr>
              <a:t>Undgå vægttab under svær sygdom</a:t>
            </a:r>
          </a:p>
          <a:p>
            <a:pPr>
              <a:lnSpc>
                <a:spcPts val="2500"/>
              </a:lnSpc>
              <a:buClr>
                <a:srgbClr val="F74030"/>
              </a:buClr>
            </a:pPr>
            <a:endParaRPr lang="da-DK" sz="1800" dirty="0">
              <a:solidFill>
                <a:srgbClr val="400000"/>
              </a:solidFill>
            </a:endParaRPr>
          </a:p>
          <a:p>
            <a:pPr>
              <a:lnSpc>
                <a:spcPts val="2500"/>
              </a:lnSpc>
              <a:buClr>
                <a:srgbClr val="F74030"/>
              </a:buClr>
            </a:pPr>
            <a:r>
              <a:rPr lang="da-DK" sz="1800" dirty="0">
                <a:solidFill>
                  <a:srgbClr val="400000"/>
                </a:solidFill>
              </a:rPr>
              <a:t>Fokus på at holde vægten stabil </a:t>
            </a:r>
            <a:br>
              <a:rPr lang="da-DK" sz="1800" dirty="0">
                <a:solidFill>
                  <a:srgbClr val="400000"/>
                </a:solidFill>
              </a:rPr>
            </a:br>
            <a:endParaRPr lang="da-DK" sz="1800" dirty="0">
              <a:solidFill>
                <a:srgbClr val="400000"/>
              </a:solidFill>
            </a:endParaRPr>
          </a:p>
          <a:p>
            <a:pPr>
              <a:lnSpc>
                <a:spcPts val="2500"/>
              </a:lnSpc>
              <a:buClr>
                <a:srgbClr val="F74030"/>
              </a:buClr>
            </a:pPr>
            <a:r>
              <a:rPr lang="da-DK" sz="1800" dirty="0">
                <a:solidFill>
                  <a:srgbClr val="400000"/>
                </a:solidFill>
              </a:rPr>
              <a:t>Vej dig selv hver dag eller min. 3 gange om ugen</a:t>
            </a:r>
          </a:p>
          <a:p>
            <a:pPr>
              <a:lnSpc>
                <a:spcPts val="2500"/>
              </a:lnSpc>
              <a:buClr>
                <a:srgbClr val="F74030"/>
              </a:buClr>
            </a:pPr>
            <a:endParaRPr lang="da-DK" sz="1800" dirty="0">
              <a:solidFill>
                <a:srgbClr val="400000"/>
              </a:solidFill>
            </a:endParaRPr>
          </a:p>
          <a:p>
            <a:pPr>
              <a:lnSpc>
                <a:spcPts val="2500"/>
              </a:lnSpc>
              <a:buClr>
                <a:srgbClr val="F74030"/>
              </a:buClr>
            </a:pPr>
            <a:r>
              <a:rPr lang="da-DK" sz="1800" dirty="0">
                <a:solidFill>
                  <a:srgbClr val="400000"/>
                </a:solidFill>
              </a:rPr>
              <a:t>Væskeophobninger kan være årsag til vægtøgning</a:t>
            </a:r>
          </a:p>
        </p:txBody>
      </p:sp>
      <p:sp>
        <p:nvSpPr>
          <p:cNvPr id="21" name="Text Placeholder 5">
            <a:extLst>
              <a:ext uri="{FF2B5EF4-FFF2-40B4-BE49-F238E27FC236}">
                <a16:creationId xmlns:a16="http://schemas.microsoft.com/office/drawing/2014/main" id="{E943E3F9-F06B-B27D-3C9A-C5F88480003C}"/>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897B7F60-34C4-5E28-537E-31D39A7A192D}"/>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AC90369A-4084-B852-B297-D21AA870DE26}"/>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15</a:t>
            </a:fld>
            <a:endParaRPr lang="da-DK"/>
          </a:p>
        </p:txBody>
      </p:sp>
    </p:spTree>
    <p:extLst>
      <p:ext uri="{BB962C8B-B14F-4D97-AF65-F5344CB8AC3E}">
        <p14:creationId xmlns:p14="http://schemas.microsoft.com/office/powerpoint/2010/main" val="145368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A13BA-6B97-665B-A8E1-949B0E3776E0}"/>
              </a:ext>
            </a:extLst>
          </p:cNvPr>
          <p:cNvSpPr>
            <a:spLocks noGrp="1"/>
          </p:cNvSpPr>
          <p:nvPr>
            <p:ph type="title"/>
          </p:nvPr>
        </p:nvSpPr>
        <p:spPr/>
        <p:txBody>
          <a:bodyPr/>
          <a:lstStyle/>
          <a:p>
            <a:r>
              <a:rPr lang="da-DK" dirty="0"/>
              <a:t>Væskeophobninger</a:t>
            </a:r>
          </a:p>
        </p:txBody>
      </p:sp>
      <p:sp>
        <p:nvSpPr>
          <p:cNvPr id="3" name="Undertitel 2">
            <a:extLst>
              <a:ext uri="{FF2B5EF4-FFF2-40B4-BE49-F238E27FC236}">
                <a16:creationId xmlns:a16="http://schemas.microsoft.com/office/drawing/2014/main" id="{3ECBC90D-34E1-F368-BB1A-9ECC095E70E9}"/>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DC66CE9E-7D19-A333-F336-881059642C20}"/>
              </a:ext>
            </a:extLst>
          </p:cNvPr>
          <p:cNvSpPr>
            <a:spLocks noGrp="1"/>
          </p:cNvSpPr>
          <p:nvPr>
            <p:ph type="body" sz="quarter" idx="18"/>
          </p:nvPr>
        </p:nvSpPr>
        <p:spPr/>
        <p:txBody>
          <a:bodyPr anchor="ctr"/>
          <a:lstStyle/>
          <a:p>
            <a:pPr>
              <a:lnSpc>
                <a:spcPts val="2500"/>
              </a:lnSpc>
              <a:buClr>
                <a:srgbClr val="F74030"/>
              </a:buClr>
            </a:pPr>
            <a:r>
              <a:rPr lang="da-DK" sz="1800" dirty="0"/>
              <a:t>Væske kan forekomme i ben, lunger og mave</a:t>
            </a:r>
          </a:p>
          <a:p>
            <a:pPr>
              <a:lnSpc>
                <a:spcPts val="2500"/>
              </a:lnSpc>
              <a:buClr>
                <a:srgbClr val="F74030"/>
              </a:buClr>
            </a:pPr>
            <a:endParaRPr lang="da-DK" sz="1800" dirty="0"/>
          </a:p>
          <a:p>
            <a:pPr>
              <a:lnSpc>
                <a:spcPts val="2500"/>
              </a:lnSpc>
              <a:buClr>
                <a:srgbClr val="F74030"/>
              </a:buClr>
            </a:pPr>
            <a:r>
              <a:rPr lang="da-DK" sz="1800" dirty="0"/>
              <a:t>Hold øje med væskeophobning ved daglig vejning </a:t>
            </a:r>
            <a:br>
              <a:rPr lang="da-DK" sz="1800" dirty="0"/>
            </a:br>
            <a:endParaRPr lang="da-DK" sz="1800" dirty="0"/>
          </a:p>
          <a:p>
            <a:pPr marL="0" indent="0">
              <a:lnSpc>
                <a:spcPts val="2500"/>
              </a:lnSpc>
              <a:buNone/>
            </a:pPr>
            <a:r>
              <a:rPr lang="da-DK" sz="1800" b="1" dirty="0"/>
              <a:t>Symptomer ved væske i mave og lunger:</a:t>
            </a:r>
          </a:p>
          <a:p>
            <a:pPr>
              <a:lnSpc>
                <a:spcPct val="150000"/>
              </a:lnSpc>
              <a:buClr>
                <a:srgbClr val="F74030"/>
              </a:buClr>
            </a:pPr>
            <a:r>
              <a:rPr lang="da-DK" sz="1800" dirty="0"/>
              <a:t>kvalme og madlede</a:t>
            </a:r>
          </a:p>
          <a:p>
            <a:pPr>
              <a:lnSpc>
                <a:spcPct val="150000"/>
              </a:lnSpc>
              <a:buClr>
                <a:srgbClr val="F74030"/>
              </a:buClr>
            </a:pPr>
            <a:r>
              <a:rPr lang="da-DK" sz="1800" dirty="0"/>
              <a:t>træthed og åndedrætsbesvær</a:t>
            </a:r>
          </a:p>
          <a:p>
            <a:pPr>
              <a:lnSpc>
                <a:spcPct val="150000"/>
              </a:lnSpc>
              <a:buClr>
                <a:srgbClr val="F74030"/>
              </a:buClr>
            </a:pPr>
            <a:r>
              <a:rPr lang="da-DK" sz="1800" dirty="0"/>
              <a:t>svært at tygge maden og trække vejret samtidig</a:t>
            </a:r>
          </a:p>
          <a:p>
            <a:pPr>
              <a:lnSpc>
                <a:spcPct val="150000"/>
              </a:lnSpc>
              <a:buClr>
                <a:srgbClr val="F74030"/>
              </a:buClr>
            </a:pPr>
            <a:r>
              <a:rPr lang="da-DK" sz="1800" dirty="0"/>
              <a:t>spisning kan blive en udfordring</a:t>
            </a:r>
          </a:p>
        </p:txBody>
      </p:sp>
      <p:sp>
        <p:nvSpPr>
          <p:cNvPr id="6" name="Pladsholder til tekst 5">
            <a:extLst>
              <a:ext uri="{FF2B5EF4-FFF2-40B4-BE49-F238E27FC236}">
                <a16:creationId xmlns:a16="http://schemas.microsoft.com/office/drawing/2014/main" id="{CAE40D61-9ACD-6D19-35F1-093A4D74356B}"/>
              </a:ext>
            </a:extLst>
          </p:cNvPr>
          <p:cNvSpPr>
            <a:spLocks noGrp="1"/>
          </p:cNvSpPr>
          <p:nvPr>
            <p:ph type="body" sz="quarter" idx="17"/>
          </p:nvPr>
        </p:nvSpPr>
        <p:spPr/>
        <p:txBody>
          <a:bodyPr/>
          <a:lstStyle/>
          <a:p>
            <a:endParaRPr lang="da-DK"/>
          </a:p>
        </p:txBody>
      </p:sp>
      <p:sp>
        <p:nvSpPr>
          <p:cNvPr id="7" name="Pladsholder til sidefod 6">
            <a:extLst>
              <a:ext uri="{FF2B5EF4-FFF2-40B4-BE49-F238E27FC236}">
                <a16:creationId xmlns:a16="http://schemas.microsoft.com/office/drawing/2014/main" id="{B14BF92A-3A11-AD9C-0488-D7755681D636}"/>
              </a:ext>
            </a:extLst>
          </p:cNvPr>
          <p:cNvSpPr>
            <a:spLocks noGrp="1"/>
          </p:cNvSpPr>
          <p:nvPr>
            <p:ph type="ftr" sz="quarter" idx="11"/>
          </p:nvPr>
        </p:nvSpPr>
        <p:spPr/>
        <p:txBody>
          <a:bodyPr/>
          <a:lstStyle/>
          <a:p>
            <a:r>
              <a:rPr lang="da-DK"/>
              <a:t>Hjerteforeningen</a:t>
            </a:r>
            <a:endParaRPr lang="da-DK" dirty="0"/>
          </a:p>
        </p:txBody>
      </p:sp>
      <p:sp>
        <p:nvSpPr>
          <p:cNvPr id="8" name="Pladsholder til slidenummer 7">
            <a:extLst>
              <a:ext uri="{FF2B5EF4-FFF2-40B4-BE49-F238E27FC236}">
                <a16:creationId xmlns:a16="http://schemas.microsoft.com/office/drawing/2014/main" id="{7F294FD9-C2DE-059C-6301-C897A7104C99}"/>
              </a:ext>
            </a:extLst>
          </p:cNvPr>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9" name="Picture 2" descr="png">
            <a:extLst>
              <a:ext uri="{FF2B5EF4-FFF2-40B4-BE49-F238E27FC236}">
                <a16:creationId xmlns:a16="http://schemas.microsoft.com/office/drawing/2014/main" id="{7A5D92B2-8FF8-FDAA-B989-B644586D271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20090" y="2758653"/>
            <a:ext cx="5019608" cy="299297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02AF8A6A-307F-4EE4-E1E9-224A2A468D42}"/>
              </a:ext>
            </a:extLst>
          </p:cNvPr>
          <p:cNvSpPr txBox="1"/>
          <p:nvPr/>
        </p:nvSpPr>
        <p:spPr>
          <a:xfrm>
            <a:off x="720090" y="5780179"/>
            <a:ext cx="1463040" cy="276999"/>
          </a:xfrm>
          <a:prstGeom prst="rect">
            <a:avLst/>
          </a:prstGeom>
          <a:noFill/>
        </p:spPr>
        <p:txBody>
          <a:bodyPr wrap="square" lIns="0" tIns="0" rIns="0" bIns="0" rtlCol="0">
            <a:spAutoFit/>
          </a:bodyPr>
          <a:lstStyle/>
          <a:p>
            <a:pPr algn="l"/>
            <a:r>
              <a:rPr lang="da-DK" dirty="0">
                <a:solidFill>
                  <a:srgbClr val="400000"/>
                </a:solidFill>
              </a:rPr>
              <a:t>Normalt ben</a:t>
            </a:r>
          </a:p>
        </p:txBody>
      </p:sp>
      <p:sp>
        <p:nvSpPr>
          <p:cNvPr id="11" name="Tekstfelt 10">
            <a:extLst>
              <a:ext uri="{FF2B5EF4-FFF2-40B4-BE49-F238E27FC236}">
                <a16:creationId xmlns:a16="http://schemas.microsoft.com/office/drawing/2014/main" id="{AA356D41-5740-FA62-D016-EF62E38A03A0}"/>
              </a:ext>
            </a:extLst>
          </p:cNvPr>
          <p:cNvSpPr txBox="1"/>
          <p:nvPr/>
        </p:nvSpPr>
        <p:spPr>
          <a:xfrm>
            <a:off x="2594100" y="5780178"/>
            <a:ext cx="1271587" cy="276999"/>
          </a:xfrm>
          <a:prstGeom prst="rect">
            <a:avLst/>
          </a:prstGeom>
          <a:noFill/>
        </p:spPr>
        <p:txBody>
          <a:bodyPr wrap="square" lIns="0" tIns="0" rIns="0" bIns="0" rtlCol="0">
            <a:spAutoFit/>
          </a:bodyPr>
          <a:lstStyle/>
          <a:p>
            <a:pPr algn="l"/>
            <a:r>
              <a:rPr lang="da-DK" dirty="0">
                <a:solidFill>
                  <a:srgbClr val="400000"/>
                </a:solidFill>
              </a:rPr>
              <a:t>Let ødem</a:t>
            </a:r>
          </a:p>
        </p:txBody>
      </p:sp>
      <p:sp>
        <p:nvSpPr>
          <p:cNvPr id="13" name="Tekstfelt 12">
            <a:extLst>
              <a:ext uri="{FF2B5EF4-FFF2-40B4-BE49-F238E27FC236}">
                <a16:creationId xmlns:a16="http://schemas.microsoft.com/office/drawing/2014/main" id="{19670DAD-F22A-1900-5841-04072E2AF5BF}"/>
              </a:ext>
            </a:extLst>
          </p:cNvPr>
          <p:cNvSpPr txBox="1"/>
          <p:nvPr/>
        </p:nvSpPr>
        <p:spPr>
          <a:xfrm>
            <a:off x="4178045" y="5703233"/>
            <a:ext cx="1694497" cy="646331"/>
          </a:xfrm>
          <a:prstGeom prst="rect">
            <a:avLst/>
          </a:prstGeom>
          <a:noFill/>
        </p:spPr>
        <p:txBody>
          <a:bodyPr wrap="square">
            <a:spAutoFit/>
          </a:bodyPr>
          <a:lstStyle/>
          <a:p>
            <a:pPr algn="l"/>
            <a:r>
              <a:rPr lang="da-DK" sz="1800" dirty="0">
                <a:solidFill>
                  <a:srgbClr val="400000"/>
                </a:solidFill>
              </a:rPr>
              <a:t>Moderat til svær ødem</a:t>
            </a:r>
          </a:p>
        </p:txBody>
      </p:sp>
    </p:spTree>
    <p:extLst>
      <p:ext uri="{BB962C8B-B14F-4D97-AF65-F5344CB8AC3E}">
        <p14:creationId xmlns:p14="http://schemas.microsoft.com/office/powerpoint/2010/main" val="191144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9396-3973-862E-1944-D85E69C076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5D0485-CC6D-131E-843D-67D626269CE6}"/>
              </a:ext>
            </a:extLst>
          </p:cNvPr>
          <p:cNvSpPr>
            <a:spLocks noGrp="1"/>
          </p:cNvSpPr>
          <p:nvPr>
            <p:ph type="title"/>
          </p:nvPr>
        </p:nvSpPr>
        <p:spPr>
          <a:xfrm>
            <a:off x="540000" y="541981"/>
            <a:ext cx="5446800" cy="747270"/>
          </a:xfrm>
        </p:spPr>
        <p:txBody>
          <a:bodyPr/>
          <a:lstStyle/>
          <a:p>
            <a:r>
              <a:rPr lang="da-DK" dirty="0">
                <a:solidFill>
                  <a:srgbClr val="400000"/>
                </a:solidFill>
              </a:rPr>
              <a:t>Spar på salt</a:t>
            </a:r>
          </a:p>
        </p:txBody>
      </p:sp>
      <p:sp>
        <p:nvSpPr>
          <p:cNvPr id="3" name="Pladsholder til sidefod 2">
            <a:extLst>
              <a:ext uri="{FF2B5EF4-FFF2-40B4-BE49-F238E27FC236}">
                <a16:creationId xmlns:a16="http://schemas.microsoft.com/office/drawing/2014/main" id="{BC720E56-912B-7E9B-41F1-F8D197B23B2F}"/>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1D6A746-DA5B-60F5-01B8-8C4F2716C3B3}"/>
              </a:ext>
            </a:extLst>
          </p:cNvPr>
          <p:cNvSpPr>
            <a:spLocks noGrp="1"/>
          </p:cNvSpPr>
          <p:nvPr>
            <p:ph type="sldNum" sz="quarter" idx="12"/>
          </p:nvPr>
        </p:nvSpPr>
        <p:spPr/>
        <p:txBody>
          <a:bodyPr/>
          <a:lstStyle/>
          <a:p>
            <a:fld id="{24C8C45C-947F-4981-8B3F-4F32E973C901}" type="slidenum">
              <a:rPr lang="da-DK" smtClean="0"/>
              <a:pPr/>
              <a:t>17</a:t>
            </a:fld>
            <a:endParaRPr lang="da-DK" dirty="0"/>
          </a:p>
        </p:txBody>
      </p:sp>
      <p:sp>
        <p:nvSpPr>
          <p:cNvPr id="6" name="Tekstfelt 5">
            <a:extLst>
              <a:ext uri="{FF2B5EF4-FFF2-40B4-BE49-F238E27FC236}">
                <a16:creationId xmlns:a16="http://schemas.microsoft.com/office/drawing/2014/main" id="{F98D11FB-E917-A7C1-1BA3-8839F631C629}"/>
              </a:ext>
            </a:extLst>
          </p:cNvPr>
          <p:cNvSpPr txBox="1"/>
          <p:nvPr/>
        </p:nvSpPr>
        <p:spPr>
          <a:xfrm>
            <a:off x="540000" y="2537919"/>
            <a:ext cx="5556000" cy="3030830"/>
          </a:xfrm>
          <a:prstGeom prst="rect">
            <a:avLst/>
          </a:prstGeom>
          <a:noFill/>
        </p:spPr>
        <p:txBody>
          <a:bodyPr wrap="square">
            <a:spAutoFit/>
          </a:bodyPr>
          <a:lstStyle/>
          <a:p>
            <a:pPr>
              <a:buClr>
                <a:srgbClr val="4058F4"/>
              </a:buClr>
            </a:pPr>
            <a:r>
              <a:rPr lang="da-DK" b="1" dirty="0">
                <a:solidFill>
                  <a:srgbClr val="400000"/>
                </a:solidFill>
              </a:rPr>
              <a:t>4 råd til at få mindre salt: </a:t>
            </a:r>
            <a:endParaRPr lang="da-DK" dirty="0">
              <a:solidFill>
                <a:srgbClr val="400000"/>
              </a:solidFill>
            </a:endParaRPr>
          </a:p>
          <a:p>
            <a:pPr marL="342900" lvl="6" indent="-342900">
              <a:lnSpc>
                <a:spcPct val="250000"/>
              </a:lnSpc>
              <a:buClr>
                <a:srgbClr val="4058F4"/>
              </a:buClr>
              <a:buFont typeface="+mj-lt"/>
              <a:buAutoNum type="arabicPeriod"/>
            </a:pPr>
            <a:r>
              <a:rPr lang="da-DK" dirty="0">
                <a:solidFill>
                  <a:srgbClr val="400000"/>
                </a:solidFill>
              </a:rPr>
              <a:t>Trap dit daglige saltindtag ned over tid </a:t>
            </a:r>
          </a:p>
          <a:p>
            <a:pPr marL="342900" lvl="6" indent="-342900">
              <a:lnSpc>
                <a:spcPct val="250000"/>
              </a:lnSpc>
              <a:buClr>
                <a:srgbClr val="4058F4"/>
              </a:buClr>
              <a:buFont typeface="+mj-lt"/>
              <a:buAutoNum type="arabicPeriod"/>
            </a:pPr>
            <a:r>
              <a:rPr lang="da-DK" dirty="0">
                <a:solidFill>
                  <a:srgbClr val="400000"/>
                </a:solidFill>
              </a:rPr>
              <a:t>Begræns brug af forarbejdet mad</a:t>
            </a:r>
          </a:p>
          <a:p>
            <a:pPr marL="342900" lvl="6" indent="-342900">
              <a:lnSpc>
                <a:spcPct val="250000"/>
              </a:lnSpc>
              <a:buClr>
                <a:srgbClr val="4058F4"/>
              </a:buClr>
              <a:buFont typeface="+mj-lt"/>
              <a:buAutoNum type="arabicPeriod"/>
            </a:pPr>
            <a:r>
              <a:rPr lang="da-DK" dirty="0">
                <a:solidFill>
                  <a:srgbClr val="400000"/>
                </a:solidFill>
              </a:rPr>
              <a:t>Lav mere mad fra bunden</a:t>
            </a:r>
          </a:p>
          <a:p>
            <a:pPr marL="342900" lvl="6" indent="-342900">
              <a:lnSpc>
                <a:spcPct val="250000"/>
              </a:lnSpc>
              <a:buClr>
                <a:srgbClr val="4058F4"/>
              </a:buClr>
              <a:buFont typeface="+mj-lt"/>
              <a:buAutoNum type="arabicPeriod"/>
            </a:pPr>
            <a:r>
              <a:rPr lang="da-DK" dirty="0">
                <a:solidFill>
                  <a:srgbClr val="400000"/>
                </a:solidFill>
              </a:rPr>
              <a:t>Køb fødevarer med Nøglehulsmærket</a:t>
            </a:r>
          </a:p>
        </p:txBody>
      </p:sp>
      <p:sp>
        <p:nvSpPr>
          <p:cNvPr id="8" name="Rutediagram: Forbindelse 7">
            <a:extLst>
              <a:ext uri="{FF2B5EF4-FFF2-40B4-BE49-F238E27FC236}">
                <a16:creationId xmlns:a16="http://schemas.microsoft.com/office/drawing/2014/main" id="{0ABD6687-B788-E19B-F247-456C8AAEFD37}"/>
              </a:ext>
            </a:extLst>
          </p:cNvPr>
          <p:cNvSpPr/>
          <p:nvPr/>
        </p:nvSpPr>
        <p:spPr>
          <a:xfrm>
            <a:off x="8245642" y="705852"/>
            <a:ext cx="2948784" cy="2911407"/>
          </a:xfrm>
          <a:prstGeom prst="flowChartConnector">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5" name="Tekstfelt 4">
            <a:extLst>
              <a:ext uri="{FF2B5EF4-FFF2-40B4-BE49-F238E27FC236}">
                <a16:creationId xmlns:a16="http://schemas.microsoft.com/office/drawing/2014/main" id="{380B63B4-0528-F348-FAE0-CA89B99D86C1}"/>
              </a:ext>
            </a:extLst>
          </p:cNvPr>
          <p:cNvSpPr txBox="1"/>
          <p:nvPr/>
        </p:nvSpPr>
        <p:spPr>
          <a:xfrm>
            <a:off x="8453229" y="1763395"/>
            <a:ext cx="2516087" cy="1077218"/>
          </a:xfrm>
          <a:prstGeom prst="rect">
            <a:avLst/>
          </a:prstGeom>
          <a:noFill/>
          <a:ln>
            <a:noFill/>
          </a:ln>
        </p:spPr>
        <p:txBody>
          <a:bodyPr wrap="square" lIns="0" tIns="0" rIns="0" bIns="0" rtlCol="0">
            <a:spAutoFit/>
          </a:bodyPr>
          <a:lstStyle/>
          <a:p>
            <a:pPr algn="ctr"/>
            <a:r>
              <a:rPr lang="da-DK" dirty="0">
                <a:solidFill>
                  <a:schemeClr val="bg1"/>
                </a:solidFill>
              </a:rPr>
              <a:t>Salt binder væske i kroppen </a:t>
            </a:r>
            <a:r>
              <a:rPr lang="da-DK" dirty="0">
                <a:solidFill>
                  <a:schemeClr val="bg1"/>
                </a:solidFill>
                <a:sym typeface="Wingdings" panose="05000000000000000000" pitchFamily="2" charset="2"/>
              </a:rPr>
              <a:t></a:t>
            </a:r>
            <a:r>
              <a:rPr lang="da-DK" dirty="0">
                <a:solidFill>
                  <a:schemeClr val="bg1"/>
                </a:solidFill>
              </a:rPr>
              <a:t> risiko for væskeophobning</a:t>
            </a:r>
          </a:p>
          <a:p>
            <a:pPr algn="l"/>
            <a:endParaRPr lang="da-DK" sz="1600" dirty="0" err="1">
              <a:solidFill>
                <a:schemeClr val="tx2"/>
              </a:solidFill>
            </a:endParaRPr>
          </a:p>
        </p:txBody>
      </p:sp>
      <p:sp>
        <p:nvSpPr>
          <p:cNvPr id="9" name="Rutediagram: Forbindelse 8">
            <a:extLst>
              <a:ext uri="{FF2B5EF4-FFF2-40B4-BE49-F238E27FC236}">
                <a16:creationId xmlns:a16="http://schemas.microsoft.com/office/drawing/2014/main" id="{0D3D713A-1C15-0AAB-CC66-04D4BCE5A54A}"/>
              </a:ext>
            </a:extLst>
          </p:cNvPr>
          <p:cNvSpPr/>
          <p:nvPr/>
        </p:nvSpPr>
        <p:spPr>
          <a:xfrm>
            <a:off x="6772111" y="2663480"/>
            <a:ext cx="2516087" cy="2432253"/>
          </a:xfrm>
          <a:prstGeom prst="flowChartConnector">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dirty="0"/>
              <a:t>Max 5 g salt dagligt</a:t>
            </a:r>
          </a:p>
        </p:txBody>
      </p:sp>
      <p:sp>
        <p:nvSpPr>
          <p:cNvPr id="10" name="Tekstfelt 9">
            <a:extLst>
              <a:ext uri="{FF2B5EF4-FFF2-40B4-BE49-F238E27FC236}">
                <a16:creationId xmlns:a16="http://schemas.microsoft.com/office/drawing/2014/main" id="{5A2E15F7-9851-0F28-8EA7-8C644037B835}"/>
              </a:ext>
            </a:extLst>
          </p:cNvPr>
          <p:cNvSpPr txBox="1"/>
          <p:nvPr/>
        </p:nvSpPr>
        <p:spPr>
          <a:xfrm>
            <a:off x="7036010" y="3187108"/>
            <a:ext cx="1988288" cy="276999"/>
          </a:xfrm>
          <a:prstGeom prst="rect">
            <a:avLst/>
          </a:prstGeom>
          <a:noFill/>
        </p:spPr>
        <p:txBody>
          <a:bodyPr wrap="square" lIns="0" tIns="0" rIns="0" bIns="0" rtlCol="0">
            <a:spAutoFit/>
          </a:bodyPr>
          <a:lstStyle/>
          <a:p>
            <a:pPr algn="ctr"/>
            <a:endParaRPr lang="da-DK" dirty="0">
              <a:solidFill>
                <a:schemeClr val="bg1"/>
              </a:solidFill>
            </a:endParaRPr>
          </a:p>
        </p:txBody>
      </p:sp>
      <p:sp>
        <p:nvSpPr>
          <p:cNvPr id="11" name="Rutediagram: Forbindelse 10">
            <a:extLst>
              <a:ext uri="{FF2B5EF4-FFF2-40B4-BE49-F238E27FC236}">
                <a16:creationId xmlns:a16="http://schemas.microsoft.com/office/drawing/2014/main" id="{04BC215F-DE2C-7FD4-4B63-76E6DC6B67D7}"/>
              </a:ext>
            </a:extLst>
          </p:cNvPr>
          <p:cNvSpPr/>
          <p:nvPr/>
        </p:nvSpPr>
        <p:spPr>
          <a:xfrm>
            <a:off x="8165481" y="4572103"/>
            <a:ext cx="2075831" cy="2002673"/>
          </a:xfrm>
          <a:prstGeom prst="flowChartConnector">
            <a:avLst/>
          </a:prstGeom>
          <a:solidFill>
            <a:srgbClr val="EAAE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1600" dirty="0">
              <a:solidFill>
                <a:srgbClr val="F74030"/>
              </a:solidFill>
            </a:endParaRPr>
          </a:p>
        </p:txBody>
      </p:sp>
      <p:pic>
        <p:nvPicPr>
          <p:cNvPr id="12" name="Grafik 11" descr="Salt og peber kontur">
            <a:extLst>
              <a:ext uri="{FF2B5EF4-FFF2-40B4-BE49-F238E27FC236}">
                <a16:creationId xmlns:a16="http://schemas.microsoft.com/office/drawing/2014/main" id="{B7654856-9C12-6A60-EFF2-39F288A27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147" y="5164190"/>
            <a:ext cx="818497" cy="818497"/>
          </a:xfrm>
          <a:prstGeom prst="rect">
            <a:avLst/>
          </a:prstGeom>
        </p:spPr>
      </p:pic>
    </p:spTree>
    <p:extLst>
      <p:ext uri="{BB962C8B-B14F-4D97-AF65-F5344CB8AC3E}">
        <p14:creationId xmlns:p14="http://schemas.microsoft.com/office/powerpoint/2010/main" val="408867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CD18B922-2491-1A18-3046-391012D2F34C}"/>
              </a:ext>
            </a:extLst>
          </p:cNvPr>
          <p:cNvSpPr>
            <a:spLocks noGrp="1"/>
          </p:cNvSpPr>
          <p:nvPr>
            <p:ph type="ftr" sz="quarter" idx="16"/>
          </p:nvPr>
        </p:nvSpPr>
        <p:spPr/>
        <p:txBody>
          <a:bodyPr/>
          <a:lstStyle/>
          <a:p>
            <a:r>
              <a:rPr lang="da-DK"/>
              <a:t>Hjerteforeningen</a:t>
            </a:r>
            <a:endParaRPr lang="da-DK" dirty="0"/>
          </a:p>
        </p:txBody>
      </p:sp>
      <p:sp>
        <p:nvSpPr>
          <p:cNvPr id="3" name="Pladsholder til slidenummer 2">
            <a:extLst>
              <a:ext uri="{FF2B5EF4-FFF2-40B4-BE49-F238E27FC236}">
                <a16:creationId xmlns:a16="http://schemas.microsoft.com/office/drawing/2014/main" id="{9ABF2FA0-406D-0EA6-D35B-A4FAA3082DBA}"/>
              </a:ext>
            </a:extLst>
          </p:cNvPr>
          <p:cNvSpPr>
            <a:spLocks noGrp="1"/>
          </p:cNvSpPr>
          <p:nvPr>
            <p:ph type="sldNum" sz="quarter" idx="20"/>
          </p:nvPr>
        </p:nvSpPr>
        <p:spPr/>
        <p:txBody>
          <a:bodyPr/>
          <a:lstStyle/>
          <a:p>
            <a:fld id="{24C8C45C-947F-4981-8B3F-4F32E973C901}" type="slidenum">
              <a:rPr lang="da-DK" smtClean="0"/>
              <a:pPr/>
              <a:t>18</a:t>
            </a:fld>
            <a:endParaRPr lang="da-DK" dirty="0"/>
          </a:p>
        </p:txBody>
      </p:sp>
      <p:pic>
        <p:nvPicPr>
          <p:cNvPr id="9" name="Pladsholder til billede 8" descr="Et billede, der indeholder person, vand, natur, drikkevand&#10;&#10;AI-genereret indhold kan være ukorrekt.">
            <a:extLst>
              <a:ext uri="{FF2B5EF4-FFF2-40B4-BE49-F238E27FC236}">
                <a16:creationId xmlns:a16="http://schemas.microsoft.com/office/drawing/2014/main" id="{F4AC247B-673E-D0D0-C86D-8D4FAA73FF1D}"/>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sp>
        <p:nvSpPr>
          <p:cNvPr id="5" name="Titel 4">
            <a:extLst>
              <a:ext uri="{FF2B5EF4-FFF2-40B4-BE49-F238E27FC236}">
                <a16:creationId xmlns:a16="http://schemas.microsoft.com/office/drawing/2014/main" id="{6A2FE3A9-67D8-EAAB-2D58-2E66E5053026}"/>
              </a:ext>
            </a:extLst>
          </p:cNvPr>
          <p:cNvSpPr>
            <a:spLocks noGrp="1"/>
          </p:cNvSpPr>
          <p:nvPr>
            <p:ph type="title"/>
          </p:nvPr>
        </p:nvSpPr>
        <p:spPr/>
        <p:txBody>
          <a:bodyPr/>
          <a:lstStyle/>
          <a:p>
            <a:r>
              <a:rPr lang="da-DK" dirty="0"/>
              <a:t>Væskerestriktion</a:t>
            </a:r>
          </a:p>
        </p:txBody>
      </p:sp>
      <p:sp>
        <p:nvSpPr>
          <p:cNvPr id="6" name="Pladsholder til tekst 5">
            <a:extLst>
              <a:ext uri="{FF2B5EF4-FFF2-40B4-BE49-F238E27FC236}">
                <a16:creationId xmlns:a16="http://schemas.microsoft.com/office/drawing/2014/main" id="{2611EB27-43CB-CD45-82A4-1643CCBB674C}"/>
              </a:ext>
            </a:extLst>
          </p:cNvPr>
          <p:cNvSpPr>
            <a:spLocks noGrp="1"/>
          </p:cNvSpPr>
          <p:nvPr>
            <p:ph type="body" sz="quarter" idx="19"/>
          </p:nvPr>
        </p:nvSpPr>
        <p:spPr/>
        <p:txBody>
          <a:bodyPr anchor="t"/>
          <a:lstStyle/>
          <a:p>
            <a:pPr algn="ctr"/>
            <a:r>
              <a:rPr lang="da-DK" sz="2400" dirty="0">
                <a:solidFill>
                  <a:srgbClr val="400000"/>
                </a:solidFill>
              </a:rPr>
              <a:t>Ved svær grad af hjertesvigt kan lægen ordinere væskerestriktion på </a:t>
            </a:r>
            <a:r>
              <a:rPr lang="da-DK" sz="2400" dirty="0"/>
              <a:t>max 1½ - 2 liter </a:t>
            </a:r>
          </a:p>
          <a:p>
            <a:endParaRPr lang="da-DK" dirty="0"/>
          </a:p>
        </p:txBody>
      </p:sp>
      <p:sp>
        <p:nvSpPr>
          <p:cNvPr id="7" name="Undertitel 6">
            <a:extLst>
              <a:ext uri="{FF2B5EF4-FFF2-40B4-BE49-F238E27FC236}">
                <a16:creationId xmlns:a16="http://schemas.microsoft.com/office/drawing/2014/main" id="{A8944BD8-4EBD-4654-8EEF-E9F92697CCA5}"/>
              </a:ext>
            </a:extLst>
          </p:cNvPr>
          <p:cNvSpPr>
            <a:spLocks noGrp="1"/>
          </p:cNvSpPr>
          <p:nvPr>
            <p:ph type="subTitle" idx="13"/>
          </p:nvPr>
        </p:nvSpPr>
        <p:spPr/>
        <p:txBody>
          <a:bodyPr/>
          <a:lstStyle/>
          <a:p>
            <a:endParaRPr lang="da-DK"/>
          </a:p>
        </p:txBody>
      </p:sp>
    </p:spTree>
    <p:extLst>
      <p:ext uri="{BB962C8B-B14F-4D97-AF65-F5344CB8AC3E}">
        <p14:creationId xmlns:p14="http://schemas.microsoft.com/office/powerpoint/2010/main" val="218926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CBC63E-B46D-CD2C-188C-3CEF270C9638}"/>
              </a:ext>
            </a:extLst>
          </p:cNvPr>
          <p:cNvSpPr>
            <a:spLocks noGrp="1"/>
          </p:cNvSpPr>
          <p:nvPr>
            <p:ph type="title"/>
          </p:nvPr>
        </p:nvSpPr>
        <p:spPr>
          <a:xfrm>
            <a:off x="540000" y="466344"/>
            <a:ext cx="5446800" cy="1171656"/>
          </a:xfrm>
        </p:spPr>
        <p:txBody>
          <a:bodyPr anchor="t">
            <a:normAutofit fontScale="90000"/>
          </a:bodyPr>
          <a:lstStyle/>
          <a:p>
            <a:r>
              <a:rPr lang="da-DK" dirty="0"/>
              <a:t>Opsummering når</a:t>
            </a:r>
            <a:br>
              <a:rPr lang="da-DK" dirty="0"/>
            </a:br>
            <a:r>
              <a:rPr lang="da-DK" dirty="0"/>
              <a:t>appetitten er lille </a:t>
            </a:r>
            <a:br>
              <a:rPr lang="da-DK" sz="2500" dirty="0"/>
            </a:br>
            <a:endParaRPr lang="da-DK" sz="2500" dirty="0"/>
          </a:p>
        </p:txBody>
      </p:sp>
      <p:sp>
        <p:nvSpPr>
          <p:cNvPr id="14" name="Subtitle 2">
            <a:extLst>
              <a:ext uri="{FF2B5EF4-FFF2-40B4-BE49-F238E27FC236}">
                <a16:creationId xmlns:a16="http://schemas.microsoft.com/office/drawing/2014/main" id="{75E5C665-0DC0-9472-E6AA-730F146DCA8F}"/>
              </a:ext>
            </a:extLst>
          </p:cNvPr>
          <p:cNvSpPr>
            <a:spLocks noGrp="1"/>
          </p:cNvSpPr>
          <p:nvPr>
            <p:ph type="subTitle" idx="13"/>
          </p:nvPr>
        </p:nvSpPr>
        <p:spPr>
          <a:xfrm>
            <a:off x="540000" y="1818000"/>
            <a:ext cx="5464800" cy="291600"/>
          </a:xfrm>
        </p:spPr>
        <p:txBody>
          <a:bodyPr/>
          <a:lstStyle/>
          <a:p>
            <a:endParaRPr lang="en-US"/>
          </a:p>
        </p:txBody>
      </p:sp>
      <p:sp>
        <p:nvSpPr>
          <p:cNvPr id="16" name="Text Placeholder 4">
            <a:extLst>
              <a:ext uri="{FF2B5EF4-FFF2-40B4-BE49-F238E27FC236}">
                <a16:creationId xmlns:a16="http://schemas.microsoft.com/office/drawing/2014/main" id="{FFE861FE-E917-2371-6DF9-1991BC13B98A}"/>
              </a:ext>
            </a:extLst>
          </p:cNvPr>
          <p:cNvSpPr>
            <a:spLocks noGrp="1"/>
          </p:cNvSpPr>
          <p:nvPr>
            <p:ph type="body" sz="quarter" idx="17"/>
          </p:nvPr>
        </p:nvSpPr>
        <p:spPr>
          <a:xfrm>
            <a:off x="540000" y="6498000"/>
            <a:ext cx="5464800" cy="180725"/>
          </a:xfrm>
        </p:spPr>
        <p:txBody>
          <a:bodyPr/>
          <a:lstStyle/>
          <a:p>
            <a:endParaRPr lang="en-US"/>
          </a:p>
        </p:txBody>
      </p:sp>
      <p:sp>
        <p:nvSpPr>
          <p:cNvPr id="7" name="Pladsholder til sidefod 6">
            <a:extLst>
              <a:ext uri="{FF2B5EF4-FFF2-40B4-BE49-F238E27FC236}">
                <a16:creationId xmlns:a16="http://schemas.microsoft.com/office/drawing/2014/main" id="{7C9B2CB2-64E7-29F8-0DDA-BDF1E5422ABC}"/>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8" name="Pladsholder til slidenummer 7">
            <a:extLst>
              <a:ext uri="{FF2B5EF4-FFF2-40B4-BE49-F238E27FC236}">
                <a16:creationId xmlns:a16="http://schemas.microsoft.com/office/drawing/2014/main" id="{41D8B125-701F-D611-061A-834E4AD5EB29}"/>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19</a:t>
            </a:fld>
            <a:endParaRPr lang="da-DK"/>
          </a:p>
        </p:txBody>
      </p:sp>
      <p:graphicFrame>
        <p:nvGraphicFramePr>
          <p:cNvPr id="11" name="Pladsholder til indhold 4">
            <a:extLst>
              <a:ext uri="{FF2B5EF4-FFF2-40B4-BE49-F238E27FC236}">
                <a16:creationId xmlns:a16="http://schemas.microsoft.com/office/drawing/2014/main" id="{D59F8CCC-C158-A3FA-7F1A-2A12974F9731}"/>
              </a:ext>
            </a:extLst>
          </p:cNvPr>
          <p:cNvGraphicFramePr>
            <a:graphicFrameLocks noGrp="1"/>
          </p:cNvGraphicFramePr>
          <p:nvPr>
            <p:ph idx="1"/>
            <p:extLst>
              <p:ext uri="{D42A27DB-BD31-4B8C-83A1-F6EECF244321}">
                <p14:modId xmlns:p14="http://schemas.microsoft.com/office/powerpoint/2010/main" val="4029653457"/>
              </p:ext>
            </p:extLst>
          </p:nvPr>
        </p:nvGraphicFramePr>
        <p:xfrm>
          <a:off x="540000" y="2524125"/>
          <a:ext cx="11113200" cy="379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91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7BD90294-7B17-3C53-048D-E635DF2593DC}"/>
              </a:ext>
            </a:extLst>
          </p:cNvPr>
          <p:cNvSpPr>
            <a:spLocks noGrp="1"/>
          </p:cNvSpPr>
          <p:nvPr>
            <p:ph type="ftr" sz="quarter" idx="16"/>
          </p:nvPr>
        </p:nvSpPr>
        <p:spPr/>
        <p:txBody>
          <a:bodyPr/>
          <a:lstStyle/>
          <a:p>
            <a:r>
              <a:rPr lang="da-DK"/>
              <a:t>Hjerteforeningen</a:t>
            </a:r>
            <a:endParaRPr lang="da-DK" dirty="0"/>
          </a:p>
        </p:txBody>
      </p:sp>
      <p:sp>
        <p:nvSpPr>
          <p:cNvPr id="3" name="Pladsholder til slidenummer 2">
            <a:extLst>
              <a:ext uri="{FF2B5EF4-FFF2-40B4-BE49-F238E27FC236}">
                <a16:creationId xmlns:a16="http://schemas.microsoft.com/office/drawing/2014/main" id="{FC463572-3802-E93D-0BAA-0C10E85BC54D}"/>
              </a:ext>
            </a:extLst>
          </p:cNvPr>
          <p:cNvSpPr>
            <a:spLocks noGrp="1"/>
          </p:cNvSpPr>
          <p:nvPr>
            <p:ph type="sldNum" sz="quarter" idx="20"/>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0A8D91FF-3A8E-60A2-0215-055E05EAD1E3}"/>
              </a:ext>
            </a:extLst>
          </p:cNvPr>
          <p:cNvSpPr>
            <a:spLocks noGrp="1"/>
          </p:cNvSpPr>
          <p:nvPr>
            <p:ph type="title"/>
          </p:nvPr>
        </p:nvSpPr>
        <p:spPr/>
        <p:txBody>
          <a:bodyPr/>
          <a:lstStyle/>
          <a:p>
            <a:r>
              <a:rPr lang="da-DK" dirty="0"/>
              <a:t>Forekomst</a:t>
            </a:r>
          </a:p>
        </p:txBody>
      </p:sp>
      <p:sp>
        <p:nvSpPr>
          <p:cNvPr id="6" name="Pladsholder til tekst 5">
            <a:extLst>
              <a:ext uri="{FF2B5EF4-FFF2-40B4-BE49-F238E27FC236}">
                <a16:creationId xmlns:a16="http://schemas.microsoft.com/office/drawing/2014/main" id="{94D24FB2-A423-06BB-F25A-5416A229F9CD}"/>
              </a:ext>
            </a:extLst>
          </p:cNvPr>
          <p:cNvSpPr>
            <a:spLocks noGrp="1"/>
          </p:cNvSpPr>
          <p:nvPr>
            <p:ph type="body" sz="quarter" idx="19"/>
          </p:nvPr>
        </p:nvSpPr>
        <p:spPr>
          <a:xfrm>
            <a:off x="6634800" y="3517900"/>
            <a:ext cx="5014900" cy="2400499"/>
          </a:xfrm>
        </p:spPr>
        <p:txBody>
          <a:bodyPr anchor="ctr"/>
          <a:lstStyle/>
          <a:p>
            <a:pPr marL="342900" indent="-342900">
              <a:lnSpc>
                <a:spcPts val="2400"/>
              </a:lnSpc>
              <a:buClr>
                <a:srgbClr val="4058F4"/>
              </a:buClr>
              <a:buFont typeface="Arial" panose="020B0604020202020204" pitchFamily="34" charset="0"/>
              <a:buChar char="•"/>
            </a:pPr>
            <a:r>
              <a:rPr lang="da-DK" dirty="0">
                <a:solidFill>
                  <a:srgbClr val="400000"/>
                </a:solidFill>
              </a:rPr>
              <a:t>Omkring</a:t>
            </a:r>
            <a:r>
              <a:rPr lang="da-DK" dirty="0"/>
              <a:t> 672.000 </a:t>
            </a:r>
            <a:r>
              <a:rPr lang="da-DK" dirty="0">
                <a:solidFill>
                  <a:srgbClr val="400000"/>
                </a:solidFill>
              </a:rPr>
              <a:t>danskere lever med en hjerte-kar-sygdom</a:t>
            </a:r>
          </a:p>
          <a:p>
            <a:pPr marL="342900" indent="-342900">
              <a:lnSpc>
                <a:spcPts val="2400"/>
              </a:lnSpc>
              <a:buClr>
                <a:srgbClr val="4058F4"/>
              </a:buClr>
              <a:buFont typeface="Arial" panose="020B0604020202020204" pitchFamily="34" charset="0"/>
              <a:buChar char="•"/>
            </a:pPr>
            <a:endParaRPr lang="da-DK" dirty="0">
              <a:solidFill>
                <a:schemeClr val="accent1"/>
              </a:solidFill>
            </a:endParaRPr>
          </a:p>
          <a:p>
            <a:pPr marL="342900" indent="-342900">
              <a:lnSpc>
                <a:spcPts val="2400"/>
              </a:lnSpc>
              <a:buClr>
                <a:srgbClr val="4058F4"/>
              </a:buClr>
              <a:buFont typeface="Arial" panose="020B0604020202020204" pitchFamily="34" charset="0"/>
              <a:buChar char="•"/>
            </a:pPr>
            <a:r>
              <a:rPr lang="da-DK" dirty="0"/>
              <a:t>Ca. 77.000 </a:t>
            </a:r>
            <a:r>
              <a:rPr lang="da-DK" dirty="0">
                <a:solidFill>
                  <a:srgbClr val="400000"/>
                </a:solidFill>
              </a:rPr>
              <a:t>mennesker har hjertesvigt </a:t>
            </a:r>
          </a:p>
          <a:p>
            <a:pPr marL="342900" indent="-342900">
              <a:lnSpc>
                <a:spcPts val="2400"/>
              </a:lnSpc>
              <a:buClr>
                <a:srgbClr val="4058F4"/>
              </a:buClr>
              <a:buFont typeface="Arial" panose="020B0604020202020204" pitchFamily="34" charset="0"/>
              <a:buChar char="•"/>
            </a:pPr>
            <a:endParaRPr lang="da-DK" dirty="0"/>
          </a:p>
          <a:p>
            <a:pPr marL="342900" indent="-342900">
              <a:lnSpc>
                <a:spcPts val="2400"/>
              </a:lnSpc>
              <a:buClr>
                <a:srgbClr val="4058F4"/>
              </a:buClr>
              <a:buFont typeface="Arial" panose="020B0604020202020204" pitchFamily="34" charset="0"/>
              <a:buChar char="•"/>
            </a:pPr>
            <a:r>
              <a:rPr lang="da-DK" dirty="0">
                <a:solidFill>
                  <a:srgbClr val="400000"/>
                </a:solidFill>
              </a:rPr>
              <a:t>Ca. 12.000 nye tilfælde </a:t>
            </a:r>
            <a:r>
              <a:rPr lang="da-DK" dirty="0"/>
              <a:t>om året</a:t>
            </a:r>
          </a:p>
          <a:p>
            <a:endParaRPr lang="da-DK" dirty="0"/>
          </a:p>
        </p:txBody>
      </p:sp>
      <p:sp>
        <p:nvSpPr>
          <p:cNvPr id="7" name="Undertitel 6">
            <a:extLst>
              <a:ext uri="{FF2B5EF4-FFF2-40B4-BE49-F238E27FC236}">
                <a16:creationId xmlns:a16="http://schemas.microsoft.com/office/drawing/2014/main" id="{BA12DEDB-B8F7-FA52-6EE9-CF155132FE2F}"/>
              </a:ext>
            </a:extLst>
          </p:cNvPr>
          <p:cNvSpPr>
            <a:spLocks noGrp="1"/>
          </p:cNvSpPr>
          <p:nvPr>
            <p:ph type="subTitle" idx="13"/>
          </p:nvPr>
        </p:nvSpPr>
        <p:spPr/>
        <p:txBody>
          <a:bodyPr/>
          <a:lstStyle/>
          <a:p>
            <a:endParaRPr lang="da-DK"/>
          </a:p>
        </p:txBody>
      </p:sp>
      <p:pic>
        <p:nvPicPr>
          <p:cNvPr id="14" name="Pladsholder til billede 13" descr="Et billede, der indeholder indendørs, rum/stue/værelse, scene, mur&#10;&#10;AI-genereret indhold kan være ukorrekt.">
            <a:extLst>
              <a:ext uri="{FF2B5EF4-FFF2-40B4-BE49-F238E27FC236}">
                <a16:creationId xmlns:a16="http://schemas.microsoft.com/office/drawing/2014/main" id="{4DEEFF06-8A9F-4E82-B44A-D47C4519DEBD}"/>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val="0"/>
              </a:ext>
            </a:extLst>
          </a:blip>
          <a:srcRect b="-1313"/>
          <a:stretch>
            <a:fillRect/>
          </a:stretch>
        </p:blipFill>
        <p:spPr>
          <a:xfrm>
            <a:off x="-1" y="-1"/>
            <a:ext cx="6094800" cy="6858000"/>
          </a:xfrm>
        </p:spPr>
      </p:pic>
    </p:spTree>
    <p:extLst>
      <p:ext uri="{BB962C8B-B14F-4D97-AF65-F5344CB8AC3E}">
        <p14:creationId xmlns:p14="http://schemas.microsoft.com/office/powerpoint/2010/main" val="418931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DA184-9647-72E1-BD77-9D2130C5E7D3}"/>
              </a:ext>
            </a:extLst>
          </p:cNvPr>
          <p:cNvSpPr>
            <a:spLocks noGrp="1"/>
          </p:cNvSpPr>
          <p:nvPr>
            <p:ph type="title"/>
          </p:nvPr>
        </p:nvSpPr>
        <p:spPr/>
        <p:txBody>
          <a:bodyPr/>
          <a:lstStyle/>
          <a:p>
            <a:r>
              <a:rPr lang="da-DK" dirty="0"/>
              <a:t>Når appetitten er god</a:t>
            </a:r>
          </a:p>
        </p:txBody>
      </p:sp>
      <p:sp>
        <p:nvSpPr>
          <p:cNvPr id="3" name="Undertitel 2">
            <a:extLst>
              <a:ext uri="{FF2B5EF4-FFF2-40B4-BE49-F238E27FC236}">
                <a16:creationId xmlns:a16="http://schemas.microsoft.com/office/drawing/2014/main" id="{CE6BECF2-1331-FFD5-57AC-CC532842175D}"/>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434EDAC9-E304-35B6-06DE-5BA99E91FD67}"/>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02E75D97-5209-A7F3-A070-76F55916FF4A}"/>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FF378E06-B96A-4AA8-8098-6DD7F788F6AA}"/>
              </a:ext>
            </a:extLst>
          </p:cNvPr>
          <p:cNvSpPr>
            <a:spLocks noGrp="1"/>
          </p:cNvSpPr>
          <p:nvPr>
            <p:ph type="sldNum" sz="quarter" idx="12"/>
          </p:nvPr>
        </p:nvSpPr>
        <p:spPr/>
        <p:txBody>
          <a:bodyPr/>
          <a:lstStyle/>
          <a:p>
            <a:fld id="{24C8C45C-947F-4981-8B3F-4F32E973C901}" type="slidenum">
              <a:rPr lang="da-DK" smtClean="0"/>
              <a:pPr/>
              <a:t>20</a:t>
            </a:fld>
            <a:endParaRPr lang="da-DK" dirty="0"/>
          </a:p>
        </p:txBody>
      </p:sp>
      <p:sp>
        <p:nvSpPr>
          <p:cNvPr id="8" name="Pladsholder til tekst 7">
            <a:extLst>
              <a:ext uri="{FF2B5EF4-FFF2-40B4-BE49-F238E27FC236}">
                <a16:creationId xmlns:a16="http://schemas.microsoft.com/office/drawing/2014/main" id="{0439EE16-ED5C-7D40-001D-AD151B43F451}"/>
              </a:ext>
            </a:extLst>
          </p:cNvPr>
          <p:cNvSpPr>
            <a:spLocks noGrp="1"/>
          </p:cNvSpPr>
          <p:nvPr>
            <p:ph type="body" sz="quarter" idx="18"/>
          </p:nvPr>
        </p:nvSpPr>
        <p:spPr>
          <a:xfrm>
            <a:off x="6184900" y="1818000"/>
            <a:ext cx="5465763" cy="4498663"/>
          </a:xfrm>
        </p:spPr>
        <p:txBody>
          <a:bodyPr anchor="ctr"/>
          <a:lstStyle/>
          <a:p>
            <a:pPr>
              <a:lnSpc>
                <a:spcPts val="2500"/>
              </a:lnSpc>
              <a:buClr>
                <a:srgbClr val="F74030"/>
              </a:buClr>
            </a:pPr>
            <a:r>
              <a:rPr lang="da-DK" sz="1800" dirty="0"/>
              <a:t>Hjertesvigt NYHA klasse 1 og 2 </a:t>
            </a:r>
          </a:p>
          <a:p>
            <a:pPr>
              <a:lnSpc>
                <a:spcPts val="2500"/>
              </a:lnSpc>
              <a:buClr>
                <a:srgbClr val="F74030"/>
              </a:buClr>
            </a:pPr>
            <a:endParaRPr lang="da-DK" sz="1800" dirty="0"/>
          </a:p>
          <a:p>
            <a:pPr>
              <a:lnSpc>
                <a:spcPts val="2500"/>
              </a:lnSpc>
              <a:buClr>
                <a:srgbClr val="F74030"/>
              </a:buClr>
            </a:pPr>
            <a:r>
              <a:rPr lang="da-DK" sz="1800" dirty="0"/>
              <a:t>Den hjertesund kost kræver en sund appetit</a:t>
            </a:r>
          </a:p>
          <a:p>
            <a:pPr>
              <a:lnSpc>
                <a:spcPts val="2500"/>
              </a:lnSpc>
              <a:buClr>
                <a:srgbClr val="F74030"/>
              </a:buClr>
            </a:pPr>
            <a:endParaRPr lang="da-DK" sz="1800" dirty="0"/>
          </a:p>
          <a:p>
            <a:pPr>
              <a:lnSpc>
                <a:spcPts val="2500"/>
              </a:lnSpc>
              <a:buClr>
                <a:srgbClr val="F74030"/>
              </a:buClr>
            </a:pPr>
            <a:r>
              <a:rPr lang="da-DK" sz="1800" dirty="0"/>
              <a:t>Hjertesundt forebygger udvikling af hjertesvigt</a:t>
            </a:r>
          </a:p>
          <a:p>
            <a:pPr>
              <a:lnSpc>
                <a:spcPts val="2500"/>
              </a:lnSpc>
              <a:buClr>
                <a:srgbClr val="F74030"/>
              </a:buClr>
            </a:pPr>
            <a:endParaRPr lang="da-DK" sz="1800" dirty="0"/>
          </a:p>
          <a:p>
            <a:pPr>
              <a:lnSpc>
                <a:spcPts val="2500"/>
              </a:lnSpc>
              <a:buClr>
                <a:srgbClr val="F74030"/>
              </a:buClr>
            </a:pPr>
            <a:r>
              <a:rPr lang="da-DK" sz="1800" dirty="0"/>
              <a:t>Sammensætning af hjertesund kost </a:t>
            </a:r>
          </a:p>
          <a:p>
            <a:endParaRPr lang="da-DK" dirty="0"/>
          </a:p>
        </p:txBody>
      </p:sp>
      <p:pic>
        <p:nvPicPr>
          <p:cNvPr id="13" name="Pladsholder til indhold 12" descr="Et billede, der indeholder mad, person, måltid, Cuisine&#10;&#10;AI-genereret indhold kan være ukorrekt.">
            <a:extLst>
              <a:ext uri="{FF2B5EF4-FFF2-40B4-BE49-F238E27FC236}">
                <a16:creationId xmlns:a16="http://schemas.microsoft.com/office/drawing/2014/main" id="{7F4D442A-FF65-4B2C-34C8-0CD8A12586B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9750" y="2599645"/>
            <a:ext cx="5462588" cy="3641497"/>
          </a:xfrm>
        </p:spPr>
      </p:pic>
    </p:spTree>
    <p:extLst>
      <p:ext uri="{BB962C8B-B14F-4D97-AF65-F5344CB8AC3E}">
        <p14:creationId xmlns:p14="http://schemas.microsoft.com/office/powerpoint/2010/main" val="335467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t billede, der indeholder mad, frugt og grønt, Naturlige fødevarer, Fødevaregruppe&#10;&#10;AI-genereret indhold kan være ukorrekt.">
            <a:extLst>
              <a:ext uri="{FF2B5EF4-FFF2-40B4-BE49-F238E27FC236}">
                <a16:creationId xmlns:a16="http://schemas.microsoft.com/office/drawing/2014/main" id="{1E5F4A55-3417-B185-24DB-71A7AB2CB52B}"/>
              </a:ext>
            </a:extLst>
          </p:cNvPr>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362325" y="539999"/>
            <a:ext cx="8290875" cy="5776663"/>
          </a:xfrm>
          <a:prstGeom prst="rect">
            <a:avLst/>
          </a:prstGeom>
          <a:solidFill>
            <a:srgbClr val="FFFFFF"/>
          </a:solidFill>
        </p:spPr>
      </p:pic>
      <p:sp>
        <p:nvSpPr>
          <p:cNvPr id="2" name="Titel 1">
            <a:extLst>
              <a:ext uri="{FF2B5EF4-FFF2-40B4-BE49-F238E27FC236}">
                <a16:creationId xmlns:a16="http://schemas.microsoft.com/office/drawing/2014/main" id="{E3C510AB-F291-9955-455B-5FE56302FB3F}"/>
              </a:ext>
            </a:extLst>
          </p:cNvPr>
          <p:cNvSpPr>
            <a:spLocks noGrp="1"/>
          </p:cNvSpPr>
          <p:nvPr>
            <p:ph type="ctrTitle"/>
          </p:nvPr>
        </p:nvSpPr>
        <p:spPr>
          <a:xfrm>
            <a:off x="423703" y="3517900"/>
            <a:ext cx="2660938" cy="2798762"/>
          </a:xfrm>
        </p:spPr>
        <p:txBody>
          <a:bodyPr anchor="b">
            <a:normAutofit/>
          </a:bodyPr>
          <a:lstStyle/>
          <a:p>
            <a:r>
              <a:rPr lang="da-DK" sz="3700" dirty="0">
                <a:solidFill>
                  <a:srgbClr val="CFAAF6"/>
                </a:solidFill>
              </a:rPr>
              <a:t>Hjertesund kost </a:t>
            </a:r>
            <a:br>
              <a:rPr lang="da-DK" sz="3700" dirty="0">
                <a:solidFill>
                  <a:srgbClr val="CFAAF6"/>
                </a:solidFill>
              </a:rPr>
            </a:br>
            <a:r>
              <a:rPr lang="da-DK" sz="3700" dirty="0">
                <a:solidFill>
                  <a:srgbClr val="CFAAF6"/>
                </a:solidFill>
              </a:rPr>
              <a:t>– de 5 F’er</a:t>
            </a:r>
          </a:p>
        </p:txBody>
      </p:sp>
      <p:sp>
        <p:nvSpPr>
          <p:cNvPr id="13" name="Subtitle 3">
            <a:extLst>
              <a:ext uri="{FF2B5EF4-FFF2-40B4-BE49-F238E27FC236}">
                <a16:creationId xmlns:a16="http://schemas.microsoft.com/office/drawing/2014/main" id="{164FBC23-CDC2-BDA2-EACD-07F50628DF73}"/>
              </a:ext>
            </a:extLst>
          </p:cNvPr>
          <p:cNvSpPr>
            <a:spLocks noGrp="1"/>
          </p:cNvSpPr>
          <p:nvPr>
            <p:ph type="subTitle" idx="1"/>
          </p:nvPr>
        </p:nvSpPr>
        <p:spPr>
          <a:xfrm>
            <a:off x="423703" y="539999"/>
            <a:ext cx="2642938" cy="3425973"/>
          </a:xfrm>
        </p:spPr>
        <p:txBody>
          <a:bodyPr/>
          <a:lstStyle/>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edt fra planteriget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isk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rugt og grønt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uldkorn</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ysisk aktivitet</a:t>
            </a:r>
          </a:p>
          <a:p>
            <a:endParaRPr lang="en-US" dirty="0"/>
          </a:p>
        </p:txBody>
      </p:sp>
      <p:sp>
        <p:nvSpPr>
          <p:cNvPr id="15" name="Text Placeholder 4">
            <a:extLst>
              <a:ext uri="{FF2B5EF4-FFF2-40B4-BE49-F238E27FC236}">
                <a16:creationId xmlns:a16="http://schemas.microsoft.com/office/drawing/2014/main" id="{68923563-CB04-0CAB-65FA-6C9A2CFDB642}"/>
              </a:ext>
            </a:extLst>
          </p:cNvPr>
          <p:cNvSpPr>
            <a:spLocks noGrp="1"/>
          </p:cNvSpPr>
          <p:nvPr>
            <p:ph type="body" sz="quarter" idx="17"/>
          </p:nvPr>
        </p:nvSpPr>
        <p:spPr>
          <a:xfrm>
            <a:off x="3362325"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A099DFC2-120C-CC5D-E9B5-4973D3ACA239}"/>
              </a:ext>
            </a:extLst>
          </p:cNvPr>
          <p:cNvSpPr>
            <a:spLocks noGrp="1"/>
          </p:cNvSpPr>
          <p:nvPr>
            <p:ph type="ftr" sz="quarter" idx="19"/>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904C9222-7EEA-5E03-9D52-A8B2D3C0ED97}"/>
              </a:ext>
            </a:extLst>
          </p:cNvPr>
          <p:cNvSpPr>
            <a:spLocks noGrp="1"/>
          </p:cNvSpPr>
          <p:nvPr>
            <p:ph type="sldNum" sz="quarter" idx="20"/>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21</a:t>
            </a:fld>
            <a:endParaRPr lang="da-DK"/>
          </a:p>
        </p:txBody>
      </p:sp>
    </p:spTree>
    <p:extLst>
      <p:ext uri="{BB962C8B-B14F-4D97-AF65-F5344CB8AC3E}">
        <p14:creationId xmlns:p14="http://schemas.microsoft.com/office/powerpoint/2010/main" val="308234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1D03-3392-1616-E15F-1949017891AE}"/>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BDCCAF6D-AC07-E113-C5CD-0ACB3D8B83B3}"/>
              </a:ext>
            </a:extLst>
          </p:cNvPr>
          <p:cNvSpPr>
            <a:spLocks noGrp="1"/>
          </p:cNvSpPr>
          <p:nvPr>
            <p:ph type="title"/>
          </p:nvPr>
        </p:nvSpPr>
        <p:spPr>
          <a:xfrm>
            <a:off x="540000" y="466344"/>
            <a:ext cx="5446800" cy="1171656"/>
          </a:xfrm>
        </p:spPr>
        <p:txBody>
          <a:bodyPr/>
          <a:lstStyle/>
          <a:p>
            <a:r>
              <a:rPr lang="da-DK" dirty="0">
                <a:solidFill>
                  <a:srgbClr val="400000"/>
                </a:solidFill>
              </a:rPr>
              <a:t>Fisk</a:t>
            </a:r>
            <a:endParaRPr lang="en-US" dirty="0">
              <a:solidFill>
                <a:srgbClr val="400000"/>
              </a:solidFill>
            </a:endParaRPr>
          </a:p>
        </p:txBody>
      </p:sp>
      <p:sp>
        <p:nvSpPr>
          <p:cNvPr id="16" name="Text Placeholder 5">
            <a:extLst>
              <a:ext uri="{FF2B5EF4-FFF2-40B4-BE49-F238E27FC236}">
                <a16:creationId xmlns:a16="http://schemas.microsoft.com/office/drawing/2014/main" id="{67093D65-2C30-0D4B-3B01-BC604E715284}"/>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7DE2D44A-3C15-68E0-CE5A-FB8BC674D76E}"/>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95916615-42CF-48FB-293B-1DF534496083}"/>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22</a:t>
            </a:fld>
            <a:endParaRPr lang="da-DK"/>
          </a:p>
        </p:txBody>
      </p:sp>
      <p:pic>
        <p:nvPicPr>
          <p:cNvPr id="2" name="Picture 2" descr="roasted sea bream fish with lemon slices  fish dish stock pictures, royalty-free photos &amp; images">
            <a:extLst>
              <a:ext uri="{FF2B5EF4-FFF2-40B4-BE49-F238E27FC236}">
                <a16:creationId xmlns:a16="http://schemas.microsoft.com/office/drawing/2014/main" id="{4B7F64F9-9801-FBB2-173A-CFCBD33040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200000">
            <a:off x="6444438" y="1498135"/>
            <a:ext cx="5792594" cy="3861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DE787296-229D-FA18-CFD7-5595090003A8}"/>
              </a:ext>
            </a:extLst>
          </p:cNvPr>
          <p:cNvSpPr txBox="1">
            <a:spLocks/>
          </p:cNvSpPr>
          <p:nvPr/>
        </p:nvSpPr>
        <p:spPr>
          <a:xfrm>
            <a:off x="540000" y="2282620"/>
            <a:ext cx="5184314" cy="3570760"/>
          </a:xfrm>
          <a:prstGeom prst="rect">
            <a:avLst/>
          </a:prstGeom>
        </p:spPr>
        <p:txBody>
          <a:bodyPr vert="horz" lIns="0" tIns="0" rIns="0" bIns="0" rtlCol="0">
            <a:noAutofit/>
          </a:bodyPr>
          <a:lstStyle>
            <a:lvl1pPr marL="0" indent="0" algn="l" defTabSz="914400" rtl="0" eaLnBrk="1" latinLnBrk="0" hangingPunct="1">
              <a:lnSpc>
                <a:spcPct val="83000"/>
              </a:lnSpc>
              <a:spcBef>
                <a:spcPts val="0"/>
              </a:spcBef>
              <a:spcAft>
                <a:spcPts val="0"/>
              </a:spcAft>
              <a:buFont typeface="Arial" panose="020B0604020202020204" pitchFamily="34" charset="0"/>
              <a:buChar char="​"/>
              <a:defRPr sz="1600" kern="1200" baseline="0">
                <a:solidFill>
                  <a:schemeClr val="tx2"/>
                </a:solidFill>
                <a:latin typeface="+mn-lt"/>
                <a:ea typeface="+mn-ea"/>
                <a:cs typeface="+mn-cs"/>
              </a:defRPr>
            </a:lvl1pPr>
            <a:lvl2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2pPr>
            <a:lvl3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3pPr>
            <a:lvl4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4pPr>
            <a:lvl5pPr marL="0" indent="0" algn="l" defTabSz="914400" rtl="0" eaLnBrk="1" latinLnBrk="0" hangingPunct="1">
              <a:lnSpc>
                <a:spcPct val="83000"/>
              </a:lnSpc>
              <a:spcBef>
                <a:spcPts val="0"/>
              </a:spcBef>
              <a:spcAft>
                <a:spcPts val="0"/>
              </a:spcAft>
              <a:buFont typeface="Arial" panose="020B0604020202020204" pitchFamily="34" charset="0"/>
              <a:buNone/>
              <a:tabLst/>
              <a:defRPr sz="1600" b="0" kern="1200" baseline="0">
                <a:solidFill>
                  <a:schemeClr val="tx2"/>
                </a:solidFill>
                <a:latin typeface="+mn-lt"/>
                <a:ea typeface="+mn-ea"/>
                <a:cs typeface="+mn-cs"/>
              </a:defRPr>
            </a:lvl5pPr>
            <a:lvl6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6pPr>
            <a:lvl7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7pPr>
            <a:lvl8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9pPr>
          </a:lstStyle>
          <a:p>
            <a:pPr>
              <a:lnSpc>
                <a:spcPts val="2600"/>
              </a:lnSpc>
              <a:buNone/>
            </a:pPr>
            <a:r>
              <a:rPr lang="da-DK" sz="1800" b="1" dirty="0">
                <a:solidFill>
                  <a:srgbClr val="400000"/>
                </a:solidFill>
              </a:rPr>
              <a:t>De officielle anbefalinger:</a:t>
            </a:r>
            <a:br>
              <a:rPr lang="da-DK" sz="1800" dirty="0">
                <a:solidFill>
                  <a:srgbClr val="400000"/>
                </a:solidFill>
              </a:rPr>
            </a:br>
            <a:r>
              <a:rPr lang="da-DK" sz="1800" dirty="0">
                <a:solidFill>
                  <a:srgbClr val="400000"/>
                </a:solidFill>
              </a:rPr>
              <a:t>Spis </a:t>
            </a:r>
            <a:r>
              <a:rPr lang="da-DK" sz="1800" dirty="0">
                <a:solidFill>
                  <a:srgbClr val="F74030"/>
                </a:solidFill>
              </a:rPr>
              <a:t>min. 300-450 g fisk </a:t>
            </a:r>
            <a:r>
              <a:rPr lang="da-DK" sz="1800" dirty="0">
                <a:solidFill>
                  <a:srgbClr val="400000"/>
                </a:solidFill>
              </a:rPr>
              <a:t>om ugen</a:t>
            </a:r>
          </a:p>
          <a:p>
            <a:endParaRPr lang="da-DK" sz="1800" i="1" dirty="0">
              <a:solidFill>
                <a:srgbClr val="400000"/>
              </a:solidFill>
            </a:endParaRPr>
          </a:p>
          <a:p>
            <a:pPr>
              <a:lnSpc>
                <a:spcPct val="150000"/>
              </a:lnSpc>
              <a:buNone/>
            </a:pPr>
            <a:r>
              <a:rPr lang="da-DK" sz="1800" b="1" dirty="0">
                <a:solidFill>
                  <a:srgbClr val="400000"/>
                </a:solidFill>
              </a:rPr>
              <a:t>Hvorfor skal vi spise fisk?</a:t>
            </a:r>
            <a:br>
              <a:rPr lang="da-DK" sz="1800" b="1" dirty="0">
                <a:solidFill>
                  <a:srgbClr val="400000"/>
                </a:solidFill>
              </a:rPr>
            </a:br>
            <a:endParaRPr lang="da-DK" sz="1800" b="1" dirty="0">
              <a:solidFill>
                <a:srgbClr val="400000"/>
              </a:solidFill>
            </a:endParaRPr>
          </a:p>
          <a:p>
            <a:pPr>
              <a:lnSpc>
                <a:spcPct val="150000"/>
              </a:lnSpc>
              <a:buNone/>
            </a:pPr>
            <a:r>
              <a:rPr lang="da-DK" sz="1800" b="1" dirty="0">
                <a:solidFill>
                  <a:srgbClr val="400000"/>
                </a:solidFill>
              </a:rPr>
              <a:t>Hvordan?  </a:t>
            </a:r>
          </a:p>
          <a:p>
            <a:pPr marL="285750" indent="-285750">
              <a:lnSpc>
                <a:spcPct val="150000"/>
              </a:lnSpc>
              <a:buClr>
                <a:srgbClr val="F74030"/>
              </a:buClr>
              <a:buFont typeface="Arial" panose="020B0604020202020204" pitchFamily="34" charset="0"/>
              <a:buChar char="•"/>
            </a:pPr>
            <a:r>
              <a:rPr lang="da-DK" sz="1800" dirty="0">
                <a:solidFill>
                  <a:srgbClr val="400000"/>
                </a:solidFill>
              </a:rPr>
              <a:t>Spis fisk til aftensmad</a:t>
            </a:r>
          </a:p>
          <a:p>
            <a:pPr marL="285750" indent="-285750">
              <a:lnSpc>
                <a:spcPct val="150000"/>
              </a:lnSpc>
              <a:buClr>
                <a:srgbClr val="F74030"/>
              </a:buClr>
              <a:buFont typeface="Arial" panose="020B0604020202020204" pitchFamily="34" charset="0"/>
              <a:buChar char="•"/>
            </a:pPr>
            <a:r>
              <a:rPr lang="da-DK" sz="1800" dirty="0">
                <a:solidFill>
                  <a:srgbClr val="400000"/>
                </a:solidFill>
              </a:rPr>
              <a:t>vælg mere fiskepålæg og mindre kød</a:t>
            </a:r>
          </a:p>
          <a:p>
            <a:pPr marL="285750" indent="-285750">
              <a:lnSpc>
                <a:spcPct val="150000"/>
              </a:lnSpc>
              <a:buClr>
                <a:srgbClr val="F74030"/>
              </a:buClr>
              <a:buFont typeface="Arial" panose="020B0604020202020204" pitchFamily="34" charset="0"/>
              <a:buChar char="•"/>
            </a:pPr>
            <a:r>
              <a:rPr lang="da-DK" sz="1800" dirty="0">
                <a:solidFill>
                  <a:srgbClr val="400000"/>
                </a:solidFill>
              </a:rPr>
              <a:t>Spis gerne fisk fra frost eller dåse</a:t>
            </a:r>
          </a:p>
          <a:p>
            <a:br>
              <a:rPr lang="da-DK" dirty="0">
                <a:solidFill>
                  <a:srgbClr val="400000"/>
                </a:solidFill>
              </a:rPr>
            </a:br>
            <a:r>
              <a:rPr lang="da-DK" dirty="0">
                <a:solidFill>
                  <a:srgbClr val="400000"/>
                </a:solidFill>
              </a:rPr>
              <a:t>	</a:t>
            </a:r>
          </a:p>
        </p:txBody>
      </p:sp>
    </p:spTree>
    <p:extLst>
      <p:ext uri="{BB962C8B-B14F-4D97-AF65-F5344CB8AC3E}">
        <p14:creationId xmlns:p14="http://schemas.microsoft.com/office/powerpoint/2010/main" val="219228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F5320-9AD2-218F-D884-5EC834158378}"/>
              </a:ext>
            </a:extLst>
          </p:cNvPr>
          <p:cNvSpPr>
            <a:spLocks noGrp="1"/>
          </p:cNvSpPr>
          <p:nvPr>
            <p:ph type="title"/>
          </p:nvPr>
        </p:nvSpPr>
        <p:spPr/>
        <p:txBody>
          <a:bodyPr/>
          <a:lstStyle/>
          <a:p>
            <a:r>
              <a:rPr lang="da-DK" dirty="0"/>
              <a:t>Fuldkorn</a:t>
            </a:r>
          </a:p>
        </p:txBody>
      </p:sp>
      <p:sp>
        <p:nvSpPr>
          <p:cNvPr id="3" name="Undertitel 2">
            <a:extLst>
              <a:ext uri="{FF2B5EF4-FFF2-40B4-BE49-F238E27FC236}">
                <a16:creationId xmlns:a16="http://schemas.microsoft.com/office/drawing/2014/main" id="{0819BFBB-303A-D14A-41A4-B0DF58A2BE1B}"/>
              </a:ext>
            </a:extLst>
          </p:cNvPr>
          <p:cNvSpPr>
            <a:spLocks noGrp="1"/>
          </p:cNvSpPr>
          <p:nvPr>
            <p:ph type="subTitle" idx="13"/>
          </p:nvPr>
        </p:nvSpPr>
        <p:spPr/>
        <p:txBody>
          <a:bodyPr/>
          <a:lstStyle/>
          <a:p>
            <a:endParaRPr lang="da-DK"/>
          </a:p>
        </p:txBody>
      </p:sp>
      <p:sp>
        <p:nvSpPr>
          <p:cNvPr id="5" name="Pladsholder til indhold 4">
            <a:extLst>
              <a:ext uri="{FF2B5EF4-FFF2-40B4-BE49-F238E27FC236}">
                <a16:creationId xmlns:a16="http://schemas.microsoft.com/office/drawing/2014/main" id="{FF526B4D-4BA1-4E3D-DE2F-12B87C55F422}"/>
              </a:ext>
            </a:extLst>
          </p:cNvPr>
          <p:cNvSpPr>
            <a:spLocks noGrp="1"/>
          </p:cNvSpPr>
          <p:nvPr>
            <p:ph sz="half" idx="2"/>
          </p:nvPr>
        </p:nvSpPr>
        <p:spPr>
          <a:xfrm>
            <a:off x="4667369" y="2340543"/>
            <a:ext cx="3844602" cy="3984623"/>
          </a:xfrm>
          <a:ln w="38100">
            <a:solidFill>
              <a:srgbClr val="EFE6DD"/>
            </a:solidFill>
          </a:ln>
        </p:spPr>
        <p:txBody>
          <a:bodyPr numCol="2"/>
          <a:lstStyle/>
          <a:p>
            <a:pPr>
              <a:lnSpc>
                <a:spcPts val="2300"/>
              </a:lnSpc>
              <a:buClr>
                <a:srgbClr val="00B050"/>
              </a:buClr>
              <a:buFont typeface="Wingdings" panose="05000000000000000000" pitchFamily="2" charset="2"/>
              <a:buChar char="ü"/>
            </a:pPr>
            <a:endParaRPr lang="da-DK" dirty="0">
              <a:solidFill>
                <a:srgbClr val="400000"/>
              </a:solidFill>
            </a:endParaRPr>
          </a:p>
          <a:p>
            <a:pPr marL="354013" indent="-268288">
              <a:lnSpc>
                <a:spcPts val="2300"/>
              </a:lnSpc>
              <a:buClr>
                <a:srgbClr val="00B050"/>
              </a:buClr>
              <a:buFont typeface="Wingdings" panose="05000000000000000000" pitchFamily="2" charset="2"/>
              <a:buChar char="ü"/>
            </a:pPr>
            <a:r>
              <a:rPr lang="da-DK" dirty="0">
                <a:solidFill>
                  <a:srgbClr val="400000"/>
                </a:solidFill>
              </a:rPr>
              <a:t>Hvede</a:t>
            </a:r>
          </a:p>
          <a:p>
            <a:pPr marL="354013" indent="-268288">
              <a:lnSpc>
                <a:spcPts val="2300"/>
              </a:lnSpc>
              <a:buClr>
                <a:srgbClr val="00B050"/>
              </a:buClr>
              <a:buFont typeface="Wingdings" panose="05000000000000000000" pitchFamily="2" charset="2"/>
              <a:buChar char="ü"/>
            </a:pPr>
            <a:r>
              <a:rPr lang="da-DK" dirty="0">
                <a:solidFill>
                  <a:srgbClr val="400000"/>
                </a:solidFill>
              </a:rPr>
              <a:t>Spelt</a:t>
            </a:r>
          </a:p>
          <a:p>
            <a:pPr marL="354013" indent="-268288">
              <a:lnSpc>
                <a:spcPts val="2300"/>
              </a:lnSpc>
              <a:buClr>
                <a:srgbClr val="00B050"/>
              </a:buClr>
              <a:buFont typeface="Wingdings" panose="05000000000000000000" pitchFamily="2" charset="2"/>
              <a:buChar char="ü"/>
            </a:pPr>
            <a:r>
              <a:rPr lang="da-DK" dirty="0">
                <a:solidFill>
                  <a:srgbClr val="400000"/>
                </a:solidFill>
              </a:rPr>
              <a:t>Byg</a:t>
            </a:r>
          </a:p>
          <a:p>
            <a:pPr marL="354013" indent="-268288">
              <a:lnSpc>
                <a:spcPts val="2300"/>
              </a:lnSpc>
              <a:buClr>
                <a:srgbClr val="00B050"/>
              </a:buClr>
              <a:buFont typeface="Wingdings" panose="05000000000000000000" pitchFamily="2" charset="2"/>
              <a:buChar char="ü"/>
            </a:pPr>
            <a:r>
              <a:rPr lang="da-DK" dirty="0">
                <a:solidFill>
                  <a:srgbClr val="400000"/>
                </a:solidFill>
              </a:rPr>
              <a:t>Rug</a:t>
            </a:r>
          </a:p>
          <a:p>
            <a:pPr marL="354013" indent="-268288">
              <a:lnSpc>
                <a:spcPts val="2300"/>
              </a:lnSpc>
              <a:buClr>
                <a:srgbClr val="00B050"/>
              </a:buClr>
              <a:buFont typeface="Wingdings" panose="05000000000000000000" pitchFamily="2" charset="2"/>
              <a:buChar char="ü"/>
            </a:pPr>
            <a:r>
              <a:rPr lang="da-DK" dirty="0">
                <a:solidFill>
                  <a:srgbClr val="400000"/>
                </a:solidFill>
              </a:rPr>
              <a:t>Havre</a:t>
            </a:r>
          </a:p>
          <a:p>
            <a:pPr marL="354013" indent="-268288">
              <a:lnSpc>
                <a:spcPts val="2300"/>
              </a:lnSpc>
              <a:buClr>
                <a:srgbClr val="00B050"/>
              </a:buClr>
              <a:buFont typeface="Wingdings" panose="05000000000000000000" pitchFamily="2" charset="2"/>
              <a:buChar char="ü"/>
            </a:pPr>
            <a:r>
              <a:rPr lang="da-DK" dirty="0">
                <a:solidFill>
                  <a:srgbClr val="400000"/>
                </a:solidFill>
              </a:rPr>
              <a:t>Ris (brune og røde)</a:t>
            </a:r>
          </a:p>
          <a:p>
            <a:pPr marL="354013" indent="-268288">
              <a:lnSpc>
                <a:spcPts val="2300"/>
              </a:lnSpc>
              <a:buClr>
                <a:srgbClr val="00B050"/>
              </a:buClr>
              <a:buFont typeface="Wingdings" panose="05000000000000000000" pitchFamily="2" charset="2"/>
              <a:buChar char="ü"/>
            </a:pPr>
            <a:r>
              <a:rPr lang="da-DK" dirty="0">
                <a:solidFill>
                  <a:srgbClr val="400000"/>
                </a:solidFill>
              </a:rPr>
              <a:t>Hirse</a:t>
            </a:r>
          </a:p>
          <a:p>
            <a:pPr marL="354013" indent="-268288">
              <a:lnSpc>
                <a:spcPts val="2300"/>
              </a:lnSpc>
              <a:buClr>
                <a:srgbClr val="00B050"/>
              </a:buClr>
              <a:buFont typeface="Wingdings" panose="05000000000000000000" pitchFamily="2" charset="2"/>
              <a:buChar char="ü"/>
            </a:pPr>
            <a:r>
              <a:rPr lang="da-DK" dirty="0">
                <a:solidFill>
                  <a:srgbClr val="400000"/>
                </a:solidFill>
              </a:rPr>
              <a:t>Majs (tørret)</a:t>
            </a:r>
          </a:p>
          <a:p>
            <a:pPr marL="354013" indent="-268288">
              <a:lnSpc>
                <a:spcPts val="2300"/>
              </a:lnSpc>
              <a:buClr>
                <a:srgbClr val="00B050"/>
              </a:buClr>
              <a:buFont typeface="Wingdings" panose="05000000000000000000" pitchFamily="2" charset="2"/>
              <a:buChar char="ü"/>
            </a:pPr>
            <a:r>
              <a:rPr lang="da-DK" dirty="0" err="1"/>
              <a:t>Durra</a:t>
            </a:r>
            <a:r>
              <a:rPr lang="da-DK" dirty="0"/>
              <a:t>/</a:t>
            </a:r>
            <a:r>
              <a:rPr lang="da-DK" dirty="0" err="1"/>
              <a:t>sorghu</a:t>
            </a:r>
            <a:endParaRPr lang="da-DK" dirty="0"/>
          </a:p>
          <a:p>
            <a:pPr marL="354013" indent="-268288">
              <a:lnSpc>
                <a:spcPts val="2300"/>
              </a:lnSpc>
              <a:buClr>
                <a:srgbClr val="00B050"/>
              </a:buClr>
              <a:buFont typeface="Wingdings" panose="05000000000000000000" pitchFamily="2" charset="2"/>
              <a:buChar char="ü"/>
            </a:pPr>
            <a:endParaRPr lang="da-DK" dirty="0">
              <a:solidFill>
                <a:srgbClr val="400000"/>
              </a:solidFill>
            </a:endParaRPr>
          </a:p>
          <a:p>
            <a:pPr marL="263525" indent="-263525">
              <a:lnSpc>
                <a:spcPts val="2300"/>
              </a:lnSpc>
              <a:buClr>
                <a:srgbClr val="F74030"/>
              </a:buClr>
              <a:buFont typeface="Roboto Light" panose="02000000000000000000" pitchFamily="2" charset="0"/>
              <a:buChar char="ↆ"/>
            </a:pPr>
            <a:r>
              <a:rPr lang="da-DK" dirty="0">
                <a:solidFill>
                  <a:srgbClr val="400000"/>
                </a:solidFill>
              </a:rPr>
              <a:t>Græskarkerner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Solsikkekerner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Sesamfrø</a:t>
            </a:r>
          </a:p>
          <a:p>
            <a:pPr marL="263525" indent="-263525">
              <a:lnSpc>
                <a:spcPts val="2300"/>
              </a:lnSpc>
              <a:buClr>
                <a:srgbClr val="F74030"/>
              </a:buClr>
              <a:buFont typeface="Roboto Light" panose="02000000000000000000" pitchFamily="2" charset="0"/>
              <a:buChar char="ↆ"/>
            </a:pPr>
            <a:r>
              <a:rPr lang="da-DK" dirty="0">
                <a:solidFill>
                  <a:srgbClr val="400000"/>
                </a:solidFill>
              </a:rPr>
              <a:t>Vilde ris</a:t>
            </a:r>
          </a:p>
          <a:p>
            <a:pPr marL="263525" indent="-263525">
              <a:lnSpc>
                <a:spcPts val="2300"/>
              </a:lnSpc>
              <a:buClr>
                <a:srgbClr val="F74030"/>
              </a:buClr>
              <a:buFont typeface="Roboto Light" panose="02000000000000000000" pitchFamily="2" charset="0"/>
              <a:buChar char="ↆ"/>
            </a:pPr>
            <a:r>
              <a:rPr lang="da-DK" dirty="0">
                <a:solidFill>
                  <a:srgbClr val="400000"/>
                </a:solidFill>
              </a:rPr>
              <a:t>Boghvede</a:t>
            </a:r>
          </a:p>
          <a:p>
            <a:pPr marL="263525" indent="-263525">
              <a:lnSpc>
                <a:spcPts val="2300"/>
              </a:lnSpc>
              <a:buClr>
                <a:srgbClr val="F74030"/>
              </a:buClr>
              <a:buFont typeface="Roboto Light" panose="02000000000000000000" pitchFamily="2" charset="0"/>
              <a:buChar char="ↆ"/>
            </a:pPr>
            <a:r>
              <a:rPr lang="da-DK" sz="1500" dirty="0">
                <a:solidFill>
                  <a:srgbClr val="400000"/>
                </a:solidFill>
              </a:rPr>
              <a:t>Quinoa</a:t>
            </a:r>
          </a:p>
        </p:txBody>
      </p:sp>
      <p:sp>
        <p:nvSpPr>
          <p:cNvPr id="7" name="Pladsholder til tekst 6">
            <a:extLst>
              <a:ext uri="{FF2B5EF4-FFF2-40B4-BE49-F238E27FC236}">
                <a16:creationId xmlns:a16="http://schemas.microsoft.com/office/drawing/2014/main" id="{A420D5E8-E98A-8739-E060-5018AAB16ABB}"/>
              </a:ext>
            </a:extLst>
          </p:cNvPr>
          <p:cNvSpPr>
            <a:spLocks noGrp="1"/>
          </p:cNvSpPr>
          <p:nvPr>
            <p:ph type="body" sz="quarter" idx="17"/>
          </p:nvPr>
        </p:nvSpPr>
        <p:spPr/>
        <p:txBody>
          <a:bodyPr/>
          <a:lstStyle/>
          <a:p>
            <a:endParaRPr lang="da-DK"/>
          </a:p>
        </p:txBody>
      </p:sp>
      <p:sp>
        <p:nvSpPr>
          <p:cNvPr id="8" name="Pladsholder til sidefod 7">
            <a:extLst>
              <a:ext uri="{FF2B5EF4-FFF2-40B4-BE49-F238E27FC236}">
                <a16:creationId xmlns:a16="http://schemas.microsoft.com/office/drawing/2014/main" id="{5B599D9C-C733-82F4-1BBE-8CB56C937E60}"/>
              </a:ext>
            </a:extLst>
          </p:cNvPr>
          <p:cNvSpPr>
            <a:spLocks noGrp="1"/>
          </p:cNvSpPr>
          <p:nvPr>
            <p:ph type="ftr" sz="quarter" idx="11"/>
          </p:nvPr>
        </p:nvSpPr>
        <p:spPr/>
        <p:txBody>
          <a:bodyPr/>
          <a:lstStyle/>
          <a:p>
            <a:r>
              <a:rPr lang="da-DK"/>
              <a:t>Hjerteforeningen</a:t>
            </a:r>
            <a:endParaRPr lang="da-DK" dirty="0"/>
          </a:p>
        </p:txBody>
      </p:sp>
      <p:sp>
        <p:nvSpPr>
          <p:cNvPr id="9" name="Pladsholder til slidenummer 8">
            <a:extLst>
              <a:ext uri="{FF2B5EF4-FFF2-40B4-BE49-F238E27FC236}">
                <a16:creationId xmlns:a16="http://schemas.microsoft.com/office/drawing/2014/main" id="{1701DE52-87D4-FD45-32C0-F273507ABA68}"/>
              </a:ext>
            </a:extLst>
          </p:cNvPr>
          <p:cNvSpPr>
            <a:spLocks noGrp="1"/>
          </p:cNvSpPr>
          <p:nvPr>
            <p:ph type="sldNum" sz="quarter" idx="12"/>
          </p:nvPr>
        </p:nvSpPr>
        <p:spPr/>
        <p:txBody>
          <a:bodyPr/>
          <a:lstStyle/>
          <a:p>
            <a:fld id="{24C8C45C-947F-4981-8B3F-4F32E973C901}" type="slidenum">
              <a:rPr lang="da-DK" smtClean="0"/>
              <a:pPr/>
              <a:t>23</a:t>
            </a:fld>
            <a:endParaRPr lang="da-DK" dirty="0"/>
          </a:p>
        </p:txBody>
      </p:sp>
      <p:pic>
        <p:nvPicPr>
          <p:cNvPr id="10" name="Picture 2" descr="Wholegrain food still life shot on rustic wooden table  whole grains stock pictures, royalty-free photos &amp; images">
            <a:extLst>
              <a:ext uri="{FF2B5EF4-FFF2-40B4-BE49-F238E27FC236}">
                <a16:creationId xmlns:a16="http://schemas.microsoft.com/office/drawing/2014/main" id="{FB4C314A-2B80-42EB-7FDE-7309ABC4E095}"/>
              </a:ext>
            </a:extLst>
          </p:cNvPr>
          <p:cNvPicPr>
            <a:picLocks noGrp="1" noChangeAspect="1" noChangeArrowheads="1"/>
          </p:cNvPicPr>
          <p:nvPr>
            <p:ph sz="half" idx="18"/>
          </p:nvPr>
        </p:nvPicPr>
        <p:blipFill>
          <a:blip r:embed="rId3" cstate="email">
            <a:extLst>
              <a:ext uri="{28A0092B-C50C-407E-A947-70E740481C1C}">
                <a14:useLocalDpi xmlns:a14="http://schemas.microsoft.com/office/drawing/2010/main"/>
              </a:ext>
            </a:extLst>
          </a:blip>
          <a:stretch>
            <a:fillRect/>
          </a:stretch>
        </p:blipFill>
        <p:spPr bwMode="auto">
          <a:xfrm rot="16200000">
            <a:off x="8285905" y="3013813"/>
            <a:ext cx="4039615" cy="2693076"/>
          </a:xfrm>
          <a:prstGeom prst="rect">
            <a:avLst/>
          </a:prstGeom>
          <a:solidFill>
            <a:srgbClr val="FFFFFF"/>
          </a:solidFill>
          <a:ln w="38100">
            <a:solidFill>
              <a:srgbClr val="EFE6DD"/>
            </a:solidFill>
          </a:ln>
        </p:spPr>
      </p:pic>
      <p:pic>
        <p:nvPicPr>
          <p:cNvPr id="11" name="Picture 8" descr="Fuldkornslogoet &amp;amp; Fuldkornsmærket - Nemt at vælge fuldkorn">
            <a:extLst>
              <a:ext uri="{FF2B5EF4-FFF2-40B4-BE49-F238E27FC236}">
                <a16:creationId xmlns:a16="http://schemas.microsoft.com/office/drawing/2014/main" id="{E11CEE2D-D740-79C0-FDAA-9D649005B108}"/>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l="18602" r="17045"/>
          <a:stretch>
            <a:fillRect/>
          </a:stretch>
        </p:blipFill>
        <p:spPr bwMode="auto">
          <a:xfrm>
            <a:off x="7754705" y="4809861"/>
            <a:ext cx="1998895" cy="1868139"/>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indhold 11">
            <a:extLst>
              <a:ext uri="{FF2B5EF4-FFF2-40B4-BE49-F238E27FC236}">
                <a16:creationId xmlns:a16="http://schemas.microsoft.com/office/drawing/2014/main" id="{7B6FCC1D-1C3C-73EB-7E82-9BED073CE367}"/>
              </a:ext>
            </a:extLst>
          </p:cNvPr>
          <p:cNvSpPr txBox="1">
            <a:spLocks noGrp="1"/>
          </p:cNvSpPr>
          <p:nvPr>
            <p:ph idx="1"/>
          </p:nvPr>
        </p:nvSpPr>
        <p:spPr>
          <a:xfrm>
            <a:off x="539749" y="2334854"/>
            <a:ext cx="3672000" cy="3996000"/>
          </a:xfrm>
          <a:prstGeom prst="rect">
            <a:avLst/>
          </a:prstGeom>
          <a:solidFill>
            <a:srgbClr val="EFE6DD"/>
          </a:solidFill>
          <a:ln w="38100">
            <a:solidFill>
              <a:srgbClr val="EFE6DD"/>
            </a:solidFill>
          </a:ln>
        </p:spPr>
        <p:txBody>
          <a:bodyPr wrap="square" anchor="t">
            <a:spAutoFit/>
          </a:bodyPr>
          <a:lstStyle/>
          <a:p>
            <a:pPr marL="85725" indent="0">
              <a:lnSpc>
                <a:spcPts val="2500"/>
              </a:lnSpc>
              <a:buNone/>
            </a:pPr>
            <a:r>
              <a:rPr lang="da-DK" sz="1800" b="1" dirty="0"/>
              <a:t>Anbefaling:</a:t>
            </a:r>
          </a:p>
          <a:p>
            <a:pPr marL="371475" indent="-285750">
              <a:lnSpc>
                <a:spcPts val="2500"/>
              </a:lnSpc>
            </a:pPr>
            <a:r>
              <a:rPr lang="da-DK" sz="1800" dirty="0"/>
              <a:t>Spis mad med fuldkorn -</a:t>
            </a:r>
            <a:r>
              <a:rPr lang="da-DK" sz="1800" dirty="0">
                <a:solidFill>
                  <a:srgbClr val="F74030"/>
                </a:solidFill>
                <a:latin typeface="+mn-lt"/>
              </a:rPr>
              <a:t>Mindst 90 g</a:t>
            </a:r>
            <a:r>
              <a:rPr lang="da-DK" sz="1800" dirty="0">
                <a:latin typeface="+mn-lt"/>
              </a:rPr>
              <a:t> fuldkorn om</a:t>
            </a:r>
            <a:r>
              <a:rPr lang="da-DK" sz="1800" dirty="0"/>
              <a:t> </a:t>
            </a:r>
            <a:r>
              <a:rPr lang="da-DK" sz="1800" dirty="0">
                <a:latin typeface="+mn-lt"/>
              </a:rPr>
              <a:t>dagen</a:t>
            </a:r>
          </a:p>
          <a:p>
            <a:pPr marL="85725" indent="0">
              <a:lnSpc>
                <a:spcPts val="2500"/>
              </a:lnSpc>
              <a:buNone/>
            </a:pPr>
            <a:endParaRPr lang="da-DK" sz="1800" dirty="0">
              <a:latin typeface="+mn-lt"/>
            </a:endParaRPr>
          </a:p>
          <a:p>
            <a:pPr marL="371475" indent="-285750">
              <a:lnSpc>
                <a:spcPts val="2500"/>
              </a:lnSpc>
            </a:pPr>
            <a:r>
              <a:rPr lang="da-DK" sz="1800" dirty="0"/>
              <a:t>Gå efter fuldkornsmærket</a:t>
            </a:r>
            <a:endParaRPr lang="da-DK" sz="1800" dirty="0">
              <a:latin typeface="+mn-lt"/>
            </a:endParaRPr>
          </a:p>
          <a:p>
            <a:pPr marL="85725" indent="0">
              <a:lnSpc>
                <a:spcPts val="2500"/>
              </a:lnSpc>
              <a:buNone/>
            </a:pPr>
            <a:endParaRPr lang="da-DK" sz="2000" dirty="0">
              <a:latin typeface="+mn-lt"/>
            </a:endParaRPr>
          </a:p>
          <a:p>
            <a:pPr marL="85725" indent="0">
              <a:lnSpc>
                <a:spcPts val="2500"/>
              </a:lnSpc>
              <a:buNone/>
            </a:pPr>
            <a:r>
              <a:rPr lang="da-DK" sz="1800" b="1" dirty="0"/>
              <a:t>Hvad er fuldkorn?</a:t>
            </a:r>
          </a:p>
          <a:p>
            <a:pPr marL="85725" indent="0">
              <a:lnSpc>
                <a:spcPts val="2500"/>
              </a:lnSpc>
              <a:buNone/>
            </a:pPr>
            <a:endParaRPr lang="da-DK" sz="1800" b="1" dirty="0"/>
          </a:p>
          <a:p>
            <a:pPr marL="85725" indent="0">
              <a:lnSpc>
                <a:spcPts val="2500"/>
              </a:lnSpc>
              <a:buNone/>
            </a:pPr>
            <a:r>
              <a:rPr lang="da-DK" sz="1800" b="1" dirty="0"/>
              <a:t>Hvorfor?</a:t>
            </a:r>
          </a:p>
        </p:txBody>
      </p:sp>
      <p:sp>
        <p:nvSpPr>
          <p:cNvPr id="14" name="Tekstfelt 13">
            <a:extLst>
              <a:ext uri="{FF2B5EF4-FFF2-40B4-BE49-F238E27FC236}">
                <a16:creationId xmlns:a16="http://schemas.microsoft.com/office/drawing/2014/main" id="{6CB2E710-6E83-6CB4-0897-00C35113A940}"/>
              </a:ext>
            </a:extLst>
          </p:cNvPr>
          <p:cNvSpPr txBox="1"/>
          <p:nvPr/>
        </p:nvSpPr>
        <p:spPr>
          <a:xfrm>
            <a:off x="4667369" y="2340543"/>
            <a:ext cx="3843404" cy="291600"/>
          </a:xfrm>
          <a:prstGeom prst="rect">
            <a:avLst/>
          </a:prstGeom>
          <a:solidFill>
            <a:srgbClr val="EFE6DD"/>
          </a:solidFill>
        </p:spPr>
        <p:txBody>
          <a:bodyPr wrap="square" lIns="0" tIns="0" rIns="0" bIns="0" rtlCol="0">
            <a:spAutoFit/>
          </a:bodyPr>
          <a:lstStyle/>
          <a:p>
            <a:pPr algn="ctr">
              <a:lnSpc>
                <a:spcPts val="2300"/>
              </a:lnSpc>
              <a:buClr>
                <a:srgbClr val="00B050"/>
              </a:buClr>
            </a:pPr>
            <a:r>
              <a:rPr lang="da-DK" sz="1700" b="1" dirty="0">
                <a:solidFill>
                  <a:srgbClr val="400000"/>
                </a:solidFill>
              </a:rPr>
              <a:t>Hvad er fuldkorn og ikke fuldkorn</a:t>
            </a:r>
          </a:p>
        </p:txBody>
      </p:sp>
    </p:spTree>
    <p:extLst>
      <p:ext uri="{BB962C8B-B14F-4D97-AF65-F5344CB8AC3E}">
        <p14:creationId xmlns:p14="http://schemas.microsoft.com/office/powerpoint/2010/main" val="75740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12C2-35E1-9834-8E6D-352607D06675}"/>
              </a:ext>
            </a:extLst>
          </p:cNvPr>
          <p:cNvSpPr>
            <a:spLocks noGrp="1"/>
          </p:cNvSpPr>
          <p:nvPr>
            <p:ph type="title"/>
          </p:nvPr>
        </p:nvSpPr>
        <p:spPr>
          <a:xfrm>
            <a:off x="630553" y="596347"/>
            <a:ext cx="3743586" cy="721443"/>
          </a:xfrm>
        </p:spPr>
        <p:txBody>
          <a:bodyPr/>
          <a:lstStyle/>
          <a:p>
            <a:r>
              <a:rPr lang="da-DK" dirty="0">
                <a:solidFill>
                  <a:srgbClr val="F74030"/>
                </a:solidFill>
              </a:rPr>
              <a:t>Frugt og grønt</a:t>
            </a:r>
          </a:p>
        </p:txBody>
      </p:sp>
      <p:sp>
        <p:nvSpPr>
          <p:cNvPr id="3" name="Pladsholder til sidefod 2">
            <a:extLst>
              <a:ext uri="{FF2B5EF4-FFF2-40B4-BE49-F238E27FC236}">
                <a16:creationId xmlns:a16="http://schemas.microsoft.com/office/drawing/2014/main" id="{3E810BF6-2370-B743-AF62-A97CB5C201ED}"/>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8031821B-38EA-9DB8-1586-655709B33D24}"/>
              </a:ext>
            </a:extLst>
          </p:cNvPr>
          <p:cNvSpPr>
            <a:spLocks noGrp="1"/>
          </p:cNvSpPr>
          <p:nvPr>
            <p:ph type="sldNum" sz="quarter" idx="12"/>
          </p:nvPr>
        </p:nvSpPr>
        <p:spPr/>
        <p:txBody>
          <a:bodyPr/>
          <a:lstStyle/>
          <a:p>
            <a:fld id="{24C8C45C-947F-4981-8B3F-4F32E973C901}" type="slidenum">
              <a:rPr lang="da-DK" smtClean="0"/>
              <a:pPr/>
              <a:t>24</a:t>
            </a:fld>
            <a:endParaRPr lang="da-DK" dirty="0"/>
          </a:p>
        </p:txBody>
      </p:sp>
      <p:sp>
        <p:nvSpPr>
          <p:cNvPr id="6" name="Text Placeholder 5">
            <a:extLst>
              <a:ext uri="{FF2B5EF4-FFF2-40B4-BE49-F238E27FC236}">
                <a16:creationId xmlns:a16="http://schemas.microsoft.com/office/drawing/2014/main" id="{4CE12D6E-BCED-67E0-D679-93803344BE51}"/>
              </a:ext>
            </a:extLst>
          </p:cNvPr>
          <p:cNvSpPr txBox="1">
            <a:spLocks/>
          </p:cNvSpPr>
          <p:nvPr/>
        </p:nvSpPr>
        <p:spPr>
          <a:xfrm>
            <a:off x="630553" y="1709531"/>
            <a:ext cx="5359428" cy="4678378"/>
          </a:xfrm>
          <a:prstGeom prst="rect">
            <a:avLst/>
          </a:prstGeom>
        </p:spPr>
        <p:txBody>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Clr>
                <a:srgbClr val="F74030"/>
              </a:buClr>
              <a:buNone/>
            </a:pPr>
            <a:r>
              <a:rPr lang="da-DK" sz="1800" b="1" dirty="0">
                <a:solidFill>
                  <a:srgbClr val="400000"/>
                </a:solidFill>
              </a:rPr>
              <a:t>Anbefaling:</a:t>
            </a:r>
          </a:p>
          <a:p>
            <a:pPr>
              <a:lnSpc>
                <a:spcPct val="150000"/>
              </a:lnSpc>
              <a:buClr>
                <a:srgbClr val="F74030"/>
              </a:buClr>
            </a:pPr>
            <a:r>
              <a:rPr lang="da-DK" sz="1800" dirty="0">
                <a:solidFill>
                  <a:srgbClr val="400000"/>
                </a:solidFill>
              </a:rPr>
              <a:t>Spis flere grøntsager og frugter </a:t>
            </a:r>
          </a:p>
          <a:p>
            <a:pPr>
              <a:lnSpc>
                <a:spcPct val="150000"/>
              </a:lnSpc>
              <a:buClr>
                <a:srgbClr val="F74030"/>
              </a:buClr>
            </a:pPr>
            <a:r>
              <a:rPr lang="da-DK" sz="1800" dirty="0">
                <a:solidFill>
                  <a:srgbClr val="400000"/>
                </a:solidFill>
              </a:rPr>
              <a:t>Spis 500-800 g dagligt</a:t>
            </a:r>
          </a:p>
          <a:p>
            <a:pPr>
              <a:buClr>
                <a:srgbClr val="F74030"/>
              </a:buClr>
            </a:pPr>
            <a:endParaRPr lang="da-DK" sz="1800" dirty="0">
              <a:solidFill>
                <a:srgbClr val="400000"/>
              </a:solidFill>
            </a:endParaRPr>
          </a:p>
          <a:p>
            <a:pPr marL="0" indent="0">
              <a:buClr>
                <a:srgbClr val="F74030"/>
              </a:buClr>
              <a:buNone/>
            </a:pPr>
            <a:r>
              <a:rPr lang="da-DK" sz="1800" b="1" dirty="0">
                <a:solidFill>
                  <a:srgbClr val="400000"/>
                </a:solidFill>
              </a:rPr>
              <a:t>Hvorfor skal vi spise frugt og grønt?</a:t>
            </a:r>
            <a:br>
              <a:rPr lang="da-DK" sz="1800" b="1" dirty="0">
                <a:solidFill>
                  <a:srgbClr val="400000"/>
                </a:solidFill>
              </a:rPr>
            </a:br>
            <a:endParaRPr lang="da-DK" sz="1800" b="1" dirty="0">
              <a:solidFill>
                <a:srgbClr val="400000"/>
              </a:solidFill>
            </a:endParaRPr>
          </a:p>
          <a:p>
            <a:pPr marL="0" indent="0">
              <a:buClr>
                <a:srgbClr val="F74030"/>
              </a:buClr>
              <a:buNone/>
            </a:pPr>
            <a:r>
              <a:rPr lang="da-DK" sz="1800" b="1" dirty="0">
                <a:solidFill>
                  <a:srgbClr val="400000"/>
                </a:solidFill>
              </a:rPr>
              <a:t>Hvordan?</a:t>
            </a:r>
          </a:p>
          <a:p>
            <a:pPr>
              <a:lnSpc>
                <a:spcPct val="150000"/>
              </a:lnSpc>
              <a:buClr>
                <a:srgbClr val="F74030"/>
              </a:buClr>
            </a:pPr>
            <a:r>
              <a:rPr lang="da-DK" sz="1800" dirty="0">
                <a:solidFill>
                  <a:srgbClr val="400000"/>
                </a:solidFill>
              </a:rPr>
              <a:t>Hav snackgrønt klargjort i køleskabet</a:t>
            </a:r>
          </a:p>
          <a:p>
            <a:pPr>
              <a:lnSpc>
                <a:spcPct val="150000"/>
              </a:lnSpc>
              <a:buClr>
                <a:srgbClr val="F74030"/>
              </a:buClr>
            </a:pPr>
            <a:r>
              <a:rPr lang="da-DK" sz="1800" dirty="0">
                <a:solidFill>
                  <a:srgbClr val="400000"/>
                </a:solidFill>
              </a:rPr>
              <a:t>Tag frugt med på farten</a:t>
            </a:r>
          </a:p>
          <a:p>
            <a:pPr>
              <a:lnSpc>
                <a:spcPct val="150000"/>
              </a:lnSpc>
              <a:buClr>
                <a:srgbClr val="F74030"/>
              </a:buClr>
            </a:pPr>
            <a:r>
              <a:rPr lang="da-DK" sz="1800" dirty="0">
                <a:solidFill>
                  <a:srgbClr val="400000"/>
                </a:solidFill>
              </a:rPr>
              <a:t>Lad frugtskålen står fremme på bordet</a:t>
            </a:r>
          </a:p>
          <a:p>
            <a:pPr>
              <a:lnSpc>
                <a:spcPct val="150000"/>
              </a:lnSpc>
              <a:buClr>
                <a:srgbClr val="F74030"/>
              </a:buClr>
            </a:pPr>
            <a:r>
              <a:rPr lang="da-DK" sz="1800" dirty="0">
                <a:solidFill>
                  <a:srgbClr val="400000"/>
                </a:solidFill>
              </a:rPr>
              <a:t>Sæt frugt og grønt, hvor der før stod slik</a:t>
            </a:r>
          </a:p>
          <a:p>
            <a:pPr marL="342900" indent="-342900">
              <a:buFont typeface="Courier New" panose="02070309020205020404" pitchFamily="49" charset="0"/>
              <a:buChar char="o"/>
            </a:pPr>
            <a:endParaRPr lang="da-DK" b="1" dirty="0"/>
          </a:p>
        </p:txBody>
      </p:sp>
      <p:grpSp>
        <p:nvGrpSpPr>
          <p:cNvPr id="7" name="Gruppe 6">
            <a:extLst>
              <a:ext uri="{FF2B5EF4-FFF2-40B4-BE49-F238E27FC236}">
                <a16:creationId xmlns:a16="http://schemas.microsoft.com/office/drawing/2014/main" id="{DD65E03A-7A36-4CEC-5D5D-E5EEBEA75CF1}"/>
              </a:ext>
            </a:extLst>
          </p:cNvPr>
          <p:cNvGrpSpPr/>
          <p:nvPr/>
        </p:nvGrpSpPr>
        <p:grpSpPr>
          <a:xfrm>
            <a:off x="7321779" y="1317790"/>
            <a:ext cx="3453669" cy="4828558"/>
            <a:chOff x="7328357" y="1223586"/>
            <a:chExt cx="3453669" cy="4828558"/>
          </a:xfrm>
        </p:grpSpPr>
        <p:sp>
          <p:nvSpPr>
            <p:cNvPr id="8" name="Rektangel 7">
              <a:extLst>
                <a:ext uri="{FF2B5EF4-FFF2-40B4-BE49-F238E27FC236}">
                  <a16:creationId xmlns:a16="http://schemas.microsoft.com/office/drawing/2014/main" id="{31375B58-31F3-0BD3-6836-2A9735B21300}"/>
                </a:ext>
              </a:extLst>
            </p:cNvPr>
            <p:cNvSpPr/>
            <p:nvPr/>
          </p:nvSpPr>
          <p:spPr>
            <a:xfrm>
              <a:off x="7328357" y="1223586"/>
              <a:ext cx="3453669" cy="4828558"/>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pic>
          <p:nvPicPr>
            <p:cNvPr id="9" name="Billede 8" descr="Regnbue af friske grøntsager og grøntsager">
              <a:extLst>
                <a:ext uri="{FF2B5EF4-FFF2-40B4-BE49-F238E27FC236}">
                  <a16:creationId xmlns:a16="http://schemas.microsoft.com/office/drawing/2014/main" id="{A653701A-FA19-1734-2BC0-F54387172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889719" y="2193365"/>
              <a:ext cx="4330943" cy="2889000"/>
            </a:xfrm>
            <a:prstGeom prst="rect">
              <a:avLst/>
            </a:prstGeom>
          </p:spPr>
        </p:pic>
      </p:grpSp>
    </p:spTree>
    <p:extLst>
      <p:ext uri="{BB962C8B-B14F-4D97-AF65-F5344CB8AC3E}">
        <p14:creationId xmlns:p14="http://schemas.microsoft.com/office/powerpoint/2010/main" val="163712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descr="Et billede, der indeholder oliven, grøntsager, drike, flaske&#10;&#10;AI-genereret indhold kan være ukorrekt.">
            <a:extLst>
              <a:ext uri="{FF2B5EF4-FFF2-40B4-BE49-F238E27FC236}">
                <a16:creationId xmlns:a16="http://schemas.microsoft.com/office/drawing/2014/main" id="{074579AD-1D9B-EAF9-468F-438E40BC30A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6587339" y="2830820"/>
            <a:ext cx="4285321" cy="2519534"/>
          </a:xfrm>
          <a:prstGeom prst="rect">
            <a:avLst/>
          </a:prstGeom>
          <a:ln>
            <a:noFill/>
          </a:ln>
          <a:effectLst>
            <a:softEdge rad="112500"/>
          </a:effectLst>
        </p:spPr>
      </p:pic>
      <p:sp>
        <p:nvSpPr>
          <p:cNvPr id="2" name="Titel 1">
            <a:extLst>
              <a:ext uri="{FF2B5EF4-FFF2-40B4-BE49-F238E27FC236}">
                <a16:creationId xmlns:a16="http://schemas.microsoft.com/office/drawing/2014/main" id="{12C7C411-5F2E-6278-D878-22A451588C91}"/>
              </a:ext>
            </a:extLst>
          </p:cNvPr>
          <p:cNvSpPr>
            <a:spLocks noGrp="1"/>
          </p:cNvSpPr>
          <p:nvPr>
            <p:ph type="title"/>
          </p:nvPr>
        </p:nvSpPr>
        <p:spPr>
          <a:xfrm>
            <a:off x="540000" y="466344"/>
            <a:ext cx="5446800" cy="1171656"/>
          </a:xfrm>
        </p:spPr>
        <p:txBody>
          <a:bodyPr vert="horz" lIns="0" tIns="0" rIns="0" bIns="0" rtlCol="0" anchor="b" anchorCtr="0">
            <a:normAutofit/>
          </a:bodyPr>
          <a:lstStyle/>
          <a:p>
            <a:r>
              <a:rPr lang="da-DK" kern="1200" dirty="0">
                <a:solidFill>
                  <a:srgbClr val="400000"/>
                </a:solidFill>
                <a:latin typeface="+mj-lt"/>
                <a:ea typeface="+mj-ea"/>
                <a:cs typeface="+mj-cs"/>
              </a:rPr>
              <a:t>Fedt fra planteriget</a:t>
            </a:r>
          </a:p>
        </p:txBody>
      </p:sp>
      <p:sp>
        <p:nvSpPr>
          <p:cNvPr id="6" name="Tekstfelt 5">
            <a:extLst>
              <a:ext uri="{FF2B5EF4-FFF2-40B4-BE49-F238E27FC236}">
                <a16:creationId xmlns:a16="http://schemas.microsoft.com/office/drawing/2014/main" id="{29F402B4-6851-35DA-0E03-EDB09B20D79C}"/>
              </a:ext>
            </a:extLst>
          </p:cNvPr>
          <p:cNvSpPr txBox="1"/>
          <p:nvPr/>
        </p:nvSpPr>
        <p:spPr>
          <a:xfrm>
            <a:off x="541726" y="2510726"/>
            <a:ext cx="5646674" cy="2940586"/>
          </a:xfrm>
          <a:prstGeom prst="rect">
            <a:avLst/>
          </a:prstGeom>
        </p:spPr>
        <p:txBody>
          <a:bodyPr vert="horz" lIns="0" tIns="0" rIns="0" bIns="0" rtlCol="0">
            <a:normAutofit/>
          </a:bodyPr>
          <a:lstStyle/>
          <a:p>
            <a:pPr>
              <a:lnSpc>
                <a:spcPts val="2600"/>
              </a:lnSpc>
              <a:spcAft>
                <a:spcPts val="600"/>
              </a:spcAft>
              <a:buClr>
                <a:srgbClr val="F74030"/>
              </a:buClr>
            </a:pPr>
            <a:r>
              <a:rPr lang="da-DK" b="1" dirty="0">
                <a:solidFill>
                  <a:srgbClr val="400000"/>
                </a:solidFill>
              </a:rPr>
              <a:t>Anbefaling:</a:t>
            </a:r>
          </a:p>
          <a:p>
            <a:pPr marL="180000" indent="-180000">
              <a:lnSpc>
                <a:spcPts val="2600"/>
              </a:lnSpc>
              <a:spcAft>
                <a:spcPts val="600"/>
              </a:spcAft>
              <a:buClr>
                <a:srgbClr val="4058F4"/>
              </a:buClr>
              <a:buFont typeface="Arial" panose="020B0604020202020204" pitchFamily="34" charset="0"/>
              <a:buChar char="•"/>
            </a:pPr>
            <a:r>
              <a:rPr lang="da-DK" dirty="0">
                <a:solidFill>
                  <a:srgbClr val="400000"/>
                </a:solidFill>
              </a:rPr>
              <a:t>Vælg planteolier </a:t>
            </a:r>
          </a:p>
          <a:p>
            <a:pPr marL="180000" indent="-180000">
              <a:lnSpc>
                <a:spcPts val="2600"/>
              </a:lnSpc>
              <a:spcAft>
                <a:spcPts val="600"/>
              </a:spcAft>
              <a:buClr>
                <a:srgbClr val="4058F4"/>
              </a:buClr>
              <a:buFont typeface="Arial" panose="020B0604020202020204" pitchFamily="34" charset="0"/>
              <a:buChar char="•"/>
            </a:pPr>
            <a:endParaRPr lang="da-DK" dirty="0">
              <a:solidFill>
                <a:srgbClr val="400000"/>
              </a:solidFill>
            </a:endParaRPr>
          </a:p>
          <a:p>
            <a:pPr marL="180000" indent="-180000">
              <a:lnSpc>
                <a:spcPts val="2600"/>
              </a:lnSpc>
              <a:spcAft>
                <a:spcPts val="600"/>
              </a:spcAft>
              <a:buClr>
                <a:srgbClr val="4058F4"/>
              </a:buClr>
              <a:buFont typeface="Arial" panose="020B0604020202020204" pitchFamily="34" charset="0"/>
              <a:buChar char="•"/>
            </a:pPr>
            <a:r>
              <a:rPr lang="da-DK" dirty="0">
                <a:solidFill>
                  <a:srgbClr val="400000"/>
                </a:solidFill>
              </a:rPr>
              <a:t>Ombyt mættet fedt med umættet fedt </a:t>
            </a:r>
          </a:p>
          <a:p>
            <a:pPr marL="180000" indent="-180000">
              <a:lnSpc>
                <a:spcPts val="2600"/>
              </a:lnSpc>
              <a:spcAft>
                <a:spcPts val="600"/>
              </a:spcAft>
              <a:buClr>
                <a:srgbClr val="4058F4"/>
              </a:buClr>
              <a:buFont typeface="Arial" panose="020B0604020202020204" pitchFamily="34" charset="0"/>
              <a:buChar char="•"/>
            </a:pPr>
            <a:endParaRPr lang="da-DK" dirty="0">
              <a:solidFill>
                <a:srgbClr val="400000"/>
              </a:solidFill>
            </a:endParaRPr>
          </a:p>
          <a:p>
            <a:pPr marL="180000" indent="-180000">
              <a:lnSpc>
                <a:spcPts val="2600"/>
              </a:lnSpc>
              <a:spcAft>
                <a:spcPts val="600"/>
              </a:spcAft>
              <a:buClr>
                <a:srgbClr val="4058F4"/>
              </a:buClr>
              <a:buFont typeface="Arial" panose="020B0604020202020204" pitchFamily="34" charset="0"/>
              <a:buChar char="•"/>
            </a:pPr>
            <a:r>
              <a:rPr lang="da-DK" dirty="0">
                <a:solidFill>
                  <a:srgbClr val="400000"/>
                </a:solidFill>
              </a:rPr>
              <a:t>Vælg fedtfattig af madvarer fra dyreriget (mættet fedt)</a:t>
            </a:r>
          </a:p>
          <a:p>
            <a:pPr marL="180000" indent="-180000">
              <a:lnSpc>
                <a:spcPts val="2600"/>
              </a:lnSpc>
              <a:spcAft>
                <a:spcPts val="600"/>
              </a:spcAft>
              <a:buClr>
                <a:srgbClr val="4058F4"/>
              </a:buClr>
              <a:buFont typeface="Arial" panose="020B0604020202020204" pitchFamily="34" charset="0"/>
              <a:buChar char="•"/>
            </a:pPr>
            <a:endParaRPr lang="da-DK" dirty="0">
              <a:solidFill>
                <a:srgbClr val="400000"/>
              </a:solidFill>
            </a:endParaRPr>
          </a:p>
        </p:txBody>
      </p:sp>
      <p:sp>
        <p:nvSpPr>
          <p:cNvPr id="3" name="Pladsholder til sidefod 2">
            <a:extLst>
              <a:ext uri="{FF2B5EF4-FFF2-40B4-BE49-F238E27FC236}">
                <a16:creationId xmlns:a16="http://schemas.microsoft.com/office/drawing/2014/main" id="{5B2E024F-962E-CAFF-98A8-EFC894AAA0C9}"/>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11564A29-4A25-ED0D-86EA-5FF5FB5D73D0}"/>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25</a:t>
            </a:fld>
            <a:endParaRPr lang="da-DK"/>
          </a:p>
        </p:txBody>
      </p:sp>
    </p:spTree>
    <p:extLst>
      <p:ext uri="{BB962C8B-B14F-4D97-AF65-F5344CB8AC3E}">
        <p14:creationId xmlns:p14="http://schemas.microsoft.com/office/powerpoint/2010/main" val="5108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indendørs, Snack, tekst, Færdigvarer&#10;&#10;AI-genereret indhold kan være ukorrekt.">
            <a:extLst>
              <a:ext uri="{FF2B5EF4-FFF2-40B4-BE49-F238E27FC236}">
                <a16:creationId xmlns:a16="http://schemas.microsoft.com/office/drawing/2014/main" id="{633703CF-28DF-9804-C516-A61772C6EE47}"/>
              </a:ext>
            </a:extLst>
          </p:cNvPr>
          <p:cNvPicPr>
            <a:picLocks noChangeAspect="1"/>
          </p:cNvPicPr>
          <p:nvPr/>
        </p:nvPicPr>
        <p:blipFill>
          <a:blip r:embed="rId3" cstate="email">
            <a:extLst>
              <a:ext uri="{28A0092B-C50C-407E-A947-70E740481C1C}">
                <a14:useLocalDpi xmlns:a14="http://schemas.microsoft.com/office/drawing/2010/main"/>
              </a:ext>
            </a:extLst>
          </a:blip>
          <a:srcRect r="-1"/>
          <a:stretch>
            <a:fillRect/>
          </a:stretch>
        </p:blipFill>
        <p:spPr>
          <a:xfrm>
            <a:off x="3362325" y="539999"/>
            <a:ext cx="8290875" cy="5776663"/>
          </a:xfrm>
          <a:prstGeom prst="rect">
            <a:avLst/>
          </a:prstGeom>
          <a:noFill/>
        </p:spPr>
      </p:pic>
      <p:sp>
        <p:nvSpPr>
          <p:cNvPr id="2" name="Titel 1">
            <a:extLst>
              <a:ext uri="{FF2B5EF4-FFF2-40B4-BE49-F238E27FC236}">
                <a16:creationId xmlns:a16="http://schemas.microsoft.com/office/drawing/2014/main" id="{B3EF0EFC-574A-5BC6-11EC-511ECC1E361E}"/>
              </a:ext>
            </a:extLst>
          </p:cNvPr>
          <p:cNvSpPr>
            <a:spLocks noGrp="1"/>
          </p:cNvSpPr>
          <p:nvPr>
            <p:ph type="ctrTitle"/>
          </p:nvPr>
        </p:nvSpPr>
        <p:spPr>
          <a:xfrm>
            <a:off x="522000" y="3517900"/>
            <a:ext cx="2660938" cy="2936900"/>
          </a:xfrm>
        </p:spPr>
        <p:txBody>
          <a:bodyPr vert="horz" lIns="0" tIns="0" rIns="0" bIns="0" rtlCol="0" anchor="b" anchorCtr="0">
            <a:normAutofit/>
          </a:bodyPr>
          <a:lstStyle/>
          <a:p>
            <a:r>
              <a:rPr lang="da-DK" kern="1200" dirty="0">
                <a:solidFill>
                  <a:srgbClr val="CFAAF6"/>
                </a:solidFill>
                <a:latin typeface="+mj-lt"/>
                <a:ea typeface="+mj-ea"/>
                <a:cs typeface="+mj-cs"/>
              </a:rPr>
              <a:t>Spar på….</a:t>
            </a:r>
          </a:p>
        </p:txBody>
      </p:sp>
      <p:sp>
        <p:nvSpPr>
          <p:cNvPr id="19" name="Subtitle 3">
            <a:extLst>
              <a:ext uri="{FF2B5EF4-FFF2-40B4-BE49-F238E27FC236}">
                <a16:creationId xmlns:a16="http://schemas.microsoft.com/office/drawing/2014/main" id="{0DFF6FB1-6295-20D8-F01B-38747B551E7A}"/>
              </a:ext>
            </a:extLst>
          </p:cNvPr>
          <p:cNvSpPr>
            <a:spLocks noGrp="1"/>
          </p:cNvSpPr>
          <p:nvPr>
            <p:ph type="subTitle" idx="1"/>
          </p:nvPr>
        </p:nvSpPr>
        <p:spPr>
          <a:xfrm>
            <a:off x="540000" y="539749"/>
            <a:ext cx="2642938" cy="2668672"/>
          </a:xfrm>
        </p:spPr>
        <p:txBody>
          <a:bodyPr/>
          <a:lstStyle/>
          <a:p>
            <a:pPr marL="171450" indent="-171450">
              <a:lnSpc>
                <a:spcPct val="150000"/>
              </a:lnSpc>
              <a:buClr>
                <a:srgbClr val="F9F97A"/>
              </a:buClr>
              <a:buFont typeface="Arial" panose="020B0604020202020204" pitchFamily="34" charset="0"/>
              <a:buChar char="•"/>
            </a:pPr>
            <a:r>
              <a:rPr lang="da-DK" sz="1800" dirty="0"/>
              <a:t>Salt</a:t>
            </a:r>
          </a:p>
          <a:p>
            <a:pPr marL="171450" indent="-171450">
              <a:lnSpc>
                <a:spcPct val="150000"/>
              </a:lnSpc>
              <a:buClr>
                <a:srgbClr val="F9F97A"/>
              </a:buClr>
              <a:buFont typeface="Arial" panose="020B0604020202020204" pitchFamily="34" charset="0"/>
              <a:buChar char="•"/>
            </a:pPr>
            <a:r>
              <a:rPr lang="da-DK" sz="1800" dirty="0"/>
              <a:t>Forarbejdet mad</a:t>
            </a:r>
          </a:p>
          <a:p>
            <a:pPr marL="171450" indent="-171450">
              <a:lnSpc>
                <a:spcPct val="150000"/>
              </a:lnSpc>
              <a:buClr>
                <a:srgbClr val="F9F97A"/>
              </a:buClr>
              <a:buFont typeface="Arial" panose="020B0604020202020204" pitchFamily="34" charset="0"/>
              <a:buChar char="•"/>
            </a:pPr>
            <a:r>
              <a:rPr lang="da-DK" sz="1800" dirty="0"/>
              <a:t>Ultraforarbejdet mad</a:t>
            </a:r>
          </a:p>
          <a:p>
            <a:pPr marL="171450" indent="-171450">
              <a:lnSpc>
                <a:spcPct val="150000"/>
              </a:lnSpc>
              <a:buClr>
                <a:srgbClr val="F9F97A"/>
              </a:buClr>
              <a:buFont typeface="Arial" panose="020B0604020202020204" pitchFamily="34" charset="0"/>
              <a:buChar char="•"/>
            </a:pPr>
            <a:r>
              <a:rPr lang="da-DK" sz="1800" dirty="0"/>
              <a:t>Kager, slik og is</a:t>
            </a:r>
          </a:p>
          <a:p>
            <a:pPr marL="171450" indent="-171450">
              <a:lnSpc>
                <a:spcPct val="150000"/>
              </a:lnSpc>
              <a:buClr>
                <a:srgbClr val="F9F97A"/>
              </a:buClr>
              <a:buFont typeface="Arial" panose="020B0604020202020204" pitchFamily="34" charset="0"/>
              <a:buChar char="•"/>
            </a:pPr>
            <a:r>
              <a:rPr lang="da-DK" sz="1800" dirty="0"/>
              <a:t>Øl, vin og spiritus</a:t>
            </a:r>
          </a:p>
          <a:p>
            <a:pPr>
              <a:lnSpc>
                <a:spcPct val="150000"/>
              </a:lnSpc>
            </a:pPr>
            <a:endParaRPr lang="en-US" dirty="0"/>
          </a:p>
        </p:txBody>
      </p:sp>
      <p:sp>
        <p:nvSpPr>
          <p:cNvPr id="3" name="Pladsholder til sidefod 2">
            <a:extLst>
              <a:ext uri="{FF2B5EF4-FFF2-40B4-BE49-F238E27FC236}">
                <a16:creationId xmlns:a16="http://schemas.microsoft.com/office/drawing/2014/main" id="{9C96FA12-5B18-8886-1891-F67BA2B54607}"/>
              </a:ext>
            </a:extLst>
          </p:cNvPr>
          <p:cNvSpPr>
            <a:spLocks noGrp="1"/>
          </p:cNvSpPr>
          <p:nvPr>
            <p:ph type="ftr" sz="quarter" idx="19"/>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18" name="Slide Number Placeholder 6">
            <a:extLst>
              <a:ext uri="{FF2B5EF4-FFF2-40B4-BE49-F238E27FC236}">
                <a16:creationId xmlns:a16="http://schemas.microsoft.com/office/drawing/2014/main" id="{E1839D3A-638C-47FB-2D68-746EF6659BF5}"/>
              </a:ext>
            </a:extLst>
          </p:cNvPr>
          <p:cNvSpPr>
            <a:spLocks noGrp="1"/>
          </p:cNvSpPr>
          <p:nvPr>
            <p:ph type="sldNum" sz="quarter" idx="20"/>
          </p:nvPr>
        </p:nvSpPr>
        <p:spPr>
          <a:xfrm>
            <a:off x="11293200" y="180000"/>
            <a:ext cx="360000" cy="180000"/>
          </a:xfrm>
        </p:spPr>
        <p:txBody>
          <a:bodyPr/>
          <a:lstStyle/>
          <a:p>
            <a:pPr>
              <a:spcAft>
                <a:spcPts val="600"/>
              </a:spcAft>
            </a:pPr>
            <a:fld id="{24C8C45C-947F-4981-8B3F-4F32E973C901}" type="slidenum">
              <a:rPr lang="da-DK" smtClean="0"/>
              <a:pPr>
                <a:spcAft>
                  <a:spcPts val="600"/>
                </a:spcAft>
              </a:pPr>
              <a:t>26</a:t>
            </a:fld>
            <a:endParaRPr lang="da-DK"/>
          </a:p>
        </p:txBody>
      </p:sp>
    </p:spTree>
    <p:extLst>
      <p:ext uri="{BB962C8B-B14F-4D97-AF65-F5344CB8AC3E}">
        <p14:creationId xmlns:p14="http://schemas.microsoft.com/office/powerpoint/2010/main" val="204212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852C7-F4F0-8D2B-3913-47A2D77921E6}"/>
              </a:ext>
            </a:extLst>
          </p:cNvPr>
          <p:cNvSpPr>
            <a:spLocks noGrp="1"/>
          </p:cNvSpPr>
          <p:nvPr>
            <p:ph type="title"/>
          </p:nvPr>
        </p:nvSpPr>
        <p:spPr/>
        <p:txBody>
          <a:bodyPr/>
          <a:lstStyle/>
          <a:p>
            <a:r>
              <a:rPr lang="da-DK" dirty="0"/>
              <a:t>Fysisk aktivitet</a:t>
            </a:r>
          </a:p>
        </p:txBody>
      </p:sp>
      <p:sp>
        <p:nvSpPr>
          <p:cNvPr id="3" name="Undertitel 2">
            <a:extLst>
              <a:ext uri="{FF2B5EF4-FFF2-40B4-BE49-F238E27FC236}">
                <a16:creationId xmlns:a16="http://schemas.microsoft.com/office/drawing/2014/main" id="{79108BE4-B82D-3D3B-F53C-C39DAF3D46FB}"/>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DA130415-73F0-55AC-33EA-B4ED988C0AA5}"/>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E219C9F7-1D52-9143-70FE-FE189A001393}"/>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47F840F4-8088-2BC3-6124-95BAB431707A}"/>
              </a:ext>
            </a:extLst>
          </p:cNvPr>
          <p:cNvSpPr>
            <a:spLocks noGrp="1"/>
          </p:cNvSpPr>
          <p:nvPr>
            <p:ph type="sldNum" sz="quarter" idx="12"/>
          </p:nvPr>
        </p:nvSpPr>
        <p:spPr/>
        <p:txBody>
          <a:bodyPr/>
          <a:lstStyle/>
          <a:p>
            <a:fld id="{24C8C45C-947F-4981-8B3F-4F32E973C901}" type="slidenum">
              <a:rPr lang="da-DK" smtClean="0"/>
              <a:pPr/>
              <a:t>27</a:t>
            </a:fld>
            <a:endParaRPr lang="da-DK" dirty="0"/>
          </a:p>
        </p:txBody>
      </p:sp>
      <p:sp>
        <p:nvSpPr>
          <p:cNvPr id="8" name="Pladsholder til SmartArt 7">
            <a:extLst>
              <a:ext uri="{FF2B5EF4-FFF2-40B4-BE49-F238E27FC236}">
                <a16:creationId xmlns:a16="http://schemas.microsoft.com/office/drawing/2014/main" id="{CE335884-E0CF-89DD-ECAA-F8C969F71C23}"/>
              </a:ext>
            </a:extLst>
          </p:cNvPr>
          <p:cNvSpPr>
            <a:spLocks noGrp="1"/>
          </p:cNvSpPr>
          <p:nvPr>
            <p:ph type="dgm" sz="quarter" idx="18"/>
          </p:nvPr>
        </p:nvSpPr>
        <p:spPr>
          <a:xfrm>
            <a:off x="6365381" y="640080"/>
            <a:ext cx="5104800" cy="5692140"/>
          </a:xfrm>
        </p:spPr>
        <p:txBody>
          <a:bodyPr/>
          <a:lstStyle/>
          <a:p>
            <a:pPr marL="0" indent="0">
              <a:lnSpc>
                <a:spcPct val="150000"/>
              </a:lnSpc>
              <a:buNone/>
            </a:pPr>
            <a:r>
              <a:rPr lang="da-DK" sz="1800" b="1" dirty="0"/>
              <a:t>De officielle anbefalinger:</a:t>
            </a:r>
          </a:p>
          <a:p>
            <a:pPr>
              <a:lnSpc>
                <a:spcPct val="150000"/>
              </a:lnSpc>
              <a:buClr>
                <a:srgbClr val="4058F4"/>
              </a:buClr>
            </a:pPr>
            <a:r>
              <a:rPr lang="da-DK" sz="1800" dirty="0"/>
              <a:t>Mindst 30 min. om dagen</a:t>
            </a:r>
          </a:p>
          <a:p>
            <a:pPr>
              <a:lnSpc>
                <a:spcPct val="150000"/>
              </a:lnSpc>
              <a:buClr>
                <a:srgbClr val="4058F4"/>
              </a:buClr>
            </a:pPr>
            <a:r>
              <a:rPr lang="da-DK" sz="1800" dirty="0"/>
              <a:t>Muskelstyrkende træning min. x 2 om ugen</a:t>
            </a:r>
          </a:p>
          <a:p>
            <a:pPr>
              <a:lnSpc>
                <a:spcPct val="150000"/>
              </a:lnSpc>
              <a:buClr>
                <a:srgbClr val="4058F4"/>
              </a:buClr>
            </a:pPr>
            <a:r>
              <a:rPr lang="da-DK" sz="1800" dirty="0"/>
              <a:t>Begræns stillesiddende aktiviteter</a:t>
            </a:r>
          </a:p>
          <a:p>
            <a:pPr>
              <a:lnSpc>
                <a:spcPct val="150000"/>
              </a:lnSpc>
            </a:pPr>
            <a:endParaRPr lang="da-DK" sz="1800" dirty="0"/>
          </a:p>
          <a:p>
            <a:pPr marL="0" indent="0">
              <a:lnSpc>
                <a:spcPct val="150000"/>
              </a:lnSpc>
              <a:buNone/>
            </a:pPr>
            <a:r>
              <a:rPr lang="da-DK" sz="1800" b="1" dirty="0"/>
              <a:t>Hvorfor skal vi være fysisk aktive?</a:t>
            </a:r>
            <a:br>
              <a:rPr lang="da-DK" sz="1800" b="1" dirty="0"/>
            </a:br>
            <a:endParaRPr lang="da-DK" sz="1800" b="1" dirty="0"/>
          </a:p>
          <a:p>
            <a:pPr marL="0" indent="0">
              <a:lnSpc>
                <a:spcPct val="150000"/>
              </a:lnSpc>
              <a:buNone/>
            </a:pPr>
            <a:r>
              <a:rPr lang="da-DK" sz="1800" b="1" dirty="0"/>
              <a:t>Hvordan?</a:t>
            </a:r>
          </a:p>
          <a:p>
            <a:pPr>
              <a:lnSpc>
                <a:spcPct val="150000"/>
              </a:lnSpc>
              <a:buClr>
                <a:srgbClr val="4058F4"/>
              </a:buClr>
            </a:pPr>
            <a:r>
              <a:rPr lang="da-DK" sz="1800" dirty="0"/>
              <a:t>Tag trappen i stedet for elevatoren</a:t>
            </a:r>
          </a:p>
          <a:p>
            <a:pPr>
              <a:lnSpc>
                <a:spcPct val="150000"/>
              </a:lnSpc>
              <a:buClr>
                <a:srgbClr val="4058F4"/>
              </a:buClr>
            </a:pPr>
            <a:r>
              <a:rPr lang="da-DK" sz="1800" dirty="0"/>
              <a:t>Tag cyklen i stedet for bilen</a:t>
            </a:r>
          </a:p>
          <a:p>
            <a:pPr>
              <a:lnSpc>
                <a:spcPct val="150000"/>
              </a:lnSpc>
              <a:buClr>
                <a:srgbClr val="4058F4"/>
              </a:buClr>
            </a:pPr>
            <a:r>
              <a:rPr lang="da-DK" sz="1800" dirty="0"/>
              <a:t>Gåtur, cykeltur, havearbejde, løbetur, en sportsgren du kan lide</a:t>
            </a:r>
          </a:p>
          <a:p>
            <a:endParaRPr lang="da-DK" dirty="0"/>
          </a:p>
        </p:txBody>
      </p:sp>
      <p:pic>
        <p:nvPicPr>
          <p:cNvPr id="13" name="Pladsholder til indhold 12" descr="Et billede, der indeholder fodtøj, person, sko, Ankel&#10;&#10;AI-genereret indhold kan være ukorrekt.">
            <a:extLst>
              <a:ext uri="{FF2B5EF4-FFF2-40B4-BE49-F238E27FC236}">
                <a16:creationId xmlns:a16="http://schemas.microsoft.com/office/drawing/2014/main" id="{BDF9D994-23AA-86D8-7F57-45E71E87239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86552" y="2914650"/>
            <a:ext cx="4353695" cy="3417570"/>
          </a:xfrm>
        </p:spPr>
      </p:pic>
    </p:spTree>
    <p:extLst>
      <p:ext uri="{BB962C8B-B14F-4D97-AF65-F5344CB8AC3E}">
        <p14:creationId xmlns:p14="http://schemas.microsoft.com/office/powerpoint/2010/main" val="132621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87D2E-700D-7A9D-59E1-9287F3D9CE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787C74-99E3-24EF-CFB6-A1FCA4397929}"/>
              </a:ext>
            </a:extLst>
          </p:cNvPr>
          <p:cNvSpPr>
            <a:spLocks noGrp="1"/>
          </p:cNvSpPr>
          <p:nvPr>
            <p:ph type="title"/>
          </p:nvPr>
        </p:nvSpPr>
        <p:spPr>
          <a:xfrm>
            <a:off x="540000" y="466344"/>
            <a:ext cx="5446800" cy="1171656"/>
          </a:xfrm>
        </p:spPr>
        <p:txBody>
          <a:bodyPr vert="horz" lIns="0" tIns="0" rIns="0" bIns="0" rtlCol="0" anchor="t" anchorCtr="0">
            <a:normAutofit/>
          </a:bodyPr>
          <a:lstStyle/>
          <a:p>
            <a:r>
              <a:rPr lang="da-DK" sz="3700" kern="1200" dirty="0">
                <a:latin typeface="+mj-lt"/>
                <a:ea typeface="+mj-ea"/>
                <a:cs typeface="+mj-cs"/>
              </a:rPr>
              <a:t>Opsummering </a:t>
            </a:r>
            <a:br>
              <a:rPr lang="da-DK" sz="3700" kern="1200" dirty="0">
                <a:latin typeface="+mj-lt"/>
                <a:ea typeface="+mj-ea"/>
                <a:cs typeface="+mj-cs"/>
              </a:rPr>
            </a:br>
            <a:r>
              <a:rPr lang="da-DK" sz="3700" kern="1200" dirty="0">
                <a:latin typeface="+mj-lt"/>
                <a:ea typeface="+mj-ea"/>
                <a:cs typeface="+mj-cs"/>
              </a:rPr>
              <a:t>-når appetitten er god</a:t>
            </a:r>
          </a:p>
        </p:txBody>
      </p:sp>
      <p:sp>
        <p:nvSpPr>
          <p:cNvPr id="38" name="Subtitle 2">
            <a:extLst>
              <a:ext uri="{FF2B5EF4-FFF2-40B4-BE49-F238E27FC236}">
                <a16:creationId xmlns:a16="http://schemas.microsoft.com/office/drawing/2014/main" id="{FCD485ED-82ED-7CA9-4A35-D213229F369E}"/>
              </a:ext>
            </a:extLst>
          </p:cNvPr>
          <p:cNvSpPr>
            <a:spLocks noGrp="1"/>
          </p:cNvSpPr>
          <p:nvPr>
            <p:ph type="subTitle" idx="13"/>
          </p:nvPr>
        </p:nvSpPr>
        <p:spPr>
          <a:xfrm>
            <a:off x="540000" y="1818000"/>
            <a:ext cx="5464800" cy="291600"/>
          </a:xfrm>
        </p:spPr>
        <p:txBody>
          <a:bodyPr/>
          <a:lstStyle/>
          <a:p>
            <a:endParaRPr lang="en-US"/>
          </a:p>
        </p:txBody>
      </p:sp>
      <p:sp>
        <p:nvSpPr>
          <p:cNvPr id="40" name="Text Placeholder 4">
            <a:extLst>
              <a:ext uri="{FF2B5EF4-FFF2-40B4-BE49-F238E27FC236}">
                <a16:creationId xmlns:a16="http://schemas.microsoft.com/office/drawing/2014/main" id="{B056C8CC-1DFD-B87A-DF03-5E214DC18896}"/>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0AD5AC96-C1B1-7050-A0C6-FD804AF738DB}"/>
              </a:ext>
            </a:extLst>
          </p:cNvPr>
          <p:cNvSpPr>
            <a:spLocks noGrp="1"/>
          </p:cNvSpPr>
          <p:nvPr>
            <p:ph type="ftr" sz="quarter" idx="15"/>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67754BFB-73CC-97F2-6309-648816291FF6}"/>
              </a:ext>
            </a:extLst>
          </p:cNvPr>
          <p:cNvSpPr>
            <a:spLocks noGrp="1"/>
          </p:cNvSpPr>
          <p:nvPr>
            <p:ph type="sldNum" sz="quarter" idx="16"/>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28</a:t>
            </a:fld>
            <a:endParaRPr lang="da-DK"/>
          </a:p>
        </p:txBody>
      </p:sp>
      <p:graphicFrame>
        <p:nvGraphicFramePr>
          <p:cNvPr id="34" name="Pladsholder til tekst 5">
            <a:extLst>
              <a:ext uri="{FF2B5EF4-FFF2-40B4-BE49-F238E27FC236}">
                <a16:creationId xmlns:a16="http://schemas.microsoft.com/office/drawing/2014/main" id="{CEACD566-1080-AF71-6DB0-D42B55FC5180}"/>
              </a:ext>
            </a:extLst>
          </p:cNvPr>
          <p:cNvGraphicFramePr/>
          <p:nvPr>
            <p:extLst>
              <p:ext uri="{D42A27DB-BD31-4B8C-83A1-F6EECF244321}">
                <p14:modId xmlns:p14="http://schemas.microsoft.com/office/powerpoint/2010/main" val="3112530978"/>
              </p:ext>
            </p:extLst>
          </p:nvPr>
        </p:nvGraphicFramePr>
        <p:xfrm>
          <a:off x="981855" y="2871084"/>
          <a:ext cx="10009890" cy="326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232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EE5431F-8854-BA7C-B1EA-92507723DBC5}"/>
              </a:ext>
            </a:extLst>
          </p:cNvPr>
          <p:cNvSpPr>
            <a:spLocks noGrp="1"/>
          </p:cNvSpPr>
          <p:nvPr>
            <p:ph type="title"/>
          </p:nvPr>
        </p:nvSpPr>
        <p:spPr>
          <a:xfrm>
            <a:off x="540000" y="466344"/>
            <a:ext cx="5446800" cy="1171656"/>
          </a:xfrm>
        </p:spPr>
        <p:txBody>
          <a:bodyPr/>
          <a:lstStyle/>
          <a:p>
            <a:r>
              <a:rPr lang="da-DK" dirty="0"/>
              <a:t>Kosttilskud</a:t>
            </a:r>
            <a:endParaRPr lang="en-US" dirty="0"/>
          </a:p>
        </p:txBody>
      </p:sp>
      <p:pic>
        <p:nvPicPr>
          <p:cNvPr id="9" name="Pladsholder til indhold 8" descr="Et billede, der indeholder person, Snack, hånd, finger&#10;&#10;AI-genereret indhold kan være ukorrekt.">
            <a:extLst>
              <a:ext uri="{FF2B5EF4-FFF2-40B4-BE49-F238E27FC236}">
                <a16:creationId xmlns:a16="http://schemas.microsoft.com/office/drawing/2014/main" id="{B910C90F-CB48-8262-9F77-8256FD03A2D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372600" y="2573541"/>
            <a:ext cx="5446800" cy="3469801"/>
          </a:xfrm>
          <a:noFill/>
        </p:spPr>
      </p:pic>
      <p:sp>
        <p:nvSpPr>
          <p:cNvPr id="18" name="Text Placeholder 4">
            <a:extLst>
              <a:ext uri="{FF2B5EF4-FFF2-40B4-BE49-F238E27FC236}">
                <a16:creationId xmlns:a16="http://schemas.microsoft.com/office/drawing/2014/main" id="{EDA7B4C0-44C5-DCA8-4604-F735DD4DE4B8}"/>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0B892CA3-8CFE-D4DF-E8F1-B4E5F268052A}"/>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2868A723-26B5-8BBC-5896-97AB4D8DB446}"/>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29</a:t>
            </a:fld>
            <a:endParaRPr lang="da-DK"/>
          </a:p>
        </p:txBody>
      </p:sp>
      <p:sp>
        <p:nvSpPr>
          <p:cNvPr id="10" name="Tekstfelt 9">
            <a:extLst>
              <a:ext uri="{FF2B5EF4-FFF2-40B4-BE49-F238E27FC236}">
                <a16:creationId xmlns:a16="http://schemas.microsoft.com/office/drawing/2014/main" id="{B73F9043-4A83-78AA-09DC-79682C4A55A2}"/>
              </a:ext>
            </a:extLst>
          </p:cNvPr>
          <p:cNvSpPr txBox="1"/>
          <p:nvPr/>
        </p:nvSpPr>
        <p:spPr>
          <a:xfrm>
            <a:off x="389513" y="5148169"/>
            <a:ext cx="2327709" cy="553998"/>
          </a:xfrm>
          <a:prstGeom prst="rect">
            <a:avLst/>
          </a:prstGeom>
          <a:noFill/>
        </p:spPr>
        <p:txBody>
          <a:bodyPr wrap="square" lIns="0" tIns="0" rIns="0" bIns="0" rtlCol="0">
            <a:spAutoFit/>
          </a:bodyPr>
          <a:lstStyle/>
          <a:p>
            <a:pPr algn="l"/>
            <a:r>
              <a:rPr lang="da-DK" sz="3600" dirty="0">
                <a:solidFill>
                  <a:srgbClr val="F74030"/>
                </a:solidFill>
              </a:rPr>
              <a:t>Fiskeolie?</a:t>
            </a:r>
          </a:p>
        </p:txBody>
      </p:sp>
      <p:sp>
        <p:nvSpPr>
          <p:cNvPr id="11" name="Tekstfelt 10">
            <a:extLst>
              <a:ext uri="{FF2B5EF4-FFF2-40B4-BE49-F238E27FC236}">
                <a16:creationId xmlns:a16="http://schemas.microsoft.com/office/drawing/2014/main" id="{24FB8371-2109-48EA-23E5-12ED7EA78CC8}"/>
              </a:ext>
            </a:extLst>
          </p:cNvPr>
          <p:cNvSpPr txBox="1"/>
          <p:nvPr/>
        </p:nvSpPr>
        <p:spPr>
          <a:xfrm>
            <a:off x="766328" y="3525126"/>
            <a:ext cx="2026737" cy="492443"/>
          </a:xfrm>
          <a:prstGeom prst="rect">
            <a:avLst/>
          </a:prstGeom>
          <a:noFill/>
        </p:spPr>
        <p:txBody>
          <a:bodyPr wrap="square" lIns="0" tIns="0" rIns="0" bIns="0" rtlCol="0">
            <a:spAutoFit/>
          </a:bodyPr>
          <a:lstStyle/>
          <a:p>
            <a:pPr algn="l"/>
            <a:r>
              <a:rPr lang="da-DK" sz="3200" dirty="0">
                <a:solidFill>
                  <a:srgbClr val="4058F4"/>
                </a:solidFill>
              </a:rPr>
              <a:t>Hvidløg?</a:t>
            </a:r>
          </a:p>
        </p:txBody>
      </p:sp>
      <p:sp>
        <p:nvSpPr>
          <p:cNvPr id="12" name="Tekstfelt 11">
            <a:extLst>
              <a:ext uri="{FF2B5EF4-FFF2-40B4-BE49-F238E27FC236}">
                <a16:creationId xmlns:a16="http://schemas.microsoft.com/office/drawing/2014/main" id="{548849C9-870B-BDCC-6A38-6FED78A7ED09}"/>
              </a:ext>
            </a:extLst>
          </p:cNvPr>
          <p:cNvSpPr txBox="1"/>
          <p:nvPr/>
        </p:nvSpPr>
        <p:spPr>
          <a:xfrm>
            <a:off x="1436796" y="2069467"/>
            <a:ext cx="1950613" cy="430887"/>
          </a:xfrm>
          <a:prstGeom prst="rect">
            <a:avLst/>
          </a:prstGeom>
          <a:noFill/>
        </p:spPr>
        <p:txBody>
          <a:bodyPr wrap="square" lIns="0" tIns="0" rIns="0" bIns="0" rtlCol="0">
            <a:spAutoFit/>
          </a:bodyPr>
          <a:lstStyle/>
          <a:p>
            <a:pPr algn="l"/>
            <a:r>
              <a:rPr lang="da-DK" sz="2800" dirty="0">
                <a:solidFill>
                  <a:srgbClr val="00B050"/>
                </a:solidFill>
              </a:rPr>
              <a:t>Grøn Te?</a:t>
            </a:r>
          </a:p>
        </p:txBody>
      </p:sp>
      <p:sp>
        <p:nvSpPr>
          <p:cNvPr id="13" name="Tekstfelt 12">
            <a:extLst>
              <a:ext uri="{FF2B5EF4-FFF2-40B4-BE49-F238E27FC236}">
                <a16:creationId xmlns:a16="http://schemas.microsoft.com/office/drawing/2014/main" id="{7394686E-6D9F-FD08-2BD5-366210B104F3}"/>
              </a:ext>
            </a:extLst>
          </p:cNvPr>
          <p:cNvSpPr txBox="1"/>
          <p:nvPr/>
        </p:nvSpPr>
        <p:spPr>
          <a:xfrm>
            <a:off x="5128760" y="1588076"/>
            <a:ext cx="2666076" cy="553998"/>
          </a:xfrm>
          <a:prstGeom prst="rect">
            <a:avLst/>
          </a:prstGeom>
          <a:noFill/>
        </p:spPr>
        <p:txBody>
          <a:bodyPr wrap="square" lIns="0" tIns="0" rIns="0" bIns="0" rtlCol="0">
            <a:spAutoFit/>
          </a:bodyPr>
          <a:lstStyle/>
          <a:p>
            <a:pPr algn="l"/>
            <a:r>
              <a:rPr lang="da-DK" sz="3600" dirty="0">
                <a:solidFill>
                  <a:srgbClr val="CFAAF6"/>
                </a:solidFill>
              </a:rPr>
              <a:t>Ginseng?</a:t>
            </a:r>
          </a:p>
        </p:txBody>
      </p:sp>
      <p:sp>
        <p:nvSpPr>
          <p:cNvPr id="15" name="Tekstfelt 14">
            <a:extLst>
              <a:ext uri="{FF2B5EF4-FFF2-40B4-BE49-F238E27FC236}">
                <a16:creationId xmlns:a16="http://schemas.microsoft.com/office/drawing/2014/main" id="{E8EE1209-FBE8-1F88-B8DF-795D8E8B5AE9}"/>
              </a:ext>
            </a:extLst>
          </p:cNvPr>
          <p:cNvSpPr txBox="1"/>
          <p:nvPr/>
        </p:nvSpPr>
        <p:spPr>
          <a:xfrm>
            <a:off x="9701387" y="1992896"/>
            <a:ext cx="1950613" cy="861774"/>
          </a:xfrm>
          <a:prstGeom prst="rect">
            <a:avLst/>
          </a:prstGeom>
          <a:noFill/>
        </p:spPr>
        <p:txBody>
          <a:bodyPr wrap="square" lIns="0" tIns="0" rIns="0" bIns="0" rtlCol="0">
            <a:spAutoFit/>
          </a:bodyPr>
          <a:lstStyle/>
          <a:p>
            <a:pPr algn="l"/>
            <a:r>
              <a:rPr lang="da-DK" sz="2800" dirty="0" err="1">
                <a:solidFill>
                  <a:srgbClr val="400000"/>
                </a:solidFill>
              </a:rPr>
              <a:t>Ginkgo</a:t>
            </a:r>
            <a:r>
              <a:rPr lang="da-DK" sz="2800" dirty="0">
                <a:solidFill>
                  <a:srgbClr val="400000"/>
                </a:solidFill>
              </a:rPr>
              <a:t> </a:t>
            </a:r>
            <a:r>
              <a:rPr lang="da-DK" sz="2800" dirty="0" err="1">
                <a:solidFill>
                  <a:srgbClr val="400000"/>
                </a:solidFill>
              </a:rPr>
              <a:t>Biloba</a:t>
            </a:r>
            <a:r>
              <a:rPr lang="da-DK" sz="2800" dirty="0">
                <a:solidFill>
                  <a:srgbClr val="400000"/>
                </a:solidFill>
              </a:rPr>
              <a:t>?</a:t>
            </a:r>
          </a:p>
        </p:txBody>
      </p:sp>
      <p:sp>
        <p:nvSpPr>
          <p:cNvPr id="17" name="Tekstfelt 16">
            <a:extLst>
              <a:ext uri="{FF2B5EF4-FFF2-40B4-BE49-F238E27FC236}">
                <a16:creationId xmlns:a16="http://schemas.microsoft.com/office/drawing/2014/main" id="{E0F7CFE4-B99C-D31A-7B5A-92B3418D614A}"/>
              </a:ext>
            </a:extLst>
          </p:cNvPr>
          <p:cNvSpPr txBox="1"/>
          <p:nvPr/>
        </p:nvSpPr>
        <p:spPr>
          <a:xfrm>
            <a:off x="10730907" y="3355832"/>
            <a:ext cx="1484586" cy="430887"/>
          </a:xfrm>
          <a:prstGeom prst="rect">
            <a:avLst/>
          </a:prstGeom>
          <a:noFill/>
        </p:spPr>
        <p:txBody>
          <a:bodyPr wrap="square" lIns="0" tIns="0" rIns="0" bIns="0" rtlCol="0">
            <a:spAutoFit/>
          </a:bodyPr>
          <a:lstStyle/>
          <a:p>
            <a:pPr algn="l"/>
            <a:r>
              <a:rPr lang="da-DK" sz="2800" dirty="0">
                <a:solidFill>
                  <a:srgbClr val="F74030"/>
                </a:solidFill>
              </a:rPr>
              <a:t>Q10?</a:t>
            </a:r>
          </a:p>
        </p:txBody>
      </p:sp>
      <p:sp>
        <p:nvSpPr>
          <p:cNvPr id="19" name="Tekstfelt 18">
            <a:extLst>
              <a:ext uri="{FF2B5EF4-FFF2-40B4-BE49-F238E27FC236}">
                <a16:creationId xmlns:a16="http://schemas.microsoft.com/office/drawing/2014/main" id="{F92464B5-32CA-1611-02DD-482A50E8B113}"/>
              </a:ext>
            </a:extLst>
          </p:cNvPr>
          <p:cNvSpPr txBox="1"/>
          <p:nvPr/>
        </p:nvSpPr>
        <p:spPr>
          <a:xfrm>
            <a:off x="9512574" y="5086614"/>
            <a:ext cx="2524042" cy="584775"/>
          </a:xfrm>
          <a:prstGeom prst="rect">
            <a:avLst/>
          </a:prstGeom>
          <a:noFill/>
        </p:spPr>
        <p:txBody>
          <a:bodyPr wrap="square" lIns="0" tIns="0" rIns="0" bIns="0" rtlCol="0">
            <a:spAutoFit/>
          </a:bodyPr>
          <a:lstStyle/>
          <a:p>
            <a:pPr algn="l"/>
            <a:r>
              <a:rPr lang="da-DK" sz="3800" dirty="0">
                <a:solidFill>
                  <a:srgbClr val="EAAE93"/>
                </a:solidFill>
              </a:rPr>
              <a:t>Ingefær?</a:t>
            </a:r>
          </a:p>
        </p:txBody>
      </p:sp>
    </p:spTree>
    <p:extLst>
      <p:ext uri="{BB962C8B-B14F-4D97-AF65-F5344CB8AC3E}">
        <p14:creationId xmlns:p14="http://schemas.microsoft.com/office/powerpoint/2010/main" val="287730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ladsholder til billede 2" descr="Hjerte kontur">
            <a:extLst>
              <a:ext uri="{FF2B5EF4-FFF2-40B4-BE49-F238E27FC236}">
                <a16:creationId xmlns:a16="http://schemas.microsoft.com/office/drawing/2014/main" id="{4E6C4E9C-E3F3-3A32-B36A-5925E1F433C8}"/>
              </a:ext>
            </a:extLst>
          </p:cNvPr>
          <p:cNvGrpSpPr/>
          <p:nvPr/>
        </p:nvGrpSpPr>
        <p:grpSpPr>
          <a:xfrm>
            <a:off x="7123245" y="962552"/>
            <a:ext cx="3990564" cy="4939358"/>
            <a:chOff x="7123245" y="962552"/>
            <a:chExt cx="3990564" cy="4939358"/>
          </a:xfrm>
          <a:solidFill>
            <a:srgbClr val="F74030"/>
          </a:solidFill>
        </p:grpSpPr>
        <p:sp>
          <p:nvSpPr>
            <p:cNvPr id="11" name="Kombinationstegning: figur 10">
              <a:extLst>
                <a:ext uri="{FF2B5EF4-FFF2-40B4-BE49-F238E27FC236}">
                  <a16:creationId xmlns:a16="http://schemas.microsoft.com/office/drawing/2014/main" id="{96276D70-9302-8B74-B731-0776AC3E3D22}"/>
                </a:ext>
              </a:extLst>
            </p:cNvPr>
            <p:cNvSpPr/>
            <p:nvPr/>
          </p:nvSpPr>
          <p:spPr>
            <a:xfrm>
              <a:off x="7123245" y="1593590"/>
              <a:ext cx="1071643" cy="1363796"/>
            </a:xfrm>
            <a:custGeom>
              <a:avLst/>
              <a:gdLst>
                <a:gd name="connsiteX0" fmla="*/ 308022 w 1071643"/>
                <a:gd name="connsiteY0" fmla="*/ 1110636 h 1363796"/>
                <a:gd name="connsiteX1" fmla="*/ 386251 w 1071643"/>
                <a:gd name="connsiteY1" fmla="*/ 1363797 h 1363796"/>
                <a:gd name="connsiteX2" fmla="*/ 480968 w 1071643"/>
                <a:gd name="connsiteY2" fmla="*/ 1269561 h 1363796"/>
                <a:gd name="connsiteX3" fmla="*/ 428675 w 1071643"/>
                <a:gd name="connsiteY3" fmla="*/ 1092824 h 1363796"/>
                <a:gd name="connsiteX4" fmla="*/ 419649 w 1071643"/>
                <a:gd name="connsiteY4" fmla="*/ 1065263 h 1363796"/>
                <a:gd name="connsiteX5" fmla="*/ 259159 w 1071643"/>
                <a:gd name="connsiteY5" fmla="*/ 737002 h 1363796"/>
                <a:gd name="connsiteX6" fmla="*/ 163299 w 1071643"/>
                <a:gd name="connsiteY6" fmla="*/ 588306 h 1363796"/>
                <a:gd name="connsiteX7" fmla="*/ 159207 w 1071643"/>
                <a:gd name="connsiteY7" fmla="*/ 583372 h 1363796"/>
                <a:gd name="connsiteX8" fmla="*/ 168817 w 1071643"/>
                <a:gd name="connsiteY8" fmla="*/ 370836 h 1363796"/>
                <a:gd name="connsiteX9" fmla="*/ 239722 w 1071643"/>
                <a:gd name="connsiteY9" fmla="*/ 334604 h 1363796"/>
                <a:gd name="connsiteX10" fmla="*/ 270713 w 1071643"/>
                <a:gd name="connsiteY10" fmla="*/ 331414 h 1363796"/>
                <a:gd name="connsiteX11" fmla="*/ 352793 w 1071643"/>
                <a:gd name="connsiteY11" fmla="*/ 356087 h 1363796"/>
                <a:gd name="connsiteX12" fmla="*/ 496674 w 1071643"/>
                <a:gd name="connsiteY12" fmla="*/ 548650 h 1363796"/>
                <a:gd name="connsiteX13" fmla="*/ 579549 w 1071643"/>
                <a:gd name="connsiteY13" fmla="*/ 567991 h 1363796"/>
                <a:gd name="connsiteX14" fmla="*/ 607639 w 1071643"/>
                <a:gd name="connsiteY14" fmla="*/ 523075 h 1363796"/>
                <a:gd name="connsiteX15" fmla="*/ 615161 w 1071643"/>
                <a:gd name="connsiteY15" fmla="*/ 459409 h 1363796"/>
                <a:gd name="connsiteX16" fmla="*/ 669741 w 1071643"/>
                <a:gd name="connsiteY16" fmla="*/ 197342 h 1363796"/>
                <a:gd name="connsiteX17" fmla="*/ 874219 w 1071643"/>
                <a:gd name="connsiteY17" fmla="*/ 138586 h 1363796"/>
                <a:gd name="connsiteX18" fmla="*/ 943241 w 1071643"/>
                <a:gd name="connsiteY18" fmla="*/ 320222 h 1363796"/>
                <a:gd name="connsiteX19" fmla="*/ 936502 w 1071643"/>
                <a:gd name="connsiteY19" fmla="*/ 351273 h 1363796"/>
                <a:gd name="connsiteX20" fmla="*/ 913274 w 1071643"/>
                <a:gd name="connsiteY20" fmla="*/ 500810 h 1363796"/>
                <a:gd name="connsiteX21" fmla="*/ 897748 w 1071643"/>
                <a:gd name="connsiteY21" fmla="*/ 867283 h 1363796"/>
                <a:gd name="connsiteX22" fmla="*/ 898410 w 1071643"/>
                <a:gd name="connsiteY22" fmla="*/ 894483 h 1363796"/>
                <a:gd name="connsiteX23" fmla="*/ 905812 w 1071643"/>
                <a:gd name="connsiteY23" fmla="*/ 1002078 h 1363796"/>
                <a:gd name="connsiteX24" fmla="*/ 927716 w 1071643"/>
                <a:gd name="connsiteY24" fmla="*/ 1086324 h 1363796"/>
                <a:gd name="connsiteX25" fmla="*/ 928378 w 1071643"/>
                <a:gd name="connsiteY25" fmla="*/ 1086324 h 1363796"/>
                <a:gd name="connsiteX26" fmla="*/ 1049211 w 1071643"/>
                <a:gd name="connsiteY26" fmla="*/ 1071942 h 1363796"/>
                <a:gd name="connsiteX27" fmla="*/ 1023576 w 1071643"/>
                <a:gd name="connsiteY27" fmla="*/ 977225 h 1363796"/>
                <a:gd name="connsiteX28" fmla="*/ 1018702 w 1071643"/>
                <a:gd name="connsiteY28" fmla="*/ 892979 h 1363796"/>
                <a:gd name="connsiteX29" fmla="*/ 1017980 w 1071643"/>
                <a:gd name="connsiteY29" fmla="*/ 861145 h 1363796"/>
                <a:gd name="connsiteX30" fmla="*/ 1032422 w 1071643"/>
                <a:gd name="connsiteY30" fmla="*/ 517479 h 1363796"/>
                <a:gd name="connsiteX31" fmla="*/ 1058298 w 1071643"/>
                <a:gd name="connsiteY31" fmla="*/ 355726 h 1363796"/>
                <a:gd name="connsiteX32" fmla="*/ 883655 w 1071643"/>
                <a:gd name="connsiteY32" fmla="*/ 13281 h 1363796"/>
                <a:gd name="connsiteX33" fmla="*/ 859717 w 1071643"/>
                <a:gd name="connsiteY33" fmla="*/ 6704 h 1363796"/>
                <a:gd name="connsiteX34" fmla="*/ 572857 w 1071643"/>
                <a:gd name="connsiteY34" fmla="*/ 125913 h 1363796"/>
                <a:gd name="connsiteX35" fmla="*/ 510274 w 1071643"/>
                <a:gd name="connsiteY35" fmla="*/ 347000 h 1363796"/>
                <a:gd name="connsiteX36" fmla="*/ 509191 w 1071643"/>
                <a:gd name="connsiteY36" fmla="*/ 347000 h 1363796"/>
                <a:gd name="connsiteX37" fmla="*/ 429097 w 1071643"/>
                <a:gd name="connsiteY37" fmla="*/ 261851 h 1363796"/>
                <a:gd name="connsiteX38" fmla="*/ 293339 w 1071643"/>
                <a:gd name="connsiteY38" fmla="*/ 211182 h 1363796"/>
                <a:gd name="connsiteX39" fmla="*/ 895 w 1071643"/>
                <a:gd name="connsiteY39" fmla="*/ 459614 h 1363796"/>
                <a:gd name="connsiteX40" fmla="*/ 68281 w 1071643"/>
                <a:gd name="connsiteY40" fmla="*/ 661601 h 1363796"/>
                <a:gd name="connsiteX41" fmla="*/ 156860 w 1071643"/>
                <a:gd name="connsiteY41" fmla="*/ 799645 h 1363796"/>
                <a:gd name="connsiteX42" fmla="*/ 303750 w 1071643"/>
                <a:gd name="connsiteY42" fmla="*/ 1097999 h 1363796"/>
                <a:gd name="connsiteX43" fmla="*/ 308022 w 1071643"/>
                <a:gd name="connsiteY43" fmla="*/ 1110636 h 136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1643" h="1363796">
                  <a:moveTo>
                    <a:pt x="308022" y="1110636"/>
                  </a:moveTo>
                  <a:cubicBezTo>
                    <a:pt x="316688" y="1144575"/>
                    <a:pt x="342503" y="1241278"/>
                    <a:pt x="386251" y="1363797"/>
                  </a:cubicBezTo>
                  <a:cubicBezTo>
                    <a:pt x="415587" y="1330219"/>
                    <a:pt x="447240" y="1298728"/>
                    <a:pt x="480968" y="1269561"/>
                  </a:cubicBezTo>
                  <a:cubicBezTo>
                    <a:pt x="448112" y="1171414"/>
                    <a:pt x="434031" y="1115089"/>
                    <a:pt x="428675" y="1092824"/>
                  </a:cubicBezTo>
                  <a:cubicBezTo>
                    <a:pt x="426443" y="1083400"/>
                    <a:pt x="423422" y="1074181"/>
                    <a:pt x="419649" y="1065263"/>
                  </a:cubicBezTo>
                  <a:cubicBezTo>
                    <a:pt x="375082" y="951698"/>
                    <a:pt x="321411" y="841919"/>
                    <a:pt x="259159" y="737002"/>
                  </a:cubicBezTo>
                  <a:cubicBezTo>
                    <a:pt x="198261" y="637651"/>
                    <a:pt x="171783" y="599920"/>
                    <a:pt x="163299" y="588306"/>
                  </a:cubicBezTo>
                  <a:cubicBezTo>
                    <a:pt x="161975" y="586622"/>
                    <a:pt x="160651" y="584937"/>
                    <a:pt x="159207" y="583372"/>
                  </a:cubicBezTo>
                  <a:cubicBezTo>
                    <a:pt x="103171" y="522028"/>
                    <a:pt x="107473" y="426872"/>
                    <a:pt x="168817" y="370836"/>
                  </a:cubicBezTo>
                  <a:cubicBezTo>
                    <a:pt x="188771" y="352608"/>
                    <a:pt x="213263" y="340092"/>
                    <a:pt x="239722" y="334604"/>
                  </a:cubicBezTo>
                  <a:cubicBezTo>
                    <a:pt x="249922" y="332503"/>
                    <a:pt x="260303" y="331438"/>
                    <a:pt x="270713" y="331414"/>
                  </a:cubicBezTo>
                  <a:cubicBezTo>
                    <a:pt x="299898" y="331438"/>
                    <a:pt x="328434" y="340020"/>
                    <a:pt x="352793" y="356087"/>
                  </a:cubicBezTo>
                  <a:cubicBezTo>
                    <a:pt x="376864" y="371612"/>
                    <a:pt x="393773" y="382865"/>
                    <a:pt x="496674" y="548650"/>
                  </a:cubicBezTo>
                  <a:cubicBezTo>
                    <a:pt x="514216" y="576879"/>
                    <a:pt x="551320" y="585538"/>
                    <a:pt x="579549" y="567991"/>
                  </a:cubicBezTo>
                  <a:cubicBezTo>
                    <a:pt x="595351" y="558170"/>
                    <a:pt x="605726" y="541586"/>
                    <a:pt x="607639" y="523075"/>
                  </a:cubicBezTo>
                  <a:cubicBezTo>
                    <a:pt x="609805" y="501954"/>
                    <a:pt x="612273" y="480952"/>
                    <a:pt x="615161" y="459409"/>
                  </a:cubicBezTo>
                  <a:cubicBezTo>
                    <a:pt x="643263" y="257277"/>
                    <a:pt x="655780" y="220510"/>
                    <a:pt x="669741" y="197342"/>
                  </a:cubicBezTo>
                  <a:cubicBezTo>
                    <a:pt x="709981" y="124649"/>
                    <a:pt x="801532" y="98346"/>
                    <a:pt x="874219" y="138586"/>
                  </a:cubicBezTo>
                  <a:cubicBezTo>
                    <a:pt x="938487" y="174162"/>
                    <a:pt x="967661" y="250947"/>
                    <a:pt x="943241" y="320222"/>
                  </a:cubicBezTo>
                  <a:cubicBezTo>
                    <a:pt x="942519" y="322328"/>
                    <a:pt x="938728" y="339057"/>
                    <a:pt x="936502" y="351273"/>
                  </a:cubicBezTo>
                  <a:cubicBezTo>
                    <a:pt x="931687" y="377269"/>
                    <a:pt x="924045" y="423484"/>
                    <a:pt x="913274" y="500810"/>
                  </a:cubicBezTo>
                  <a:cubicBezTo>
                    <a:pt x="898181" y="622348"/>
                    <a:pt x="892988" y="744909"/>
                    <a:pt x="897748" y="867283"/>
                  </a:cubicBezTo>
                  <a:cubicBezTo>
                    <a:pt x="898109" y="874023"/>
                    <a:pt x="898230" y="883531"/>
                    <a:pt x="898410" y="894483"/>
                  </a:cubicBezTo>
                  <a:cubicBezTo>
                    <a:pt x="897736" y="930492"/>
                    <a:pt x="900215" y="966496"/>
                    <a:pt x="905812" y="1002078"/>
                  </a:cubicBezTo>
                  <a:cubicBezTo>
                    <a:pt x="909483" y="1019348"/>
                    <a:pt x="916282" y="1047932"/>
                    <a:pt x="927716" y="1086324"/>
                  </a:cubicBezTo>
                  <a:lnTo>
                    <a:pt x="928378" y="1086324"/>
                  </a:lnTo>
                  <a:cubicBezTo>
                    <a:pt x="974352" y="1079826"/>
                    <a:pt x="1014309" y="1075252"/>
                    <a:pt x="1049211" y="1071942"/>
                  </a:cubicBezTo>
                  <a:cubicBezTo>
                    <a:pt x="1035431" y="1028014"/>
                    <a:pt x="1027428" y="995338"/>
                    <a:pt x="1023576" y="977225"/>
                  </a:cubicBezTo>
                  <a:cubicBezTo>
                    <a:pt x="1019876" y="949303"/>
                    <a:pt x="1018245" y="921141"/>
                    <a:pt x="1018702" y="892979"/>
                  </a:cubicBezTo>
                  <a:cubicBezTo>
                    <a:pt x="1018702" y="880221"/>
                    <a:pt x="1018702" y="868908"/>
                    <a:pt x="1017980" y="861145"/>
                  </a:cubicBezTo>
                  <a:cubicBezTo>
                    <a:pt x="1013485" y="746389"/>
                    <a:pt x="1018317" y="631453"/>
                    <a:pt x="1032422" y="517479"/>
                  </a:cubicBezTo>
                  <a:cubicBezTo>
                    <a:pt x="1046925" y="413314"/>
                    <a:pt x="1055289" y="369747"/>
                    <a:pt x="1058298" y="355726"/>
                  </a:cubicBezTo>
                  <a:cubicBezTo>
                    <a:pt x="1104634" y="212933"/>
                    <a:pt x="1026447" y="59617"/>
                    <a:pt x="883655" y="13281"/>
                  </a:cubicBezTo>
                  <a:cubicBezTo>
                    <a:pt x="875784" y="10723"/>
                    <a:pt x="867792" y="8533"/>
                    <a:pt x="859717" y="6704"/>
                  </a:cubicBezTo>
                  <a:cubicBezTo>
                    <a:pt x="748475" y="-18612"/>
                    <a:pt x="633388" y="29210"/>
                    <a:pt x="572857" y="125913"/>
                  </a:cubicBezTo>
                  <a:cubicBezTo>
                    <a:pt x="547102" y="165749"/>
                    <a:pt x="532961" y="201133"/>
                    <a:pt x="510274" y="347000"/>
                  </a:cubicBezTo>
                  <a:cubicBezTo>
                    <a:pt x="510274" y="347782"/>
                    <a:pt x="509612" y="347903"/>
                    <a:pt x="509191" y="347000"/>
                  </a:cubicBezTo>
                  <a:cubicBezTo>
                    <a:pt x="487973" y="313915"/>
                    <a:pt x="460821" y="285049"/>
                    <a:pt x="429097" y="261851"/>
                  </a:cubicBezTo>
                  <a:cubicBezTo>
                    <a:pt x="389320" y="232882"/>
                    <a:pt x="342371" y="215359"/>
                    <a:pt x="293339" y="211182"/>
                  </a:cubicBezTo>
                  <a:cubicBezTo>
                    <a:pt x="143982" y="199027"/>
                    <a:pt x="13045" y="310256"/>
                    <a:pt x="895" y="459614"/>
                  </a:cubicBezTo>
                  <a:cubicBezTo>
                    <a:pt x="-5104" y="533311"/>
                    <a:pt x="19237" y="606269"/>
                    <a:pt x="68281" y="661601"/>
                  </a:cubicBezTo>
                  <a:cubicBezTo>
                    <a:pt x="76404" y="672914"/>
                    <a:pt x="101257" y="708839"/>
                    <a:pt x="156860" y="799645"/>
                  </a:cubicBezTo>
                  <a:cubicBezTo>
                    <a:pt x="213395" y="895187"/>
                    <a:pt x="262505" y="994929"/>
                    <a:pt x="303750" y="1097999"/>
                  </a:cubicBezTo>
                  <a:cubicBezTo>
                    <a:pt x="304953" y="1102572"/>
                    <a:pt x="307661" y="1109733"/>
                    <a:pt x="308022" y="1110636"/>
                  </a:cubicBezTo>
                  <a:close/>
                </a:path>
              </a:pathLst>
            </a:custGeom>
            <a:solidFill>
              <a:srgbClr val="F74030"/>
            </a:solidFill>
            <a:ln w="56852"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7FA153D-16B5-FF9A-33E5-E3E825D028B6}"/>
                </a:ext>
              </a:extLst>
            </p:cNvPr>
            <p:cNvSpPr/>
            <p:nvPr/>
          </p:nvSpPr>
          <p:spPr>
            <a:xfrm>
              <a:off x="7280959" y="962552"/>
              <a:ext cx="3617919" cy="4939358"/>
            </a:xfrm>
            <a:custGeom>
              <a:avLst/>
              <a:gdLst>
                <a:gd name="connsiteX0" fmla="*/ 3488639 w 3617919"/>
                <a:gd name="connsiteY0" fmla="*/ 2685777 h 4939358"/>
                <a:gd name="connsiteX1" fmla="*/ 2962158 w 3617919"/>
                <a:gd name="connsiteY1" fmla="*/ 1713450 h 4939358"/>
                <a:gd name="connsiteX2" fmla="*/ 2831335 w 3617919"/>
                <a:gd name="connsiteY2" fmla="*/ 1611151 h 4939358"/>
                <a:gd name="connsiteX3" fmla="*/ 2731141 w 3617919"/>
                <a:gd name="connsiteY3" fmla="*/ 1689380 h 4939358"/>
                <a:gd name="connsiteX4" fmla="*/ 2877069 w 3617919"/>
                <a:gd name="connsiteY4" fmla="*/ 1798239 h 4939358"/>
                <a:gd name="connsiteX5" fmla="*/ 3373642 w 3617919"/>
                <a:gd name="connsiteY5" fmla="*/ 2721281 h 4939358"/>
                <a:gd name="connsiteX6" fmla="*/ 3471669 w 3617919"/>
                <a:gd name="connsiteY6" fmla="*/ 3934372 h 4939358"/>
                <a:gd name="connsiteX7" fmla="*/ 3106279 w 3617919"/>
                <a:gd name="connsiteY7" fmla="*/ 4684770 h 4939358"/>
                <a:gd name="connsiteX8" fmla="*/ 2022026 w 3617919"/>
                <a:gd name="connsiteY8" fmla="*/ 4785083 h 4939358"/>
                <a:gd name="connsiteX9" fmla="*/ 939698 w 3617919"/>
                <a:gd name="connsiteY9" fmla="*/ 4295249 h 4939358"/>
                <a:gd name="connsiteX10" fmla="*/ 678293 w 3617919"/>
                <a:gd name="connsiteY10" fmla="*/ 4080300 h 4939358"/>
                <a:gd name="connsiteX11" fmla="*/ 335289 w 3617919"/>
                <a:gd name="connsiteY11" fmla="*/ 3658405 h 4939358"/>
                <a:gd name="connsiteX12" fmla="*/ 121002 w 3617919"/>
                <a:gd name="connsiteY12" fmla="*/ 2921608 h 4939358"/>
                <a:gd name="connsiteX13" fmla="*/ 397451 w 3617919"/>
                <a:gd name="connsiteY13" fmla="*/ 2165975 h 4939358"/>
                <a:gd name="connsiteX14" fmla="*/ 804061 w 3617919"/>
                <a:gd name="connsiteY14" fmla="*/ 1955660 h 4939358"/>
                <a:gd name="connsiteX15" fmla="*/ 1031166 w 3617919"/>
                <a:gd name="connsiteY15" fmla="*/ 1935380 h 4939358"/>
                <a:gd name="connsiteX16" fmla="*/ 1090379 w 3617919"/>
                <a:gd name="connsiteY16" fmla="*/ 1923947 h 4939358"/>
                <a:gd name="connsiteX17" fmla="*/ 1117338 w 3617919"/>
                <a:gd name="connsiteY17" fmla="*/ 1900959 h 4939358"/>
                <a:gd name="connsiteX18" fmla="*/ 1117880 w 3617919"/>
                <a:gd name="connsiteY18" fmla="*/ 1870871 h 4939358"/>
                <a:gd name="connsiteX19" fmla="*/ 1118963 w 3617919"/>
                <a:gd name="connsiteY19" fmla="*/ 1761531 h 4939358"/>
                <a:gd name="connsiteX20" fmla="*/ 1173121 w 3617919"/>
                <a:gd name="connsiteY20" fmla="*/ 1223917 h 4939358"/>
                <a:gd name="connsiteX21" fmla="*/ 1439943 w 3617919"/>
                <a:gd name="connsiteY21" fmla="*/ 743410 h 4939358"/>
                <a:gd name="connsiteX22" fmla="*/ 1464013 w 3617919"/>
                <a:gd name="connsiteY22" fmla="*/ 718497 h 4939358"/>
                <a:gd name="connsiteX23" fmla="*/ 1454625 w 3617919"/>
                <a:gd name="connsiteY23" fmla="*/ 685340 h 4939358"/>
                <a:gd name="connsiteX24" fmla="*/ 1424898 w 3617919"/>
                <a:gd name="connsiteY24" fmla="*/ 566372 h 4939358"/>
                <a:gd name="connsiteX25" fmla="*/ 1388793 w 3617919"/>
                <a:gd name="connsiteY25" fmla="*/ 318205 h 4939358"/>
                <a:gd name="connsiteX26" fmla="*/ 1497158 w 3617919"/>
                <a:gd name="connsiteY26" fmla="*/ 250736 h 4939358"/>
                <a:gd name="connsiteX27" fmla="*/ 1566974 w 3617919"/>
                <a:gd name="connsiteY27" fmla="*/ 338786 h 4939358"/>
                <a:gd name="connsiteX28" fmla="*/ 1567396 w 3617919"/>
                <a:gd name="connsiteY28" fmla="*/ 345586 h 4939358"/>
                <a:gd name="connsiteX29" fmla="*/ 1600432 w 3617919"/>
                <a:gd name="connsiteY29" fmla="*/ 522383 h 4939358"/>
                <a:gd name="connsiteX30" fmla="*/ 1616138 w 3617919"/>
                <a:gd name="connsiteY30" fmla="*/ 596581 h 4939358"/>
                <a:gd name="connsiteX31" fmla="*/ 1684799 w 3617919"/>
                <a:gd name="connsiteY31" fmla="*/ 564386 h 4939358"/>
                <a:gd name="connsiteX32" fmla="*/ 1698399 w 3617919"/>
                <a:gd name="connsiteY32" fmla="*/ 558669 h 4939358"/>
                <a:gd name="connsiteX33" fmla="*/ 1746540 w 3617919"/>
                <a:gd name="connsiteY33" fmla="*/ 538330 h 4939358"/>
                <a:gd name="connsiteX34" fmla="*/ 1744975 w 3617919"/>
                <a:gd name="connsiteY34" fmla="*/ 496869 h 4939358"/>
                <a:gd name="connsiteX35" fmla="*/ 1743591 w 3617919"/>
                <a:gd name="connsiteY35" fmla="*/ 419542 h 4939358"/>
                <a:gd name="connsiteX36" fmla="*/ 1761644 w 3617919"/>
                <a:gd name="connsiteY36" fmla="*/ 169450 h 4939358"/>
                <a:gd name="connsiteX37" fmla="*/ 1882092 w 3617919"/>
                <a:gd name="connsiteY37" fmla="*/ 127175 h 4939358"/>
                <a:gd name="connsiteX38" fmla="*/ 1931160 w 3617919"/>
                <a:gd name="connsiteY38" fmla="*/ 227941 h 4939358"/>
                <a:gd name="connsiteX39" fmla="*/ 1930077 w 3617919"/>
                <a:gd name="connsiteY39" fmla="*/ 234320 h 4939358"/>
                <a:gd name="connsiteX40" fmla="*/ 1924059 w 3617919"/>
                <a:gd name="connsiteY40" fmla="*/ 420866 h 4939358"/>
                <a:gd name="connsiteX41" fmla="*/ 1924360 w 3617919"/>
                <a:gd name="connsiteY41" fmla="*/ 438016 h 4939358"/>
                <a:gd name="connsiteX42" fmla="*/ 1927790 w 3617919"/>
                <a:gd name="connsiteY42" fmla="*/ 502345 h 4939358"/>
                <a:gd name="connsiteX43" fmla="*/ 2043870 w 3617919"/>
                <a:gd name="connsiteY43" fmla="*/ 511070 h 4939358"/>
                <a:gd name="connsiteX44" fmla="*/ 2061080 w 3617919"/>
                <a:gd name="connsiteY44" fmla="*/ 443673 h 4939358"/>
                <a:gd name="connsiteX45" fmla="*/ 2074921 w 3617919"/>
                <a:gd name="connsiteY45" fmla="*/ 391801 h 4939358"/>
                <a:gd name="connsiteX46" fmla="*/ 2162718 w 3617919"/>
                <a:gd name="connsiteY46" fmla="*/ 156813 h 4939358"/>
                <a:gd name="connsiteX47" fmla="*/ 2290219 w 3617919"/>
                <a:gd name="connsiteY47" fmla="*/ 150568 h 4939358"/>
                <a:gd name="connsiteX48" fmla="*/ 2308825 w 3617919"/>
                <a:gd name="connsiteY48" fmla="*/ 260677 h 4939358"/>
                <a:gd name="connsiteX49" fmla="*/ 2305937 w 3617919"/>
                <a:gd name="connsiteY49" fmla="*/ 266695 h 4939358"/>
                <a:gd name="connsiteX50" fmla="*/ 2247807 w 3617919"/>
                <a:gd name="connsiteY50" fmla="*/ 443793 h 4939358"/>
                <a:gd name="connsiteX51" fmla="*/ 2223375 w 3617919"/>
                <a:gd name="connsiteY51" fmla="*/ 534840 h 4939358"/>
                <a:gd name="connsiteX52" fmla="*/ 2213747 w 3617919"/>
                <a:gd name="connsiteY52" fmla="*/ 575098 h 4939358"/>
                <a:gd name="connsiteX53" fmla="*/ 2247867 w 3617919"/>
                <a:gd name="connsiteY53" fmla="*/ 598506 h 4939358"/>
                <a:gd name="connsiteX54" fmla="*/ 2315685 w 3617919"/>
                <a:gd name="connsiteY54" fmla="*/ 653989 h 4939358"/>
                <a:gd name="connsiteX55" fmla="*/ 2423100 w 3617919"/>
                <a:gd name="connsiteY55" fmla="*/ 590804 h 4939358"/>
                <a:gd name="connsiteX56" fmla="*/ 2350166 w 3617919"/>
                <a:gd name="connsiteY56" fmla="*/ 524610 h 4939358"/>
                <a:gd name="connsiteX57" fmla="*/ 2363044 w 3617919"/>
                <a:gd name="connsiteY57" fmla="*/ 478695 h 4939358"/>
                <a:gd name="connsiteX58" fmla="*/ 2416180 w 3617919"/>
                <a:gd name="connsiteY58" fmla="*/ 315377 h 4939358"/>
                <a:gd name="connsiteX59" fmla="*/ 2327733 w 3617919"/>
                <a:gd name="connsiteY59" fmla="*/ 30956 h 4939358"/>
                <a:gd name="connsiteX60" fmla="*/ 2073537 w 3617919"/>
                <a:gd name="connsiteY60" fmla="*/ 76117 h 4939358"/>
                <a:gd name="connsiteX61" fmla="*/ 2037913 w 3617919"/>
                <a:gd name="connsiteY61" fmla="*/ 129373 h 4939358"/>
                <a:gd name="connsiteX62" fmla="*/ 1760218 w 3617919"/>
                <a:gd name="connsiteY62" fmla="*/ 16803 h 4939358"/>
                <a:gd name="connsiteX63" fmla="*/ 1631483 w 3617919"/>
                <a:gd name="connsiteY63" fmla="*/ 196228 h 4939358"/>
                <a:gd name="connsiteX64" fmla="*/ 1333864 w 3617919"/>
                <a:gd name="connsiteY64" fmla="*/ 184392 h 4939358"/>
                <a:gd name="connsiteX65" fmla="*/ 1271750 w 3617919"/>
                <a:gd name="connsiteY65" fmla="*/ 290825 h 4939358"/>
                <a:gd name="connsiteX66" fmla="*/ 1307856 w 3617919"/>
                <a:gd name="connsiteY66" fmla="*/ 591706 h 4939358"/>
                <a:gd name="connsiteX67" fmla="*/ 1330422 w 3617919"/>
                <a:gd name="connsiteY67" fmla="*/ 685401 h 4939358"/>
                <a:gd name="connsiteX68" fmla="*/ 1057764 w 3617919"/>
                <a:gd name="connsiteY68" fmla="*/ 1192385 h 4939358"/>
                <a:gd name="connsiteX69" fmla="*/ 999574 w 3617919"/>
                <a:gd name="connsiteY69" fmla="*/ 1760929 h 4939358"/>
                <a:gd name="connsiteX70" fmla="*/ 999152 w 3617919"/>
                <a:gd name="connsiteY70" fmla="*/ 1816231 h 4939358"/>
                <a:gd name="connsiteX71" fmla="*/ 788115 w 3617919"/>
                <a:gd name="connsiteY71" fmla="*/ 1836811 h 4939358"/>
                <a:gd name="connsiteX72" fmla="*/ 307067 w 3617919"/>
                <a:gd name="connsiteY72" fmla="*/ 2087927 h 4939358"/>
                <a:gd name="connsiteX73" fmla="*/ 1733 w 3617919"/>
                <a:gd name="connsiteY73" fmla="*/ 2916914 h 4939358"/>
                <a:gd name="connsiteX74" fmla="*/ 238346 w 3617919"/>
                <a:gd name="connsiteY74" fmla="*/ 3729352 h 4939358"/>
                <a:gd name="connsiteX75" fmla="*/ 495960 w 3617919"/>
                <a:gd name="connsiteY75" fmla="*/ 4057614 h 4939358"/>
                <a:gd name="connsiteX76" fmla="*/ 594889 w 3617919"/>
                <a:gd name="connsiteY76" fmla="*/ 4166894 h 4939358"/>
                <a:gd name="connsiteX77" fmla="*/ 867186 w 3617919"/>
                <a:gd name="connsiteY77" fmla="*/ 4391290 h 4939358"/>
                <a:gd name="connsiteX78" fmla="*/ 1999039 w 3617919"/>
                <a:gd name="connsiteY78" fmla="*/ 4903209 h 4939358"/>
                <a:gd name="connsiteX79" fmla="*/ 2406792 w 3617919"/>
                <a:gd name="connsiteY79" fmla="*/ 4939315 h 4939358"/>
                <a:gd name="connsiteX80" fmla="*/ 3174218 w 3617919"/>
                <a:gd name="connsiteY80" fmla="*/ 4784000 h 4939358"/>
                <a:gd name="connsiteX81" fmla="*/ 3591118 w 3617919"/>
                <a:gd name="connsiteY81" fmla="*/ 3949658 h 4939358"/>
                <a:gd name="connsiteX82" fmla="*/ 3488639 w 3617919"/>
                <a:gd name="connsiteY82" fmla="*/ 2685777 h 493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17919" h="4939358">
                  <a:moveTo>
                    <a:pt x="3488639" y="2685777"/>
                  </a:moveTo>
                  <a:cubicBezTo>
                    <a:pt x="3343132" y="2215320"/>
                    <a:pt x="3088527" y="1839820"/>
                    <a:pt x="2962158" y="1713450"/>
                  </a:cubicBezTo>
                  <a:cubicBezTo>
                    <a:pt x="2921876" y="1675299"/>
                    <a:pt x="2878074" y="1641046"/>
                    <a:pt x="2831335" y="1611151"/>
                  </a:cubicBezTo>
                  <a:cubicBezTo>
                    <a:pt x="2797997" y="1634818"/>
                    <a:pt x="2764599" y="1660899"/>
                    <a:pt x="2731141" y="1689380"/>
                  </a:cubicBezTo>
                  <a:cubicBezTo>
                    <a:pt x="2783416" y="1720521"/>
                    <a:pt x="2832322" y="1757000"/>
                    <a:pt x="2877069" y="1798239"/>
                  </a:cubicBezTo>
                  <a:cubicBezTo>
                    <a:pt x="2976840" y="1898011"/>
                    <a:pt x="3229399" y="2254856"/>
                    <a:pt x="3373642" y="2721281"/>
                  </a:cubicBezTo>
                  <a:cubicBezTo>
                    <a:pt x="3493495" y="3113828"/>
                    <a:pt x="3526935" y="3527672"/>
                    <a:pt x="3471669" y="3934372"/>
                  </a:cubicBezTo>
                  <a:cubicBezTo>
                    <a:pt x="3438331" y="4193130"/>
                    <a:pt x="3274953" y="4569352"/>
                    <a:pt x="3106279" y="4684770"/>
                  </a:cubicBezTo>
                  <a:cubicBezTo>
                    <a:pt x="2927135" y="4807288"/>
                    <a:pt x="2390183" y="4856934"/>
                    <a:pt x="2022026" y="4785083"/>
                  </a:cubicBezTo>
                  <a:cubicBezTo>
                    <a:pt x="1632091" y="4695932"/>
                    <a:pt x="1264030" y="4529359"/>
                    <a:pt x="939698" y="4295249"/>
                  </a:cubicBezTo>
                  <a:cubicBezTo>
                    <a:pt x="848694" y="4228436"/>
                    <a:pt x="761433" y="4156675"/>
                    <a:pt x="678293" y="4080300"/>
                  </a:cubicBezTo>
                  <a:cubicBezTo>
                    <a:pt x="554673" y="3947479"/>
                    <a:pt x="440080" y="3806534"/>
                    <a:pt x="335289" y="3658405"/>
                  </a:cubicBezTo>
                  <a:cubicBezTo>
                    <a:pt x="182737" y="3444033"/>
                    <a:pt x="107216" y="3184355"/>
                    <a:pt x="121002" y="2921608"/>
                  </a:cubicBezTo>
                  <a:cubicBezTo>
                    <a:pt x="138092" y="2513553"/>
                    <a:pt x="286968" y="2294873"/>
                    <a:pt x="397451" y="2165975"/>
                  </a:cubicBezTo>
                  <a:cubicBezTo>
                    <a:pt x="511786" y="2032865"/>
                    <a:pt x="606563" y="1983702"/>
                    <a:pt x="804061" y="1955660"/>
                  </a:cubicBezTo>
                  <a:cubicBezTo>
                    <a:pt x="879282" y="1944292"/>
                    <a:pt x="955121" y="1937522"/>
                    <a:pt x="1031166" y="1935380"/>
                  </a:cubicBezTo>
                  <a:cubicBezTo>
                    <a:pt x="1051638" y="1939833"/>
                    <a:pt x="1073037" y="1935699"/>
                    <a:pt x="1090379" y="1923947"/>
                  </a:cubicBezTo>
                  <a:lnTo>
                    <a:pt x="1117338" y="1900959"/>
                  </a:lnTo>
                  <a:lnTo>
                    <a:pt x="1117880" y="1870871"/>
                  </a:lnTo>
                  <a:cubicBezTo>
                    <a:pt x="1118482" y="1833743"/>
                    <a:pt x="1118722" y="1797396"/>
                    <a:pt x="1118963" y="1761531"/>
                  </a:cubicBezTo>
                  <a:cubicBezTo>
                    <a:pt x="1112374" y="1580696"/>
                    <a:pt x="1130595" y="1399806"/>
                    <a:pt x="1173121" y="1223917"/>
                  </a:cubicBezTo>
                  <a:cubicBezTo>
                    <a:pt x="1220618" y="1044014"/>
                    <a:pt x="1312339" y="878837"/>
                    <a:pt x="1439943" y="743410"/>
                  </a:cubicBezTo>
                  <a:lnTo>
                    <a:pt x="1464013" y="718497"/>
                  </a:lnTo>
                  <a:lnTo>
                    <a:pt x="1454625" y="685340"/>
                  </a:lnTo>
                  <a:cubicBezTo>
                    <a:pt x="1443011" y="644300"/>
                    <a:pt x="1433022" y="604283"/>
                    <a:pt x="1424898" y="566372"/>
                  </a:cubicBezTo>
                  <a:cubicBezTo>
                    <a:pt x="1379827" y="355154"/>
                    <a:pt x="1384219" y="336379"/>
                    <a:pt x="1388793" y="318205"/>
                  </a:cubicBezTo>
                  <a:cubicBezTo>
                    <a:pt x="1400088" y="269649"/>
                    <a:pt x="1448602" y="239441"/>
                    <a:pt x="1497158" y="250736"/>
                  </a:cubicBezTo>
                  <a:cubicBezTo>
                    <a:pt x="1538090" y="260256"/>
                    <a:pt x="1567034" y="296765"/>
                    <a:pt x="1566974" y="338786"/>
                  </a:cubicBezTo>
                  <a:lnTo>
                    <a:pt x="1567396" y="345586"/>
                  </a:lnTo>
                  <a:cubicBezTo>
                    <a:pt x="1568960" y="359426"/>
                    <a:pt x="1575399" y="404197"/>
                    <a:pt x="1600432" y="522383"/>
                  </a:cubicBezTo>
                  <a:lnTo>
                    <a:pt x="1616138" y="596581"/>
                  </a:lnTo>
                  <a:lnTo>
                    <a:pt x="1684799" y="564386"/>
                  </a:lnTo>
                  <a:cubicBezTo>
                    <a:pt x="1689252" y="562280"/>
                    <a:pt x="1693825" y="560475"/>
                    <a:pt x="1698399" y="558669"/>
                  </a:cubicBezTo>
                  <a:lnTo>
                    <a:pt x="1746540" y="538330"/>
                  </a:lnTo>
                  <a:lnTo>
                    <a:pt x="1744975" y="496869"/>
                  </a:lnTo>
                  <a:cubicBezTo>
                    <a:pt x="1744072" y="471354"/>
                    <a:pt x="1743411" y="445598"/>
                    <a:pt x="1743591" y="419542"/>
                  </a:cubicBezTo>
                  <a:cubicBezTo>
                    <a:pt x="1744975" y="203630"/>
                    <a:pt x="1753400" y="186299"/>
                    <a:pt x="1761644" y="169450"/>
                  </a:cubicBezTo>
                  <a:cubicBezTo>
                    <a:pt x="1783229" y="124515"/>
                    <a:pt x="1837159" y="105587"/>
                    <a:pt x="1882092" y="127175"/>
                  </a:cubicBezTo>
                  <a:cubicBezTo>
                    <a:pt x="1919847" y="145312"/>
                    <a:pt x="1940162" y="187039"/>
                    <a:pt x="1931160" y="227941"/>
                  </a:cubicBezTo>
                  <a:lnTo>
                    <a:pt x="1930077" y="234320"/>
                  </a:lnTo>
                  <a:cubicBezTo>
                    <a:pt x="1928633" y="248100"/>
                    <a:pt x="1925022" y="293894"/>
                    <a:pt x="1924059" y="420866"/>
                  </a:cubicBezTo>
                  <a:cubicBezTo>
                    <a:pt x="1924059" y="426884"/>
                    <a:pt x="1924059" y="432300"/>
                    <a:pt x="1924360" y="438016"/>
                  </a:cubicBezTo>
                  <a:lnTo>
                    <a:pt x="1927790" y="502345"/>
                  </a:lnTo>
                  <a:lnTo>
                    <a:pt x="2043870" y="511070"/>
                  </a:lnTo>
                  <a:lnTo>
                    <a:pt x="2061080" y="443673"/>
                  </a:lnTo>
                  <a:cubicBezTo>
                    <a:pt x="2065413" y="426402"/>
                    <a:pt x="2069806" y="409132"/>
                    <a:pt x="2074921" y="391801"/>
                  </a:cubicBezTo>
                  <a:cubicBezTo>
                    <a:pt x="2137263" y="184915"/>
                    <a:pt x="2150201" y="170593"/>
                    <a:pt x="2162718" y="156813"/>
                  </a:cubicBezTo>
                  <a:cubicBezTo>
                    <a:pt x="2196200" y="119880"/>
                    <a:pt x="2253283" y="117085"/>
                    <a:pt x="2290219" y="150568"/>
                  </a:cubicBezTo>
                  <a:cubicBezTo>
                    <a:pt x="2321101" y="178570"/>
                    <a:pt x="2328792" y="224084"/>
                    <a:pt x="2308825" y="260677"/>
                  </a:cubicBezTo>
                  <a:lnTo>
                    <a:pt x="2305937" y="266695"/>
                  </a:lnTo>
                  <a:cubicBezTo>
                    <a:pt x="2300581" y="279813"/>
                    <a:pt x="2284093" y="323260"/>
                    <a:pt x="2247807" y="443793"/>
                  </a:cubicBezTo>
                  <a:cubicBezTo>
                    <a:pt x="2238720" y="473881"/>
                    <a:pt x="2230657" y="504691"/>
                    <a:pt x="2223375" y="534840"/>
                  </a:cubicBezTo>
                  <a:lnTo>
                    <a:pt x="2213747" y="575098"/>
                  </a:lnTo>
                  <a:lnTo>
                    <a:pt x="2247867" y="598506"/>
                  </a:lnTo>
                  <a:cubicBezTo>
                    <a:pt x="2271817" y="615295"/>
                    <a:pt x="2294485" y="633842"/>
                    <a:pt x="2315685" y="653989"/>
                  </a:cubicBezTo>
                  <a:cubicBezTo>
                    <a:pt x="2351069" y="631802"/>
                    <a:pt x="2386874" y="610740"/>
                    <a:pt x="2423100" y="590804"/>
                  </a:cubicBezTo>
                  <a:cubicBezTo>
                    <a:pt x="2400305" y="567124"/>
                    <a:pt x="2375940" y="545010"/>
                    <a:pt x="2350166" y="524610"/>
                  </a:cubicBezTo>
                  <a:cubicBezTo>
                    <a:pt x="2354198" y="509265"/>
                    <a:pt x="2358471" y="493920"/>
                    <a:pt x="2363044" y="478695"/>
                  </a:cubicBezTo>
                  <a:cubicBezTo>
                    <a:pt x="2396321" y="368272"/>
                    <a:pt x="2411666" y="326811"/>
                    <a:pt x="2416180" y="315377"/>
                  </a:cubicBezTo>
                  <a:cubicBezTo>
                    <a:pt x="2470296" y="212410"/>
                    <a:pt x="2430694" y="85072"/>
                    <a:pt x="2327733" y="30956"/>
                  </a:cubicBezTo>
                  <a:cubicBezTo>
                    <a:pt x="2242626" y="-13774"/>
                    <a:pt x="2138027" y="4808"/>
                    <a:pt x="2073537" y="76117"/>
                  </a:cubicBezTo>
                  <a:cubicBezTo>
                    <a:pt x="2058782" y="91763"/>
                    <a:pt x="2046740" y="109762"/>
                    <a:pt x="2037913" y="129373"/>
                  </a:cubicBezTo>
                  <a:cubicBezTo>
                    <a:pt x="1992317" y="21604"/>
                    <a:pt x="1867987" y="-28796"/>
                    <a:pt x="1760218" y="16803"/>
                  </a:cubicBezTo>
                  <a:cubicBezTo>
                    <a:pt x="1687068" y="47753"/>
                    <a:pt x="1637368" y="117018"/>
                    <a:pt x="1631483" y="196228"/>
                  </a:cubicBezTo>
                  <a:cubicBezTo>
                    <a:pt x="1552568" y="110774"/>
                    <a:pt x="1419314" y="105475"/>
                    <a:pt x="1333864" y="184392"/>
                  </a:cubicBezTo>
                  <a:cubicBezTo>
                    <a:pt x="1303012" y="212885"/>
                    <a:pt x="1281378" y="249948"/>
                    <a:pt x="1271750" y="290825"/>
                  </a:cubicBezTo>
                  <a:cubicBezTo>
                    <a:pt x="1261641" y="333611"/>
                    <a:pt x="1258933" y="364240"/>
                    <a:pt x="1307856" y="591706"/>
                  </a:cubicBezTo>
                  <a:cubicBezTo>
                    <a:pt x="1314295" y="621794"/>
                    <a:pt x="1321877" y="653387"/>
                    <a:pt x="1330422" y="685401"/>
                  </a:cubicBezTo>
                  <a:cubicBezTo>
                    <a:pt x="1201158" y="830756"/>
                    <a:pt x="1107770" y="1004400"/>
                    <a:pt x="1057764" y="1192385"/>
                  </a:cubicBezTo>
                  <a:cubicBezTo>
                    <a:pt x="1012253" y="1378311"/>
                    <a:pt x="992665" y="1569635"/>
                    <a:pt x="999574" y="1760929"/>
                  </a:cubicBezTo>
                  <a:cubicBezTo>
                    <a:pt x="999574" y="1779223"/>
                    <a:pt x="999435" y="1797655"/>
                    <a:pt x="999152" y="1816231"/>
                  </a:cubicBezTo>
                  <a:cubicBezTo>
                    <a:pt x="957811" y="1817976"/>
                    <a:pt x="885901" y="1822911"/>
                    <a:pt x="788115" y="1836811"/>
                  </a:cubicBezTo>
                  <a:cubicBezTo>
                    <a:pt x="561853" y="1868946"/>
                    <a:pt x="440417" y="1932311"/>
                    <a:pt x="307067" y="2087927"/>
                  </a:cubicBezTo>
                  <a:cubicBezTo>
                    <a:pt x="184909" y="2230484"/>
                    <a:pt x="20328" y="2471490"/>
                    <a:pt x="1733" y="2916914"/>
                  </a:cubicBezTo>
                  <a:cubicBezTo>
                    <a:pt x="-13323" y="3206668"/>
                    <a:pt x="70063" y="3492992"/>
                    <a:pt x="238346" y="3729352"/>
                  </a:cubicBezTo>
                  <a:cubicBezTo>
                    <a:pt x="350273" y="3882802"/>
                    <a:pt x="440176" y="3992563"/>
                    <a:pt x="495960" y="4057614"/>
                  </a:cubicBezTo>
                  <a:cubicBezTo>
                    <a:pt x="526794" y="4095921"/>
                    <a:pt x="559825" y="4132412"/>
                    <a:pt x="594889" y="4166894"/>
                  </a:cubicBezTo>
                  <a:cubicBezTo>
                    <a:pt x="681459" y="4246639"/>
                    <a:pt x="772367" y="4321552"/>
                    <a:pt x="867186" y="4391290"/>
                  </a:cubicBezTo>
                  <a:cubicBezTo>
                    <a:pt x="1206381" y="4636009"/>
                    <a:pt x="1591279" y="4810093"/>
                    <a:pt x="1999039" y="4903209"/>
                  </a:cubicBezTo>
                  <a:cubicBezTo>
                    <a:pt x="2133508" y="4928092"/>
                    <a:pt x="2270042" y="4940181"/>
                    <a:pt x="2406792" y="4939315"/>
                  </a:cubicBezTo>
                  <a:cubicBezTo>
                    <a:pt x="2719708" y="4939315"/>
                    <a:pt x="3031059" y="4881907"/>
                    <a:pt x="3174218" y="4784000"/>
                  </a:cubicBezTo>
                  <a:cubicBezTo>
                    <a:pt x="3377132" y="4645114"/>
                    <a:pt x="3553628" y="4240489"/>
                    <a:pt x="3591118" y="3949658"/>
                  </a:cubicBezTo>
                  <a:cubicBezTo>
                    <a:pt x="3648478" y="3525903"/>
                    <a:pt x="3613516" y="3094758"/>
                    <a:pt x="3488639" y="2685777"/>
                  </a:cubicBezTo>
                  <a:close/>
                </a:path>
              </a:pathLst>
            </a:custGeom>
            <a:solidFill>
              <a:srgbClr val="F74030"/>
            </a:solidFill>
            <a:ln w="56852"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4955C6D5-7E8C-D1BC-AF93-F3D2EF5BB570}"/>
                </a:ext>
              </a:extLst>
            </p:cNvPr>
            <p:cNvSpPr/>
            <p:nvPr/>
          </p:nvSpPr>
          <p:spPr>
            <a:xfrm>
              <a:off x="8881565" y="1488280"/>
              <a:ext cx="1771888" cy="1568878"/>
            </a:xfrm>
            <a:custGeom>
              <a:avLst/>
              <a:gdLst>
                <a:gd name="connsiteX0" fmla="*/ 776640 w 1771888"/>
                <a:gd name="connsiteY0" fmla="*/ 1568879 h 1568878"/>
                <a:gd name="connsiteX1" fmla="*/ 762980 w 1771888"/>
                <a:gd name="connsiteY1" fmla="*/ 1567314 h 1568878"/>
                <a:gd name="connsiteX2" fmla="*/ 717902 w 1771888"/>
                <a:gd name="connsiteY2" fmla="*/ 1495133 h 1568878"/>
                <a:gd name="connsiteX3" fmla="*/ 717908 w 1771888"/>
                <a:gd name="connsiteY3" fmla="*/ 1495103 h 1568878"/>
                <a:gd name="connsiteX4" fmla="*/ 943449 w 1771888"/>
                <a:gd name="connsiteY4" fmla="*/ 1007074 h 1568878"/>
                <a:gd name="connsiteX5" fmla="*/ 1447664 w 1771888"/>
                <a:gd name="connsiteY5" fmla="*/ 706193 h 1568878"/>
                <a:gd name="connsiteX6" fmla="*/ 1635564 w 1771888"/>
                <a:gd name="connsiteY6" fmla="*/ 324405 h 1568878"/>
                <a:gd name="connsiteX7" fmla="*/ 1253777 w 1771888"/>
                <a:gd name="connsiteY7" fmla="*/ 136505 h 1568878"/>
                <a:gd name="connsiteX8" fmla="*/ 543337 w 1771888"/>
                <a:gd name="connsiteY8" fmla="*/ 557738 h 1568878"/>
                <a:gd name="connsiteX9" fmla="*/ 119156 w 1771888"/>
                <a:gd name="connsiteY9" fmla="*/ 1416813 h 1568878"/>
                <a:gd name="connsiteX10" fmla="*/ 47968 w 1771888"/>
                <a:gd name="connsiteY10" fmla="*/ 1463510 h 1568878"/>
                <a:gd name="connsiteX11" fmla="*/ 1271 w 1771888"/>
                <a:gd name="connsiteY11" fmla="*/ 1392322 h 1568878"/>
                <a:gd name="connsiteX12" fmla="*/ 463303 w 1771888"/>
                <a:gd name="connsiteY12" fmla="*/ 467835 h 1568878"/>
                <a:gd name="connsiteX13" fmla="*/ 1214783 w 1771888"/>
                <a:gd name="connsiteY13" fmla="*/ 22592 h 1568878"/>
                <a:gd name="connsiteX14" fmla="*/ 1749297 w 1771888"/>
                <a:gd name="connsiteY14" fmla="*/ 285591 h 1568878"/>
                <a:gd name="connsiteX15" fmla="*/ 1486297 w 1771888"/>
                <a:gd name="connsiteY15" fmla="*/ 820106 h 1568878"/>
                <a:gd name="connsiteX16" fmla="*/ 1023302 w 1771888"/>
                <a:gd name="connsiteY16" fmla="*/ 1096917 h 1568878"/>
                <a:gd name="connsiteX17" fmla="*/ 835011 w 1771888"/>
                <a:gd name="connsiteY17" fmla="*/ 1522242 h 1568878"/>
                <a:gd name="connsiteX18" fmla="*/ 776640 w 1771888"/>
                <a:gd name="connsiteY18" fmla="*/ 1568879 h 156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888" h="1568878">
                  <a:moveTo>
                    <a:pt x="776640" y="1568879"/>
                  </a:moveTo>
                  <a:cubicBezTo>
                    <a:pt x="772043" y="1568860"/>
                    <a:pt x="767464" y="1568337"/>
                    <a:pt x="762980" y="1567314"/>
                  </a:cubicBezTo>
                  <a:cubicBezTo>
                    <a:pt x="730600" y="1559828"/>
                    <a:pt x="710416" y="1527513"/>
                    <a:pt x="717902" y="1495133"/>
                  </a:cubicBezTo>
                  <a:cubicBezTo>
                    <a:pt x="717902" y="1495121"/>
                    <a:pt x="717908" y="1495115"/>
                    <a:pt x="717908" y="1495103"/>
                  </a:cubicBezTo>
                  <a:cubicBezTo>
                    <a:pt x="749260" y="1359947"/>
                    <a:pt x="820208" y="1116895"/>
                    <a:pt x="943449" y="1007074"/>
                  </a:cubicBezTo>
                  <a:cubicBezTo>
                    <a:pt x="1088666" y="872670"/>
                    <a:pt x="1260426" y="770178"/>
                    <a:pt x="1447664" y="706193"/>
                  </a:cubicBezTo>
                  <a:cubicBezTo>
                    <a:pt x="1604977" y="652654"/>
                    <a:pt x="1689103" y="481718"/>
                    <a:pt x="1635564" y="324405"/>
                  </a:cubicBezTo>
                  <a:cubicBezTo>
                    <a:pt x="1582025" y="167093"/>
                    <a:pt x="1411089" y="82966"/>
                    <a:pt x="1253777" y="136505"/>
                  </a:cubicBezTo>
                  <a:cubicBezTo>
                    <a:pt x="990464" y="226450"/>
                    <a:pt x="748586" y="369862"/>
                    <a:pt x="543337" y="557738"/>
                  </a:cubicBezTo>
                  <a:cubicBezTo>
                    <a:pt x="294268" y="779548"/>
                    <a:pt x="175180" y="1147465"/>
                    <a:pt x="119156" y="1416813"/>
                  </a:cubicBezTo>
                  <a:cubicBezTo>
                    <a:pt x="112392" y="1449369"/>
                    <a:pt x="80523" y="1470274"/>
                    <a:pt x="47968" y="1463510"/>
                  </a:cubicBezTo>
                  <a:cubicBezTo>
                    <a:pt x="15412" y="1456746"/>
                    <a:pt x="-5493" y="1424877"/>
                    <a:pt x="1271" y="1392322"/>
                  </a:cubicBezTo>
                  <a:cubicBezTo>
                    <a:pt x="61026" y="1105101"/>
                    <a:pt x="189682" y="711549"/>
                    <a:pt x="463303" y="467835"/>
                  </a:cubicBezTo>
                  <a:cubicBezTo>
                    <a:pt x="680449" y="269236"/>
                    <a:pt x="936288" y="117646"/>
                    <a:pt x="1214783" y="22592"/>
                  </a:cubicBezTo>
                  <a:cubicBezTo>
                    <a:pt x="1435009" y="-52388"/>
                    <a:pt x="1674317" y="65365"/>
                    <a:pt x="1749297" y="285591"/>
                  </a:cubicBezTo>
                  <a:cubicBezTo>
                    <a:pt x="1824277" y="505818"/>
                    <a:pt x="1706524" y="745127"/>
                    <a:pt x="1486297" y="820106"/>
                  </a:cubicBezTo>
                  <a:cubicBezTo>
                    <a:pt x="1314350" y="879079"/>
                    <a:pt x="1156640" y="973369"/>
                    <a:pt x="1023302" y="1096917"/>
                  </a:cubicBezTo>
                  <a:cubicBezTo>
                    <a:pt x="951452" y="1160944"/>
                    <a:pt x="882791" y="1316018"/>
                    <a:pt x="835011" y="1522242"/>
                  </a:cubicBezTo>
                  <a:cubicBezTo>
                    <a:pt x="828729" y="1549448"/>
                    <a:pt x="804562" y="1568758"/>
                    <a:pt x="776640" y="1568879"/>
                  </a:cubicBezTo>
                  <a:close/>
                </a:path>
              </a:pathLst>
            </a:custGeom>
            <a:solidFill>
              <a:srgbClr val="F74030"/>
            </a:solidFill>
            <a:ln w="56852"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909447B-57F2-6CA5-1DEE-5DFEAF5661E7}"/>
                </a:ext>
              </a:extLst>
            </p:cNvPr>
            <p:cNvSpPr/>
            <p:nvPr/>
          </p:nvSpPr>
          <p:spPr>
            <a:xfrm>
              <a:off x="9631487" y="3023580"/>
              <a:ext cx="863600" cy="2307034"/>
            </a:xfrm>
            <a:custGeom>
              <a:avLst/>
              <a:gdLst>
                <a:gd name="connsiteX0" fmla="*/ 862023 w 863600"/>
                <a:gd name="connsiteY0" fmla="*/ 1776642 h 2307034"/>
                <a:gd name="connsiteX1" fmla="*/ 723317 w 863600"/>
                <a:gd name="connsiteY1" fmla="*/ 1482621 h 2307034"/>
                <a:gd name="connsiteX2" fmla="*/ 553680 w 863600"/>
                <a:gd name="connsiteY2" fmla="*/ 1286868 h 2307034"/>
                <a:gd name="connsiteX3" fmla="*/ 343064 w 863600"/>
                <a:gd name="connsiteY3" fmla="*/ 1042794 h 2307034"/>
                <a:gd name="connsiteX4" fmla="*/ 257373 w 863600"/>
                <a:gd name="connsiteY4" fmla="*/ 932069 h 2307034"/>
                <a:gd name="connsiteX5" fmla="*/ 417141 w 863600"/>
                <a:gd name="connsiteY5" fmla="*/ 893436 h 2307034"/>
                <a:gd name="connsiteX6" fmla="*/ 602784 w 863600"/>
                <a:gd name="connsiteY6" fmla="*/ 943262 h 2307034"/>
                <a:gd name="connsiteX7" fmla="*/ 685376 w 863600"/>
                <a:gd name="connsiteY7" fmla="*/ 922712 h 2307034"/>
                <a:gd name="connsiteX8" fmla="*/ 664826 w 863600"/>
                <a:gd name="connsiteY8" fmla="*/ 840120 h 2307034"/>
                <a:gd name="connsiteX9" fmla="*/ 432425 w 863600"/>
                <a:gd name="connsiteY9" fmla="*/ 773927 h 2307034"/>
                <a:gd name="connsiteX10" fmla="*/ 192563 w 863600"/>
                <a:gd name="connsiteY10" fmla="*/ 828085 h 2307034"/>
                <a:gd name="connsiteX11" fmla="*/ 120352 w 863600"/>
                <a:gd name="connsiteY11" fmla="*/ 567041 h 2307034"/>
                <a:gd name="connsiteX12" fmla="*/ 292516 w 863600"/>
                <a:gd name="connsiteY12" fmla="*/ 99111 h 2307034"/>
                <a:gd name="connsiteX13" fmla="*/ 285566 w 863600"/>
                <a:gd name="connsiteY13" fmla="*/ 14292 h 2307034"/>
                <a:gd name="connsiteX14" fmla="*/ 200747 w 863600"/>
                <a:gd name="connsiteY14" fmla="*/ 21243 h 2307034"/>
                <a:gd name="connsiteX15" fmla="*/ 0 w 863600"/>
                <a:gd name="connsiteY15" fmla="*/ 568004 h 2307034"/>
                <a:gd name="connsiteX16" fmla="*/ 244134 w 863600"/>
                <a:gd name="connsiteY16" fmla="*/ 1111635 h 2307034"/>
                <a:gd name="connsiteX17" fmla="*/ 240644 w 863600"/>
                <a:gd name="connsiteY17" fmla="*/ 1489241 h 2307034"/>
                <a:gd name="connsiteX18" fmla="*/ 150922 w 863600"/>
                <a:gd name="connsiteY18" fmla="*/ 1702505 h 2307034"/>
                <a:gd name="connsiteX19" fmla="*/ 66073 w 863600"/>
                <a:gd name="connsiteY19" fmla="*/ 1903433 h 2307034"/>
                <a:gd name="connsiteX20" fmla="*/ 33157 w 863600"/>
                <a:gd name="connsiteY20" fmla="*/ 2247942 h 2307034"/>
                <a:gd name="connsiteX21" fmla="*/ 93333 w 863600"/>
                <a:gd name="connsiteY21" fmla="*/ 2307035 h 2307034"/>
                <a:gd name="connsiteX22" fmla="*/ 94416 w 863600"/>
                <a:gd name="connsiteY22" fmla="*/ 2307035 h 2307034"/>
                <a:gd name="connsiteX23" fmla="*/ 153509 w 863600"/>
                <a:gd name="connsiteY23" fmla="*/ 2245794 h 2307034"/>
                <a:gd name="connsiteX24" fmla="*/ 153509 w 863600"/>
                <a:gd name="connsiteY24" fmla="*/ 2245776 h 2307034"/>
                <a:gd name="connsiteX25" fmla="*/ 182033 w 863600"/>
                <a:gd name="connsiteY25" fmla="*/ 1935507 h 2307034"/>
                <a:gd name="connsiteX26" fmla="*/ 258878 w 863600"/>
                <a:gd name="connsiteY26" fmla="*/ 1755580 h 2307034"/>
                <a:gd name="connsiteX27" fmla="*/ 356543 w 863600"/>
                <a:gd name="connsiteY27" fmla="*/ 1521254 h 2307034"/>
                <a:gd name="connsiteX28" fmla="*/ 390483 w 863600"/>
                <a:gd name="connsiteY28" fmla="*/ 1283318 h 2307034"/>
                <a:gd name="connsiteX29" fmla="*/ 462694 w 863600"/>
                <a:gd name="connsiteY29" fmla="*/ 1366000 h 2307034"/>
                <a:gd name="connsiteX30" fmla="*/ 630345 w 863600"/>
                <a:gd name="connsiteY30" fmla="*/ 1559406 h 2307034"/>
                <a:gd name="connsiteX31" fmla="*/ 744318 w 863600"/>
                <a:gd name="connsiteY31" fmla="*/ 1804263 h 2307034"/>
                <a:gd name="connsiteX32" fmla="*/ 802809 w 863600"/>
                <a:gd name="connsiteY32" fmla="*/ 1850418 h 2307034"/>
                <a:gd name="connsiteX33" fmla="*/ 817192 w 863600"/>
                <a:gd name="connsiteY33" fmla="*/ 1848854 h 2307034"/>
                <a:gd name="connsiteX34" fmla="*/ 862023 w 863600"/>
                <a:gd name="connsiteY34" fmla="*/ 1776642 h 23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3600" h="2307034">
                  <a:moveTo>
                    <a:pt x="862023" y="1776642"/>
                  </a:moveTo>
                  <a:cubicBezTo>
                    <a:pt x="835750" y="1670407"/>
                    <a:pt x="788596" y="1570461"/>
                    <a:pt x="723317" y="1482621"/>
                  </a:cubicBezTo>
                  <a:cubicBezTo>
                    <a:pt x="678847" y="1429245"/>
                    <a:pt x="617347" y="1359260"/>
                    <a:pt x="553680" y="1286868"/>
                  </a:cubicBezTo>
                  <a:cubicBezTo>
                    <a:pt x="477678" y="1200395"/>
                    <a:pt x="399028" y="1110973"/>
                    <a:pt x="343064" y="1042794"/>
                  </a:cubicBezTo>
                  <a:cubicBezTo>
                    <a:pt x="316887" y="1010840"/>
                    <a:pt x="286859" y="973471"/>
                    <a:pt x="257373" y="932069"/>
                  </a:cubicBezTo>
                  <a:cubicBezTo>
                    <a:pt x="307632" y="908986"/>
                    <a:pt x="361887" y="895867"/>
                    <a:pt x="417141" y="893436"/>
                  </a:cubicBezTo>
                  <a:cubicBezTo>
                    <a:pt x="481493" y="898870"/>
                    <a:pt x="544359" y="915744"/>
                    <a:pt x="602784" y="943262"/>
                  </a:cubicBezTo>
                  <a:cubicBezTo>
                    <a:pt x="631265" y="960394"/>
                    <a:pt x="668244" y="951194"/>
                    <a:pt x="685376" y="922712"/>
                  </a:cubicBezTo>
                  <a:cubicBezTo>
                    <a:pt x="702508" y="894231"/>
                    <a:pt x="693307" y="857253"/>
                    <a:pt x="664826" y="840120"/>
                  </a:cubicBezTo>
                  <a:cubicBezTo>
                    <a:pt x="592416" y="803118"/>
                    <a:pt x="513465" y="780630"/>
                    <a:pt x="432425" y="773927"/>
                  </a:cubicBezTo>
                  <a:cubicBezTo>
                    <a:pt x="349419" y="773710"/>
                    <a:pt x="267429" y="792220"/>
                    <a:pt x="192563" y="828085"/>
                  </a:cubicBezTo>
                  <a:cubicBezTo>
                    <a:pt x="147636" y="748231"/>
                    <a:pt x="122850" y="658629"/>
                    <a:pt x="120352" y="567041"/>
                  </a:cubicBezTo>
                  <a:cubicBezTo>
                    <a:pt x="126833" y="396784"/>
                    <a:pt x="187106" y="232967"/>
                    <a:pt x="292516" y="99111"/>
                  </a:cubicBezTo>
                  <a:cubicBezTo>
                    <a:pt x="314017" y="73771"/>
                    <a:pt x="310906" y="35793"/>
                    <a:pt x="285566" y="14292"/>
                  </a:cubicBezTo>
                  <a:cubicBezTo>
                    <a:pt x="260225" y="-7208"/>
                    <a:pt x="222248" y="-4097"/>
                    <a:pt x="200747" y="21243"/>
                  </a:cubicBezTo>
                  <a:cubicBezTo>
                    <a:pt x="76105" y="176792"/>
                    <a:pt x="5626" y="368760"/>
                    <a:pt x="0" y="568004"/>
                  </a:cubicBezTo>
                  <a:cubicBezTo>
                    <a:pt x="2046" y="811176"/>
                    <a:pt x="150862" y="997722"/>
                    <a:pt x="244134" y="1111635"/>
                  </a:cubicBezTo>
                  <a:cubicBezTo>
                    <a:pt x="281913" y="1234858"/>
                    <a:pt x="280698" y="1366740"/>
                    <a:pt x="240644" y="1489241"/>
                  </a:cubicBezTo>
                  <a:cubicBezTo>
                    <a:pt x="217254" y="1562896"/>
                    <a:pt x="187220" y="1634277"/>
                    <a:pt x="150922" y="1702505"/>
                  </a:cubicBezTo>
                  <a:cubicBezTo>
                    <a:pt x="116645" y="1766791"/>
                    <a:pt x="88248" y="1834038"/>
                    <a:pt x="66073" y="1903433"/>
                  </a:cubicBezTo>
                  <a:cubicBezTo>
                    <a:pt x="41900" y="2016625"/>
                    <a:pt x="30852" y="2132223"/>
                    <a:pt x="33157" y="2247942"/>
                  </a:cubicBezTo>
                  <a:cubicBezTo>
                    <a:pt x="33747" y="2280750"/>
                    <a:pt x="60519" y="2307041"/>
                    <a:pt x="93333" y="2307035"/>
                  </a:cubicBezTo>
                  <a:lnTo>
                    <a:pt x="94416" y="2307035"/>
                  </a:lnTo>
                  <a:cubicBezTo>
                    <a:pt x="127645" y="2306439"/>
                    <a:pt x="154105" y="2279023"/>
                    <a:pt x="153509" y="2245794"/>
                  </a:cubicBezTo>
                  <a:cubicBezTo>
                    <a:pt x="153509" y="2245788"/>
                    <a:pt x="153509" y="2245782"/>
                    <a:pt x="153509" y="2245776"/>
                  </a:cubicBezTo>
                  <a:cubicBezTo>
                    <a:pt x="151493" y="2141617"/>
                    <a:pt x="161061" y="2037554"/>
                    <a:pt x="182033" y="1935507"/>
                  </a:cubicBezTo>
                  <a:cubicBezTo>
                    <a:pt x="202384" y="1873418"/>
                    <a:pt x="228097" y="1813217"/>
                    <a:pt x="258878" y="1755580"/>
                  </a:cubicBezTo>
                  <a:cubicBezTo>
                    <a:pt x="298630" y="1680673"/>
                    <a:pt x="331330" y="1602221"/>
                    <a:pt x="356543" y="1521254"/>
                  </a:cubicBezTo>
                  <a:cubicBezTo>
                    <a:pt x="378484" y="1443826"/>
                    <a:pt x="389899" y="1363791"/>
                    <a:pt x="390483" y="1283318"/>
                  </a:cubicBezTo>
                  <a:cubicBezTo>
                    <a:pt x="414553" y="1310758"/>
                    <a:pt x="438624" y="1338439"/>
                    <a:pt x="462694" y="1366000"/>
                  </a:cubicBezTo>
                  <a:cubicBezTo>
                    <a:pt x="525578" y="1437549"/>
                    <a:pt x="586356" y="1506692"/>
                    <a:pt x="630345" y="1559406"/>
                  </a:cubicBezTo>
                  <a:cubicBezTo>
                    <a:pt x="683625" y="1632996"/>
                    <a:pt x="722312" y="1716117"/>
                    <a:pt x="744318" y="1804263"/>
                  </a:cubicBezTo>
                  <a:cubicBezTo>
                    <a:pt x="750799" y="1831318"/>
                    <a:pt x="774984" y="1850406"/>
                    <a:pt x="802809" y="1850418"/>
                  </a:cubicBezTo>
                  <a:cubicBezTo>
                    <a:pt x="807648" y="1850454"/>
                    <a:pt x="812474" y="1849931"/>
                    <a:pt x="817192" y="1848854"/>
                  </a:cubicBezTo>
                  <a:cubicBezTo>
                    <a:pt x="849488" y="1841253"/>
                    <a:pt x="869539" y="1808957"/>
                    <a:pt x="862023" y="1776642"/>
                  </a:cubicBezTo>
                  <a:close/>
                </a:path>
              </a:pathLst>
            </a:custGeom>
            <a:solidFill>
              <a:srgbClr val="F74030"/>
            </a:solidFill>
            <a:ln w="56852" cap="flat">
              <a:noFill/>
              <a:prstDash val="solid"/>
              <a:miter/>
            </a:ln>
          </p:spPr>
          <p:txBody>
            <a:bodyPr rtlCol="0" anchor="ctr"/>
            <a:lstStyle/>
            <a:p>
              <a:endParaRPr lang="da-DK"/>
            </a:p>
          </p:txBody>
        </p:sp>
      </p:grpSp>
      <p:sp>
        <p:nvSpPr>
          <p:cNvPr id="5" name="Title 4">
            <a:extLst>
              <a:ext uri="{FF2B5EF4-FFF2-40B4-BE49-F238E27FC236}">
                <a16:creationId xmlns:a16="http://schemas.microsoft.com/office/drawing/2014/main" id="{333C9B5B-D3BD-D863-2E4A-FAF7C222D8CD}"/>
              </a:ext>
            </a:extLst>
          </p:cNvPr>
          <p:cNvSpPr>
            <a:spLocks noGrp="1"/>
          </p:cNvSpPr>
          <p:nvPr>
            <p:ph type="title"/>
          </p:nvPr>
        </p:nvSpPr>
        <p:spPr/>
        <p:txBody>
          <a:bodyPr/>
          <a:lstStyle/>
          <a:p>
            <a:r>
              <a:rPr lang="da-DK" dirty="0"/>
              <a:t>Hvad er hjertesvigt</a:t>
            </a:r>
          </a:p>
        </p:txBody>
      </p:sp>
      <p:sp>
        <p:nvSpPr>
          <p:cNvPr id="9" name="Subtitle 8">
            <a:extLst>
              <a:ext uri="{FF2B5EF4-FFF2-40B4-BE49-F238E27FC236}">
                <a16:creationId xmlns:a16="http://schemas.microsoft.com/office/drawing/2014/main" id="{554FC1FF-4FBC-B0FC-A9DE-D90EE3834D5F}"/>
              </a:ext>
            </a:extLst>
          </p:cNvPr>
          <p:cNvSpPr>
            <a:spLocks noGrp="1"/>
          </p:cNvSpPr>
          <p:nvPr>
            <p:ph type="subTitle" idx="13"/>
          </p:nvPr>
        </p:nvSpPr>
        <p:spPr/>
        <p:txBody>
          <a:bodyPr/>
          <a:lstStyle/>
          <a:p>
            <a:endParaRPr lang="da-DK" dirty="0"/>
          </a:p>
        </p:txBody>
      </p:sp>
      <p:sp>
        <p:nvSpPr>
          <p:cNvPr id="6" name="Content Placeholder 5">
            <a:extLst>
              <a:ext uri="{FF2B5EF4-FFF2-40B4-BE49-F238E27FC236}">
                <a16:creationId xmlns:a16="http://schemas.microsoft.com/office/drawing/2014/main" id="{E8CB1C61-8747-380D-CE5B-9862915E5D14}"/>
              </a:ext>
            </a:extLst>
          </p:cNvPr>
          <p:cNvSpPr>
            <a:spLocks noGrp="1"/>
          </p:cNvSpPr>
          <p:nvPr>
            <p:ph idx="1"/>
          </p:nvPr>
        </p:nvSpPr>
        <p:spPr>
          <a:xfrm>
            <a:off x="531863" y="2293210"/>
            <a:ext cx="5463074" cy="3767773"/>
          </a:xfrm>
        </p:spPr>
        <p:txBody>
          <a:bodyPr/>
          <a:lstStyle/>
          <a:p>
            <a:pPr>
              <a:lnSpc>
                <a:spcPts val="2400"/>
              </a:lnSpc>
              <a:buClr>
                <a:srgbClr val="F74030"/>
              </a:buClr>
            </a:pPr>
            <a:r>
              <a:rPr lang="da-DK" sz="1800" dirty="0"/>
              <a:t>Hjertets pumpekraft er nedsat</a:t>
            </a:r>
          </a:p>
          <a:p>
            <a:pPr>
              <a:lnSpc>
                <a:spcPts val="2400"/>
              </a:lnSpc>
              <a:buClr>
                <a:srgbClr val="F74030"/>
              </a:buClr>
            </a:pPr>
            <a:endParaRPr lang="da-DK" sz="1800" dirty="0"/>
          </a:p>
          <a:p>
            <a:pPr>
              <a:lnSpc>
                <a:spcPts val="2400"/>
              </a:lnSpc>
              <a:buClr>
                <a:srgbClr val="F74030"/>
              </a:buClr>
            </a:pPr>
            <a:r>
              <a:rPr lang="da-DK" sz="1800" dirty="0"/>
              <a:t>Hjertet er på overarbejde og forsøger at kompensere</a:t>
            </a:r>
          </a:p>
          <a:p>
            <a:pPr>
              <a:lnSpc>
                <a:spcPts val="2400"/>
              </a:lnSpc>
              <a:buClr>
                <a:srgbClr val="F74030"/>
              </a:buClr>
            </a:pPr>
            <a:endParaRPr lang="da-DK" sz="1800" dirty="0"/>
          </a:p>
          <a:p>
            <a:pPr>
              <a:lnSpc>
                <a:spcPts val="2400"/>
              </a:lnSpc>
              <a:buClr>
                <a:srgbClr val="F74030"/>
              </a:buClr>
            </a:pPr>
            <a:r>
              <a:rPr lang="da-DK" sz="1800" dirty="0"/>
              <a:t>Hjertesvigt har 4 NYHA-klasser = sværhedsgrader af sygdom</a:t>
            </a:r>
          </a:p>
          <a:p>
            <a:pPr>
              <a:lnSpc>
                <a:spcPts val="2400"/>
              </a:lnSpc>
              <a:buClr>
                <a:srgbClr val="F74030"/>
              </a:buClr>
            </a:pPr>
            <a:endParaRPr lang="da-DK" sz="1800" dirty="0"/>
          </a:p>
          <a:p>
            <a:pPr>
              <a:lnSpc>
                <a:spcPts val="2400"/>
              </a:lnSpc>
              <a:buClr>
                <a:srgbClr val="F74030"/>
              </a:buClr>
            </a:pPr>
            <a:r>
              <a:rPr lang="da-DK" sz="1800" dirty="0"/>
              <a:t>NYHA klasse 3 og 4 har ofte ernæringsmæssige konsekvenser</a:t>
            </a:r>
          </a:p>
          <a:p>
            <a:endParaRPr lang="da-DK" dirty="0"/>
          </a:p>
        </p:txBody>
      </p:sp>
      <p:sp>
        <p:nvSpPr>
          <p:cNvPr id="10" name="Text Placeholder 9">
            <a:extLst>
              <a:ext uri="{FF2B5EF4-FFF2-40B4-BE49-F238E27FC236}">
                <a16:creationId xmlns:a16="http://schemas.microsoft.com/office/drawing/2014/main" id="{EAA644C5-BD47-ECC3-1802-633C876A9BA6}"/>
              </a:ext>
            </a:extLst>
          </p:cNvPr>
          <p:cNvSpPr>
            <a:spLocks noGrp="1"/>
          </p:cNvSpPr>
          <p:nvPr>
            <p:ph type="body" sz="quarter" idx="17"/>
          </p:nvPr>
        </p:nvSpPr>
        <p:spPr/>
        <p:txBody>
          <a:bodyPr/>
          <a:lstStyle/>
          <a:p>
            <a:endParaRPr lang="da-DK" dirty="0"/>
          </a:p>
        </p:txBody>
      </p:sp>
      <p:sp>
        <p:nvSpPr>
          <p:cNvPr id="7" name="Footer Placeholder 6">
            <a:extLst>
              <a:ext uri="{FF2B5EF4-FFF2-40B4-BE49-F238E27FC236}">
                <a16:creationId xmlns:a16="http://schemas.microsoft.com/office/drawing/2014/main" id="{A407850F-C497-C1E5-2785-24DC4840848C}"/>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8" name="Slide Number Placeholder 7">
            <a:extLst>
              <a:ext uri="{FF2B5EF4-FFF2-40B4-BE49-F238E27FC236}">
                <a16:creationId xmlns:a16="http://schemas.microsoft.com/office/drawing/2014/main" id="{D4217ADB-D2E0-F636-0BBD-B7302FFA1F71}"/>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241944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6">
            <a:extLst>
              <a:ext uri="{FF2B5EF4-FFF2-40B4-BE49-F238E27FC236}">
                <a16:creationId xmlns:a16="http://schemas.microsoft.com/office/drawing/2014/main" id="{ED57AF58-4051-2B11-4281-48557FC40265}"/>
              </a:ext>
            </a:extLst>
          </p:cNvPr>
          <p:cNvSpPr txBox="1"/>
          <p:nvPr/>
        </p:nvSpPr>
        <p:spPr>
          <a:xfrm>
            <a:off x="6210817" y="1485900"/>
            <a:ext cx="5328000" cy="4176000"/>
          </a:xfrm>
          <a:prstGeom prst="rect">
            <a:avLst/>
          </a:prstGeom>
          <a:solidFill>
            <a:srgbClr val="EFE6DD"/>
          </a:solidFill>
        </p:spPr>
        <p:txBody>
          <a:bodyPr wrap="square" lIns="0" tIns="0" rIns="0" bIns="0" rtlCol="0">
            <a:spAutoFit/>
          </a:bodyPr>
          <a:lstStyle/>
          <a:p>
            <a:pPr algn="l"/>
            <a:endParaRPr lang="da-DK" sz="1600" dirty="0" err="1">
              <a:solidFill>
                <a:schemeClr val="tx2"/>
              </a:solidFill>
            </a:endParaRPr>
          </a:p>
        </p:txBody>
      </p:sp>
      <p:sp>
        <p:nvSpPr>
          <p:cNvPr id="3" name="Pladsholder til sidefod 2">
            <a:extLst>
              <a:ext uri="{FF2B5EF4-FFF2-40B4-BE49-F238E27FC236}">
                <a16:creationId xmlns:a16="http://schemas.microsoft.com/office/drawing/2014/main" id="{A78AD9B5-B2F3-463D-1030-AE5D3C987EE9}"/>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8DD61DF-43B9-D5BA-2425-1587BC309782}"/>
              </a:ext>
            </a:extLst>
          </p:cNvPr>
          <p:cNvSpPr>
            <a:spLocks noGrp="1"/>
          </p:cNvSpPr>
          <p:nvPr>
            <p:ph type="sldNum" sz="quarter" idx="12"/>
          </p:nvPr>
        </p:nvSpPr>
        <p:spPr/>
        <p:txBody>
          <a:bodyPr/>
          <a:lstStyle/>
          <a:p>
            <a:fld id="{24C8C45C-947F-4981-8B3F-4F32E973C901}" type="slidenum">
              <a:rPr lang="da-DK" smtClean="0"/>
              <a:pPr/>
              <a:t>30</a:t>
            </a:fld>
            <a:endParaRPr lang="da-DK" dirty="0"/>
          </a:p>
        </p:txBody>
      </p:sp>
      <p:pic>
        <p:nvPicPr>
          <p:cNvPr id="5" name="Picture 2">
            <a:extLst>
              <a:ext uri="{FF2B5EF4-FFF2-40B4-BE49-F238E27FC236}">
                <a16:creationId xmlns:a16="http://schemas.microsoft.com/office/drawing/2014/main" id="{22129BB3-6824-5E53-5909-BB0867F9BF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0000" y="1636554"/>
            <a:ext cx="2685774" cy="206334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324370F8-D832-9A34-DD69-643935C03D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62700" y="3556056"/>
            <a:ext cx="2248529" cy="1987777"/>
          </a:xfrm>
          <a:prstGeom prst="rect">
            <a:avLst/>
          </a:prstGeom>
        </p:spPr>
      </p:pic>
      <p:pic>
        <p:nvPicPr>
          <p:cNvPr id="13" name="Billede 12">
            <a:extLst>
              <a:ext uri="{FF2B5EF4-FFF2-40B4-BE49-F238E27FC236}">
                <a16:creationId xmlns:a16="http://schemas.microsoft.com/office/drawing/2014/main" id="{39FB977B-702B-FAD0-F6B6-CFE52C38D2F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46145" y="1637029"/>
            <a:ext cx="2248529" cy="1787016"/>
          </a:xfrm>
          <a:prstGeom prst="rect">
            <a:avLst/>
          </a:prstGeom>
        </p:spPr>
      </p:pic>
      <p:pic>
        <p:nvPicPr>
          <p:cNvPr id="14" name="Picture 6">
            <a:extLst>
              <a:ext uri="{FF2B5EF4-FFF2-40B4-BE49-F238E27FC236}">
                <a16:creationId xmlns:a16="http://schemas.microsoft.com/office/drawing/2014/main" id="{C2C31713-6379-4A13-E5A8-958A8433F44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8719742" y="3815833"/>
            <a:ext cx="2696032" cy="172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605D3900-AB65-CAC9-8BF1-C418C9CFEFFC}"/>
              </a:ext>
            </a:extLst>
          </p:cNvPr>
          <p:cNvSpPr txBox="1"/>
          <p:nvPr/>
        </p:nvSpPr>
        <p:spPr>
          <a:xfrm>
            <a:off x="375616" y="2433494"/>
            <a:ext cx="5987084" cy="1754326"/>
          </a:xfrm>
          <a:prstGeom prst="rect">
            <a:avLst/>
          </a:prstGeom>
          <a:noFill/>
        </p:spPr>
        <p:txBody>
          <a:bodyPr wrap="square">
            <a:spAutoFit/>
          </a:bodyPr>
          <a:lstStyle/>
          <a:p>
            <a:r>
              <a:rPr lang="da-DK" sz="3200" dirty="0">
                <a:solidFill>
                  <a:srgbClr val="400000"/>
                </a:solidFill>
                <a:latin typeface="Poppins "/>
              </a:rPr>
              <a:t>Få ny inspiration og hjertesunde opskrifter på </a:t>
            </a:r>
            <a:r>
              <a:rPr lang="da-DK" sz="4000" dirty="0">
                <a:solidFill>
                  <a:srgbClr val="F74030"/>
                </a:solidFill>
                <a:latin typeface="+mj-lt"/>
              </a:rPr>
              <a:t>Hjerteforeningen.dk</a:t>
            </a:r>
          </a:p>
        </p:txBody>
      </p:sp>
    </p:spTree>
    <p:extLst>
      <p:ext uri="{BB962C8B-B14F-4D97-AF65-F5344CB8AC3E}">
        <p14:creationId xmlns:p14="http://schemas.microsoft.com/office/powerpoint/2010/main" val="295845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8A389CD3-E018-9F4B-9D24-BC62A02BEC68}"/>
              </a:ext>
            </a:extLst>
          </p:cNvPr>
          <p:cNvSpPr>
            <a:spLocks noGrp="1"/>
          </p:cNvSpPr>
          <p:nvPr>
            <p:ph type="ftr" sz="quarter" idx="16"/>
          </p:nvPr>
        </p:nvSpPr>
        <p:spPr/>
        <p:txBody>
          <a:bodyPr/>
          <a:lstStyle/>
          <a:p>
            <a:r>
              <a:rPr lang="da-DK" dirty="0"/>
              <a:t>Hjerteforeningen</a:t>
            </a:r>
          </a:p>
        </p:txBody>
      </p:sp>
      <p:sp>
        <p:nvSpPr>
          <p:cNvPr id="3" name="Pladsholder til slidenummer 2">
            <a:extLst>
              <a:ext uri="{FF2B5EF4-FFF2-40B4-BE49-F238E27FC236}">
                <a16:creationId xmlns:a16="http://schemas.microsoft.com/office/drawing/2014/main" id="{2F765916-6417-4649-C285-A8FD1DFB6C2B}"/>
              </a:ext>
            </a:extLst>
          </p:cNvPr>
          <p:cNvSpPr>
            <a:spLocks noGrp="1"/>
          </p:cNvSpPr>
          <p:nvPr>
            <p:ph type="sldNum" sz="quarter" idx="17"/>
          </p:nvPr>
        </p:nvSpPr>
        <p:spPr/>
        <p:txBody>
          <a:bodyPr/>
          <a:lstStyle/>
          <a:p>
            <a:fld id="{24C8C45C-947F-4981-8B3F-4F32E973C901}" type="slidenum">
              <a:rPr lang="da-DK" smtClean="0"/>
              <a:pPr/>
              <a:t>31</a:t>
            </a:fld>
            <a:endParaRPr lang="da-DK" dirty="0"/>
          </a:p>
        </p:txBody>
      </p:sp>
      <p:sp>
        <p:nvSpPr>
          <p:cNvPr id="6" name="Title 5">
            <a:extLst>
              <a:ext uri="{FF2B5EF4-FFF2-40B4-BE49-F238E27FC236}">
                <a16:creationId xmlns:a16="http://schemas.microsoft.com/office/drawing/2014/main" id="{D8C8A42C-F96A-F9B4-6F1D-6542B0C5D0C0}"/>
              </a:ext>
            </a:extLst>
          </p:cNvPr>
          <p:cNvSpPr>
            <a:spLocks noGrp="1"/>
          </p:cNvSpPr>
          <p:nvPr>
            <p:ph type="ctrTitle"/>
          </p:nvPr>
        </p:nvSpPr>
        <p:spPr>
          <a:xfrm>
            <a:off x="2288130" y="2097523"/>
            <a:ext cx="7400700" cy="1985964"/>
          </a:xfrm>
        </p:spPr>
        <p:txBody>
          <a:bodyPr/>
          <a:lstStyle/>
          <a:p>
            <a:pPr algn="ctr"/>
            <a:r>
              <a:rPr lang="da-DK" sz="4400" dirty="0"/>
              <a:t>Få mere information på:</a:t>
            </a:r>
            <a:br>
              <a:rPr lang="da-DK" sz="4000" dirty="0"/>
            </a:br>
            <a:r>
              <a:rPr lang="da-DK" sz="3600" dirty="0">
                <a:solidFill>
                  <a:srgbClr val="EFE6DD"/>
                </a:solidFill>
                <a:latin typeface="Poppins "/>
              </a:rPr>
              <a:t>Hjerteforeningen.dk</a:t>
            </a:r>
            <a:br>
              <a:rPr lang="da-DK" sz="3600" dirty="0">
                <a:solidFill>
                  <a:srgbClr val="EFE6DD"/>
                </a:solidFill>
                <a:latin typeface="Poppins "/>
              </a:rPr>
            </a:br>
            <a:r>
              <a:rPr lang="da-DK" sz="3600" dirty="0">
                <a:solidFill>
                  <a:srgbClr val="EFE6DD"/>
                </a:solidFill>
                <a:latin typeface="Poppins "/>
              </a:rPr>
              <a:t>Hjertelinjen 7025 0000</a:t>
            </a:r>
            <a:br>
              <a:rPr lang="da-DK" sz="4000" dirty="0"/>
            </a:br>
            <a:br>
              <a:rPr lang="da-DK" sz="4000" dirty="0"/>
            </a:br>
            <a:br>
              <a:rPr lang="da-DK" sz="4400" dirty="0"/>
            </a:br>
            <a:r>
              <a:rPr lang="da-DK" sz="4400" dirty="0">
                <a:solidFill>
                  <a:srgbClr val="CFAAF6"/>
                </a:solidFill>
              </a:rPr>
              <a:t>Spørgsmål?</a:t>
            </a:r>
          </a:p>
        </p:txBody>
      </p:sp>
      <p:sp>
        <p:nvSpPr>
          <p:cNvPr id="7" name="Text Placeholder 6">
            <a:extLst>
              <a:ext uri="{FF2B5EF4-FFF2-40B4-BE49-F238E27FC236}">
                <a16:creationId xmlns:a16="http://schemas.microsoft.com/office/drawing/2014/main" id="{AE5D74B9-A096-67FA-72CE-A5AF2E06996A}"/>
              </a:ext>
            </a:extLst>
          </p:cNvPr>
          <p:cNvSpPr>
            <a:spLocks noGrp="1"/>
          </p:cNvSpPr>
          <p:nvPr>
            <p:ph type="body" sz="quarter" idx="18"/>
          </p:nvPr>
        </p:nvSpPr>
        <p:spPr/>
        <p:txBody>
          <a:bodyPr/>
          <a:lstStyle/>
          <a:p>
            <a:endParaRPr lang="da-DK"/>
          </a:p>
        </p:txBody>
      </p:sp>
      <p:sp>
        <p:nvSpPr>
          <p:cNvPr id="8" name="Text Placeholder 7">
            <a:extLst>
              <a:ext uri="{FF2B5EF4-FFF2-40B4-BE49-F238E27FC236}">
                <a16:creationId xmlns:a16="http://schemas.microsoft.com/office/drawing/2014/main" id="{4CFEBD1E-8E8A-6613-BFF8-E85630A500BA}"/>
              </a:ext>
            </a:extLst>
          </p:cNvPr>
          <p:cNvSpPr>
            <a:spLocks noGrp="1"/>
          </p:cNvSpPr>
          <p:nvPr>
            <p:ph type="body" sz="quarter" idx="19"/>
          </p:nvPr>
        </p:nvSpPr>
        <p:spPr/>
        <p:txBody>
          <a:bodyPr/>
          <a:lstStyle/>
          <a:p>
            <a:endParaRPr lang="da-DK"/>
          </a:p>
        </p:txBody>
      </p:sp>
      <p:sp>
        <p:nvSpPr>
          <p:cNvPr id="9" name="Text Placeholder 8">
            <a:extLst>
              <a:ext uri="{FF2B5EF4-FFF2-40B4-BE49-F238E27FC236}">
                <a16:creationId xmlns:a16="http://schemas.microsoft.com/office/drawing/2014/main" id="{8EB41948-570D-0BF0-4598-EA1251579695}"/>
              </a:ext>
            </a:extLst>
          </p:cNvPr>
          <p:cNvSpPr>
            <a:spLocks noGrp="1"/>
          </p:cNvSpPr>
          <p:nvPr>
            <p:ph type="body" sz="quarter" idx="21"/>
          </p:nvPr>
        </p:nvSpPr>
        <p:spPr/>
        <p:txBody>
          <a:bodyPr/>
          <a:lstStyle/>
          <a:p>
            <a:endParaRPr lang="da-DK"/>
          </a:p>
        </p:txBody>
      </p:sp>
      <p:sp>
        <p:nvSpPr>
          <p:cNvPr id="11" name="Text Placeholder 10">
            <a:extLst>
              <a:ext uri="{FF2B5EF4-FFF2-40B4-BE49-F238E27FC236}">
                <a16:creationId xmlns:a16="http://schemas.microsoft.com/office/drawing/2014/main" id="{0F7290B3-64C5-EA8B-1D28-5F301B38428F}"/>
              </a:ext>
            </a:extLst>
          </p:cNvPr>
          <p:cNvSpPr>
            <a:spLocks noGrp="1"/>
          </p:cNvSpPr>
          <p:nvPr>
            <p:ph type="body" sz="quarter" idx="22"/>
          </p:nvPr>
        </p:nvSpPr>
        <p:spPr/>
        <p:txBody>
          <a:bodyPr/>
          <a:lstStyle/>
          <a:p>
            <a:endParaRPr lang="da-DK"/>
          </a:p>
        </p:txBody>
      </p:sp>
      <p:sp>
        <p:nvSpPr>
          <p:cNvPr id="10" name="Link">
            <a:hlinkClick r:id="rId2"/>
            <a:extLst>
              <a:ext uri="{FF2B5EF4-FFF2-40B4-BE49-F238E27FC236}">
                <a16:creationId xmlns:a16="http://schemas.microsoft.com/office/drawing/2014/main" id="{5B934A5B-2858-5BE8-28D5-8D759EC7E636}"/>
              </a:ext>
            </a:extLst>
          </p:cNvPr>
          <p:cNvSpPr>
            <a:spLocks noGrp="1" noRot="1" noMove="1" noResize="1" noEditPoints="1" noAdjustHandles="1" noChangeArrowheads="1" noChangeShapeType="1"/>
          </p:cNvSpPr>
          <p:nvPr/>
        </p:nvSpPr>
        <p:spPr>
          <a:xfrm>
            <a:off x="9948863" y="5791200"/>
            <a:ext cx="1900237" cy="8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97484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D1059-20C9-A710-9276-0F6AEE99B0DD}"/>
              </a:ext>
            </a:extLst>
          </p:cNvPr>
          <p:cNvSpPr>
            <a:spLocks noGrp="1"/>
          </p:cNvSpPr>
          <p:nvPr>
            <p:ph type="title"/>
          </p:nvPr>
        </p:nvSpPr>
        <p:spPr/>
        <p:txBody>
          <a:bodyPr/>
          <a:lstStyle/>
          <a:p>
            <a:r>
              <a:rPr lang="da-DK" dirty="0"/>
              <a:t>Ernæringsmæssige udfordringer </a:t>
            </a:r>
          </a:p>
        </p:txBody>
      </p:sp>
      <p:sp>
        <p:nvSpPr>
          <p:cNvPr id="3" name="Pladsholder til sidefod 2">
            <a:extLst>
              <a:ext uri="{FF2B5EF4-FFF2-40B4-BE49-F238E27FC236}">
                <a16:creationId xmlns:a16="http://schemas.microsoft.com/office/drawing/2014/main" id="{C78A0322-D2E7-D34A-8F51-63474224F9D5}"/>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F9000CED-1860-7CCE-5DD0-3B665F52CC87}"/>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
        <p:nvSpPr>
          <p:cNvPr id="5" name="Undertitel 2">
            <a:extLst>
              <a:ext uri="{FF2B5EF4-FFF2-40B4-BE49-F238E27FC236}">
                <a16:creationId xmlns:a16="http://schemas.microsoft.com/office/drawing/2014/main" id="{0477204D-181C-CF28-898D-56CB9EDF8E44}"/>
              </a:ext>
            </a:extLst>
          </p:cNvPr>
          <p:cNvSpPr txBox="1">
            <a:spLocks/>
          </p:cNvSpPr>
          <p:nvPr/>
        </p:nvSpPr>
        <p:spPr>
          <a:xfrm>
            <a:off x="540000" y="1638000"/>
            <a:ext cx="5964525" cy="496766"/>
          </a:xfrm>
          <a:prstGeom prst="rect">
            <a:avLst/>
          </a:prstGeom>
        </p:spPr>
        <p:txBody>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None/>
            </a:pPr>
            <a:r>
              <a:rPr lang="da-DK" sz="1800" dirty="0">
                <a:solidFill>
                  <a:srgbClr val="4058F4"/>
                </a:solidFill>
              </a:rPr>
              <a:t>Symptomer på hjertesvigt er individuelle</a:t>
            </a:r>
          </a:p>
        </p:txBody>
      </p:sp>
      <p:grpSp>
        <p:nvGrpSpPr>
          <p:cNvPr id="6" name="Gruppe 5">
            <a:extLst>
              <a:ext uri="{FF2B5EF4-FFF2-40B4-BE49-F238E27FC236}">
                <a16:creationId xmlns:a16="http://schemas.microsoft.com/office/drawing/2014/main" id="{9B86709F-73E3-8C59-37D4-7401EDFAAF5F}"/>
              </a:ext>
            </a:extLst>
          </p:cNvPr>
          <p:cNvGrpSpPr/>
          <p:nvPr/>
        </p:nvGrpSpPr>
        <p:grpSpPr>
          <a:xfrm>
            <a:off x="1035817" y="1638000"/>
            <a:ext cx="10391276" cy="4913544"/>
            <a:chOff x="1035817" y="1638000"/>
            <a:chExt cx="10391276" cy="4913544"/>
          </a:xfrm>
        </p:grpSpPr>
        <p:sp>
          <p:nvSpPr>
            <p:cNvPr id="7" name="Ellipse 6">
              <a:extLst>
                <a:ext uri="{FF2B5EF4-FFF2-40B4-BE49-F238E27FC236}">
                  <a16:creationId xmlns:a16="http://schemas.microsoft.com/office/drawing/2014/main" id="{46319CE1-CC76-E123-12C9-CBA57124046D}"/>
                </a:ext>
              </a:extLst>
            </p:cNvPr>
            <p:cNvSpPr/>
            <p:nvPr/>
          </p:nvSpPr>
          <p:spPr>
            <a:xfrm>
              <a:off x="8070284" y="2987059"/>
              <a:ext cx="3356809" cy="3384485"/>
            </a:xfrm>
            <a:prstGeom prst="ellipse">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da-DK" sz="2400" dirty="0">
                  <a:solidFill>
                    <a:schemeClr val="bg1"/>
                  </a:solidFill>
                </a:rPr>
                <a:t>Appetitløshed</a:t>
              </a:r>
              <a:endParaRPr lang="en-US" sz="2400" dirty="0">
                <a:solidFill>
                  <a:schemeClr val="bg1"/>
                </a:solidFill>
              </a:endParaRPr>
            </a:p>
          </p:txBody>
        </p:sp>
        <p:sp>
          <p:nvSpPr>
            <p:cNvPr id="8" name="Ellipse 7">
              <a:extLst>
                <a:ext uri="{FF2B5EF4-FFF2-40B4-BE49-F238E27FC236}">
                  <a16:creationId xmlns:a16="http://schemas.microsoft.com/office/drawing/2014/main" id="{7C14A651-AE0B-4F64-B112-44FDB252935E}"/>
                </a:ext>
              </a:extLst>
            </p:cNvPr>
            <p:cNvSpPr/>
            <p:nvPr/>
          </p:nvSpPr>
          <p:spPr>
            <a:xfrm>
              <a:off x="6642032" y="1638000"/>
              <a:ext cx="2900362" cy="2947986"/>
            </a:xfrm>
            <a:prstGeom prst="ellipse">
              <a:avLst/>
            </a:prstGeom>
            <a:solidFill>
              <a:srgbClr val="EAAE93"/>
            </a:solidFill>
            <a:ln w="508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da-DK" sz="2800" dirty="0">
                  <a:solidFill>
                    <a:srgbClr val="400000"/>
                  </a:solidFill>
                </a:rPr>
                <a:t>Kvalme og madlede</a:t>
              </a:r>
              <a:endParaRPr lang="en-US" sz="2800" dirty="0">
                <a:solidFill>
                  <a:srgbClr val="400000"/>
                </a:solidFill>
              </a:endParaRPr>
            </a:p>
          </p:txBody>
        </p:sp>
        <p:sp>
          <p:nvSpPr>
            <p:cNvPr id="9" name="Ellipse 8">
              <a:extLst>
                <a:ext uri="{FF2B5EF4-FFF2-40B4-BE49-F238E27FC236}">
                  <a16:creationId xmlns:a16="http://schemas.microsoft.com/office/drawing/2014/main" id="{8DB16F48-DDBE-1E3D-4C4C-0D84C83E1EBE}"/>
                </a:ext>
              </a:extLst>
            </p:cNvPr>
            <p:cNvSpPr/>
            <p:nvPr/>
          </p:nvSpPr>
          <p:spPr>
            <a:xfrm>
              <a:off x="5351287" y="3635680"/>
              <a:ext cx="2581490" cy="2534625"/>
            </a:xfrm>
            <a:prstGeom prst="ellipse">
              <a:avLst/>
            </a:prstGeom>
            <a:solidFill>
              <a:srgbClr val="F9F97A"/>
            </a:solidFill>
            <a:ln w="508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da-DK" dirty="0">
                  <a:solidFill>
                    <a:srgbClr val="4058F4"/>
                  </a:solidFill>
                </a:rPr>
                <a:t>Udtalt træthed</a:t>
              </a:r>
              <a:endParaRPr lang="en-US" dirty="0">
                <a:solidFill>
                  <a:srgbClr val="4058F4"/>
                </a:solidFill>
              </a:endParaRPr>
            </a:p>
          </p:txBody>
        </p:sp>
        <p:sp>
          <p:nvSpPr>
            <p:cNvPr id="10" name="Ellipse 9">
              <a:extLst>
                <a:ext uri="{FF2B5EF4-FFF2-40B4-BE49-F238E27FC236}">
                  <a16:creationId xmlns:a16="http://schemas.microsoft.com/office/drawing/2014/main" id="{5C26DD47-2CCF-6F6D-690D-AC7D370D1163}"/>
                </a:ext>
              </a:extLst>
            </p:cNvPr>
            <p:cNvSpPr/>
            <p:nvPr/>
          </p:nvSpPr>
          <p:spPr>
            <a:xfrm>
              <a:off x="2769797" y="2841081"/>
              <a:ext cx="2900362" cy="2947986"/>
            </a:xfrm>
            <a:prstGeom prst="ellipse">
              <a:avLst/>
            </a:prstGeom>
            <a:solidFill>
              <a:srgbClr val="CFAAF6"/>
            </a:solidFill>
            <a:ln w="508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da-DK" sz="2000" dirty="0">
                  <a:solidFill>
                    <a:srgbClr val="400000"/>
                  </a:solidFill>
                </a:rPr>
                <a:t>Åndenød ved aktivitet eller i hvile</a:t>
              </a:r>
              <a:endParaRPr lang="en-US" sz="2000" dirty="0">
                <a:solidFill>
                  <a:srgbClr val="400000"/>
                </a:solidFill>
              </a:endParaRPr>
            </a:p>
          </p:txBody>
        </p:sp>
        <p:sp>
          <p:nvSpPr>
            <p:cNvPr id="11" name="Ellipse 10">
              <a:extLst>
                <a:ext uri="{FF2B5EF4-FFF2-40B4-BE49-F238E27FC236}">
                  <a16:creationId xmlns:a16="http://schemas.microsoft.com/office/drawing/2014/main" id="{F53069B7-8217-A406-3D81-656482B90118}"/>
                </a:ext>
              </a:extLst>
            </p:cNvPr>
            <p:cNvSpPr/>
            <p:nvPr/>
          </p:nvSpPr>
          <p:spPr>
            <a:xfrm>
              <a:off x="1035817" y="4016919"/>
              <a:ext cx="2581490" cy="2534625"/>
            </a:xfrm>
            <a:prstGeom prst="ellipse">
              <a:avLst/>
            </a:prstGeom>
            <a:solidFill>
              <a:schemeClr val="accent1"/>
            </a:solidFill>
            <a:ln w="50800">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da-DK" dirty="0">
                  <a:solidFill>
                    <a:srgbClr val="FFFFFF"/>
                  </a:solidFill>
                </a:rPr>
                <a:t>Væske ophobes i ben, lunger og mave</a:t>
              </a:r>
            </a:p>
          </p:txBody>
        </p:sp>
      </p:grpSp>
    </p:spTree>
    <p:extLst>
      <p:ext uri="{BB962C8B-B14F-4D97-AF65-F5344CB8AC3E}">
        <p14:creationId xmlns:p14="http://schemas.microsoft.com/office/powerpoint/2010/main" val="109517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5B59D-023A-6811-E42D-3E80E9ABC17C}"/>
              </a:ext>
            </a:extLst>
          </p:cNvPr>
          <p:cNvSpPr>
            <a:spLocks noGrp="1"/>
          </p:cNvSpPr>
          <p:nvPr>
            <p:ph type="title"/>
          </p:nvPr>
        </p:nvSpPr>
        <p:spPr/>
        <p:txBody>
          <a:bodyPr/>
          <a:lstStyle/>
          <a:p>
            <a:r>
              <a:rPr lang="da-DK" dirty="0"/>
              <a:t>Hvis appetitten </a:t>
            </a:r>
            <a:br>
              <a:rPr lang="da-DK" dirty="0"/>
            </a:br>
            <a:r>
              <a:rPr lang="da-DK" dirty="0"/>
              <a:t>er lille</a:t>
            </a:r>
          </a:p>
        </p:txBody>
      </p:sp>
      <p:sp>
        <p:nvSpPr>
          <p:cNvPr id="3" name="Undertitel 2">
            <a:extLst>
              <a:ext uri="{FF2B5EF4-FFF2-40B4-BE49-F238E27FC236}">
                <a16:creationId xmlns:a16="http://schemas.microsoft.com/office/drawing/2014/main" id="{D3F103E1-9535-3331-6628-B57D30BD88D6}"/>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67822832-72CC-D3E7-5A5C-DDE9E08810A4}"/>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788021F1-2FCD-28C9-6529-27323A5471F1}"/>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16FE0072-FBCF-87F9-EFBE-8D37434CF019}"/>
              </a:ext>
            </a:extLst>
          </p:cNvPr>
          <p:cNvSpPr>
            <a:spLocks noGrp="1"/>
          </p:cNvSpPr>
          <p:nvPr>
            <p:ph type="sldNum" sz="quarter" idx="12"/>
          </p:nvPr>
        </p:nvSpPr>
        <p:spPr/>
        <p:txBody>
          <a:bodyPr/>
          <a:lstStyle/>
          <a:p>
            <a:fld id="{24C8C45C-947F-4981-8B3F-4F32E973C901}" type="slidenum">
              <a:rPr lang="da-DK" smtClean="0"/>
              <a:pPr/>
              <a:t>5</a:t>
            </a:fld>
            <a:endParaRPr lang="da-DK" dirty="0"/>
          </a:p>
        </p:txBody>
      </p:sp>
      <p:sp>
        <p:nvSpPr>
          <p:cNvPr id="8" name="Pladsholder til tekst 7">
            <a:extLst>
              <a:ext uri="{FF2B5EF4-FFF2-40B4-BE49-F238E27FC236}">
                <a16:creationId xmlns:a16="http://schemas.microsoft.com/office/drawing/2014/main" id="{ADD2844D-E2F2-4051-6900-88C7BB0935F5}"/>
              </a:ext>
            </a:extLst>
          </p:cNvPr>
          <p:cNvSpPr>
            <a:spLocks noGrp="1"/>
          </p:cNvSpPr>
          <p:nvPr>
            <p:ph type="body" sz="quarter" idx="18"/>
          </p:nvPr>
        </p:nvSpPr>
        <p:spPr>
          <a:xfrm>
            <a:off x="6184900" y="2425056"/>
            <a:ext cx="5465763" cy="3903037"/>
          </a:xfrm>
        </p:spPr>
        <p:txBody>
          <a:bodyPr anchor="ctr"/>
          <a:lstStyle/>
          <a:p>
            <a:pPr marL="185738" indent="-185738" defTabSz="357188">
              <a:lnSpc>
                <a:spcPct val="150000"/>
              </a:lnSpc>
              <a:buClr>
                <a:srgbClr val="F74030"/>
              </a:buClr>
            </a:pPr>
            <a:r>
              <a:rPr lang="da-DK" sz="1800" dirty="0"/>
              <a:t>Mange bække små, spis 6-8 daglige måltider</a:t>
            </a:r>
          </a:p>
          <a:p>
            <a:pPr marL="185738" indent="-185738" defTabSz="357188">
              <a:lnSpc>
                <a:spcPct val="150000"/>
              </a:lnSpc>
              <a:buClr>
                <a:srgbClr val="F74030"/>
              </a:buClr>
            </a:pPr>
            <a:endParaRPr lang="da-DK" sz="1800" dirty="0"/>
          </a:p>
          <a:p>
            <a:pPr marL="185738" indent="-185738" defTabSz="357188">
              <a:lnSpc>
                <a:spcPct val="150000"/>
              </a:lnSpc>
              <a:buClr>
                <a:srgbClr val="F74030"/>
              </a:buClr>
            </a:pPr>
            <a:r>
              <a:rPr lang="da-DK" sz="1800" dirty="0"/>
              <a:t>Små overskuelige portioner</a:t>
            </a:r>
          </a:p>
          <a:p>
            <a:pPr marL="185738" indent="-185738" defTabSz="357188">
              <a:lnSpc>
                <a:spcPct val="150000"/>
              </a:lnSpc>
              <a:buClr>
                <a:srgbClr val="F74030"/>
              </a:buClr>
            </a:pPr>
            <a:endParaRPr lang="da-DK" sz="1800" dirty="0"/>
          </a:p>
          <a:p>
            <a:pPr marL="185738" indent="-185738" defTabSz="357188">
              <a:lnSpc>
                <a:spcPct val="150000"/>
              </a:lnSpc>
              <a:buClr>
                <a:srgbClr val="F74030"/>
              </a:buClr>
            </a:pPr>
            <a:r>
              <a:rPr lang="da-DK" sz="1800" dirty="0"/>
              <a:t>Suppler med kalorieholdige drikke</a:t>
            </a:r>
          </a:p>
          <a:p>
            <a:pPr marL="185738" indent="-185738" defTabSz="357188">
              <a:lnSpc>
                <a:spcPct val="150000"/>
              </a:lnSpc>
              <a:buClr>
                <a:srgbClr val="F74030"/>
              </a:buClr>
            </a:pPr>
            <a:endParaRPr lang="da-DK" sz="1800" dirty="0"/>
          </a:p>
          <a:p>
            <a:pPr marL="185738" indent="-185738" defTabSz="357188">
              <a:lnSpc>
                <a:spcPct val="150000"/>
              </a:lnSpc>
              <a:buClr>
                <a:srgbClr val="F74030"/>
              </a:buClr>
            </a:pPr>
            <a:r>
              <a:rPr lang="da-DK" sz="1800" dirty="0"/>
              <a:t>Fokus på protein og planterigets fedt</a:t>
            </a:r>
          </a:p>
        </p:txBody>
      </p:sp>
      <p:grpSp>
        <p:nvGrpSpPr>
          <p:cNvPr id="9" name="Gruppe 8">
            <a:extLst>
              <a:ext uri="{FF2B5EF4-FFF2-40B4-BE49-F238E27FC236}">
                <a16:creationId xmlns:a16="http://schemas.microsoft.com/office/drawing/2014/main" id="{DCB064B7-C512-C07D-3935-F26173FB919B}"/>
              </a:ext>
            </a:extLst>
          </p:cNvPr>
          <p:cNvGrpSpPr/>
          <p:nvPr/>
        </p:nvGrpSpPr>
        <p:grpSpPr>
          <a:xfrm>
            <a:off x="939167" y="2413626"/>
            <a:ext cx="4364138" cy="4013536"/>
            <a:chOff x="6848477" y="1793498"/>
            <a:chExt cx="4364138" cy="4013536"/>
          </a:xfrm>
        </p:grpSpPr>
        <p:sp>
          <p:nvSpPr>
            <p:cNvPr id="10" name="Rektangel 9">
              <a:extLst>
                <a:ext uri="{FF2B5EF4-FFF2-40B4-BE49-F238E27FC236}">
                  <a16:creationId xmlns:a16="http://schemas.microsoft.com/office/drawing/2014/main" id="{D749B00E-AE30-F710-BC7F-786239CBED0C}"/>
                </a:ext>
              </a:extLst>
            </p:cNvPr>
            <p:cNvSpPr/>
            <p:nvPr/>
          </p:nvSpPr>
          <p:spPr>
            <a:xfrm>
              <a:off x="6848477" y="1793498"/>
              <a:ext cx="4364138" cy="4013536"/>
            </a:xfrm>
            <a:prstGeom prst="rect">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pic>
          <p:nvPicPr>
            <p:cNvPr id="11" name="Picture 4" descr="Thumbnail Image ">
              <a:extLst>
                <a:ext uri="{FF2B5EF4-FFF2-40B4-BE49-F238E27FC236}">
                  <a16:creationId xmlns:a16="http://schemas.microsoft.com/office/drawing/2014/main" id="{DC174275-CD84-170A-D09A-446968DB53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41" r="16065"/>
            <a:stretch>
              <a:fillRect/>
            </a:stretch>
          </p:blipFill>
          <p:spPr bwMode="auto">
            <a:xfrm>
              <a:off x="7364981" y="2229596"/>
              <a:ext cx="3331130" cy="31413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256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3ED8F-AF57-643D-B340-D4AF41341696}"/>
              </a:ext>
            </a:extLst>
          </p:cNvPr>
          <p:cNvSpPr>
            <a:spLocks noGrp="1"/>
          </p:cNvSpPr>
          <p:nvPr>
            <p:ph type="title"/>
          </p:nvPr>
        </p:nvSpPr>
        <p:spPr>
          <a:xfrm>
            <a:off x="540000" y="466344"/>
            <a:ext cx="9861300" cy="1171656"/>
          </a:xfrm>
        </p:spPr>
        <p:txBody>
          <a:bodyPr/>
          <a:lstStyle/>
          <a:p>
            <a:r>
              <a:rPr lang="da-DK" dirty="0"/>
              <a:t>Kost til </a:t>
            </a:r>
            <a:r>
              <a:rPr lang="da-DK" dirty="0" err="1"/>
              <a:t>småtspisende</a:t>
            </a:r>
            <a:r>
              <a:rPr lang="da-DK" dirty="0"/>
              <a:t> </a:t>
            </a:r>
            <a:br>
              <a:rPr lang="da-DK" dirty="0"/>
            </a:br>
            <a:r>
              <a:rPr lang="da-DK" dirty="0"/>
              <a:t>- med svær grad af hjerteinsufficiens </a:t>
            </a:r>
          </a:p>
        </p:txBody>
      </p:sp>
      <p:sp>
        <p:nvSpPr>
          <p:cNvPr id="4" name="Pladsholder til indhold 3">
            <a:extLst>
              <a:ext uri="{FF2B5EF4-FFF2-40B4-BE49-F238E27FC236}">
                <a16:creationId xmlns:a16="http://schemas.microsoft.com/office/drawing/2014/main" id="{4651314C-E4E2-E86D-961C-7C3B5662AE95}"/>
              </a:ext>
            </a:extLst>
          </p:cNvPr>
          <p:cNvSpPr>
            <a:spLocks noGrp="1"/>
          </p:cNvSpPr>
          <p:nvPr>
            <p:ph idx="1"/>
          </p:nvPr>
        </p:nvSpPr>
        <p:spPr/>
        <p:txBody>
          <a:bodyPr/>
          <a:lstStyle/>
          <a:p>
            <a:pPr marL="0" indent="0" algn="ctr">
              <a:lnSpc>
                <a:spcPts val="2200"/>
              </a:lnSpc>
              <a:buNone/>
            </a:pPr>
            <a:r>
              <a:rPr lang="da-DK" sz="1700" dirty="0"/>
              <a:t>Umættet fedt som førstevalg</a:t>
            </a:r>
          </a:p>
          <a:p>
            <a:pPr marL="0" indent="0">
              <a:buNone/>
            </a:pPr>
            <a:endParaRPr lang="da-DK" dirty="0"/>
          </a:p>
        </p:txBody>
      </p:sp>
      <p:sp>
        <p:nvSpPr>
          <p:cNvPr id="5" name="Pladsholder til indhold 4">
            <a:extLst>
              <a:ext uri="{FF2B5EF4-FFF2-40B4-BE49-F238E27FC236}">
                <a16:creationId xmlns:a16="http://schemas.microsoft.com/office/drawing/2014/main" id="{D6C6B066-0D52-3369-13A8-12D857F94052}"/>
              </a:ext>
            </a:extLst>
          </p:cNvPr>
          <p:cNvSpPr>
            <a:spLocks noGrp="1"/>
          </p:cNvSpPr>
          <p:nvPr>
            <p:ph sz="half" idx="2"/>
          </p:nvPr>
        </p:nvSpPr>
        <p:spPr>
          <a:solidFill>
            <a:srgbClr val="400000"/>
          </a:solidFill>
        </p:spPr>
        <p:txBody>
          <a:bodyPr/>
          <a:lstStyle/>
          <a:p>
            <a:pPr marL="0" indent="0" algn="ctr">
              <a:lnSpc>
                <a:spcPts val="2200"/>
              </a:lnSpc>
              <a:buNone/>
            </a:pPr>
            <a:r>
              <a:rPr lang="da-DK" sz="1700" dirty="0">
                <a:solidFill>
                  <a:schemeClr val="bg1"/>
                </a:solidFill>
              </a:rPr>
              <a:t>Protein i fokus</a:t>
            </a:r>
          </a:p>
          <a:p>
            <a:endParaRPr lang="da-DK" dirty="0"/>
          </a:p>
        </p:txBody>
      </p:sp>
      <p:sp>
        <p:nvSpPr>
          <p:cNvPr id="6" name="Pladsholder til indhold 5">
            <a:extLst>
              <a:ext uri="{FF2B5EF4-FFF2-40B4-BE49-F238E27FC236}">
                <a16:creationId xmlns:a16="http://schemas.microsoft.com/office/drawing/2014/main" id="{5CF5E1A1-E94A-F5D7-4483-BCE3E155AE4C}"/>
              </a:ext>
            </a:extLst>
          </p:cNvPr>
          <p:cNvSpPr>
            <a:spLocks noGrp="1"/>
          </p:cNvSpPr>
          <p:nvPr>
            <p:ph sz="half" idx="18"/>
          </p:nvPr>
        </p:nvSpPr>
        <p:spPr>
          <a:solidFill>
            <a:srgbClr val="EFE6DD"/>
          </a:solidFill>
        </p:spPr>
        <p:txBody>
          <a:bodyPr/>
          <a:lstStyle/>
          <a:p>
            <a:pPr marL="0" indent="0" algn="ctr">
              <a:lnSpc>
                <a:spcPts val="2200"/>
              </a:lnSpc>
              <a:buNone/>
            </a:pPr>
            <a:r>
              <a:rPr lang="da-DK" sz="1700" dirty="0">
                <a:solidFill>
                  <a:srgbClr val="400000"/>
                </a:solidFill>
              </a:rPr>
              <a:t>Suppler med drikke</a:t>
            </a:r>
          </a:p>
          <a:p>
            <a:endParaRPr lang="da-DK" dirty="0"/>
          </a:p>
        </p:txBody>
      </p:sp>
      <p:sp>
        <p:nvSpPr>
          <p:cNvPr id="7" name="Pladsholder til tekst 6">
            <a:extLst>
              <a:ext uri="{FF2B5EF4-FFF2-40B4-BE49-F238E27FC236}">
                <a16:creationId xmlns:a16="http://schemas.microsoft.com/office/drawing/2014/main" id="{D5D1F0EC-EA5A-EBA8-15C8-CDF51FE00346}"/>
              </a:ext>
            </a:extLst>
          </p:cNvPr>
          <p:cNvSpPr>
            <a:spLocks noGrp="1"/>
          </p:cNvSpPr>
          <p:nvPr>
            <p:ph type="body" sz="quarter" idx="17"/>
          </p:nvPr>
        </p:nvSpPr>
        <p:spPr/>
        <p:txBody>
          <a:bodyPr/>
          <a:lstStyle/>
          <a:p>
            <a:endParaRPr lang="da-DK"/>
          </a:p>
        </p:txBody>
      </p:sp>
      <p:sp>
        <p:nvSpPr>
          <p:cNvPr id="8" name="Pladsholder til sidefod 7">
            <a:extLst>
              <a:ext uri="{FF2B5EF4-FFF2-40B4-BE49-F238E27FC236}">
                <a16:creationId xmlns:a16="http://schemas.microsoft.com/office/drawing/2014/main" id="{A6358317-925C-A396-369C-43CE419798F6}"/>
              </a:ext>
            </a:extLst>
          </p:cNvPr>
          <p:cNvSpPr>
            <a:spLocks noGrp="1"/>
          </p:cNvSpPr>
          <p:nvPr>
            <p:ph type="ftr" sz="quarter" idx="11"/>
          </p:nvPr>
        </p:nvSpPr>
        <p:spPr/>
        <p:txBody>
          <a:bodyPr/>
          <a:lstStyle/>
          <a:p>
            <a:r>
              <a:rPr lang="da-DK"/>
              <a:t>Hjerteforeningen</a:t>
            </a:r>
            <a:endParaRPr lang="da-DK" dirty="0"/>
          </a:p>
        </p:txBody>
      </p:sp>
      <p:sp>
        <p:nvSpPr>
          <p:cNvPr id="9" name="Pladsholder til slidenummer 8">
            <a:extLst>
              <a:ext uri="{FF2B5EF4-FFF2-40B4-BE49-F238E27FC236}">
                <a16:creationId xmlns:a16="http://schemas.microsoft.com/office/drawing/2014/main" id="{BA4E85B4-CD56-6964-17A3-9486108CC7E4}"/>
              </a:ext>
            </a:extLst>
          </p:cNvPr>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12" name="Billede 11">
            <a:extLst>
              <a:ext uri="{FF2B5EF4-FFF2-40B4-BE49-F238E27FC236}">
                <a16:creationId xmlns:a16="http://schemas.microsoft.com/office/drawing/2014/main" id="{A9E16624-A532-45E1-0B22-F791995E03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8798" y="3188466"/>
            <a:ext cx="3581999" cy="2642231"/>
          </a:xfrm>
          <a:prstGeom prst="rect">
            <a:avLst/>
          </a:prstGeom>
        </p:spPr>
      </p:pic>
      <p:pic>
        <p:nvPicPr>
          <p:cNvPr id="13" name="Pladsholder til billede 5">
            <a:extLst>
              <a:ext uri="{FF2B5EF4-FFF2-40B4-BE49-F238E27FC236}">
                <a16:creationId xmlns:a16="http://schemas.microsoft.com/office/drawing/2014/main" id="{EC87ADF7-38ED-2EE8-385B-9C07703FD7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304397" y="3188466"/>
            <a:ext cx="3582000" cy="2642231"/>
          </a:xfrm>
          <a:prstGeom prst="rect">
            <a:avLst/>
          </a:prstGeom>
          <a:noFill/>
        </p:spPr>
      </p:pic>
      <p:pic>
        <p:nvPicPr>
          <p:cNvPr id="14" name="Billede 13">
            <a:extLst>
              <a:ext uri="{FF2B5EF4-FFF2-40B4-BE49-F238E27FC236}">
                <a16:creationId xmlns:a16="http://schemas.microsoft.com/office/drawing/2014/main" id="{B4A4A094-478C-A6C0-8358-587F5D16AC3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068794" y="3198134"/>
            <a:ext cx="3582000" cy="2632563"/>
          </a:xfrm>
          <a:prstGeom prst="rect">
            <a:avLst/>
          </a:prstGeom>
        </p:spPr>
      </p:pic>
    </p:spTree>
    <p:extLst>
      <p:ext uri="{BB962C8B-B14F-4D97-AF65-F5344CB8AC3E}">
        <p14:creationId xmlns:p14="http://schemas.microsoft.com/office/powerpoint/2010/main" val="362755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F47FDD8-0E04-AB6A-940D-37FAEFEB7D94}"/>
              </a:ext>
            </a:extLst>
          </p:cNvPr>
          <p:cNvSpPr>
            <a:spLocks noGrp="1"/>
          </p:cNvSpPr>
          <p:nvPr>
            <p:ph type="title"/>
          </p:nvPr>
        </p:nvSpPr>
        <p:spPr>
          <a:xfrm>
            <a:off x="540000" y="398966"/>
            <a:ext cx="5446800" cy="780034"/>
          </a:xfrm>
        </p:spPr>
        <p:txBody>
          <a:bodyPr vert="horz" lIns="0" tIns="0" rIns="0" bIns="0" rtlCol="0" anchor="b" anchorCtr="0">
            <a:normAutofit/>
          </a:bodyPr>
          <a:lstStyle/>
          <a:p>
            <a:r>
              <a:rPr lang="da-DK" kern="1200" dirty="0"/>
              <a:t>Lav på energi</a:t>
            </a:r>
          </a:p>
        </p:txBody>
      </p:sp>
      <p:sp>
        <p:nvSpPr>
          <p:cNvPr id="32" name="Subtitle 2">
            <a:extLst>
              <a:ext uri="{FF2B5EF4-FFF2-40B4-BE49-F238E27FC236}">
                <a16:creationId xmlns:a16="http://schemas.microsoft.com/office/drawing/2014/main" id="{7963923C-32C8-A1E4-082D-82694A0CAB59}"/>
              </a:ext>
            </a:extLst>
          </p:cNvPr>
          <p:cNvSpPr>
            <a:spLocks noGrp="1"/>
          </p:cNvSpPr>
          <p:nvPr>
            <p:ph type="subTitle" idx="13"/>
          </p:nvPr>
        </p:nvSpPr>
        <p:spPr>
          <a:xfrm>
            <a:off x="540000" y="1818000"/>
            <a:ext cx="5464800" cy="291600"/>
          </a:xfrm>
        </p:spPr>
        <p:txBody>
          <a:bodyPr/>
          <a:lstStyle/>
          <a:p>
            <a:endParaRPr lang="en-US"/>
          </a:p>
        </p:txBody>
      </p:sp>
      <p:sp>
        <p:nvSpPr>
          <p:cNvPr id="34" name="Text Placeholder 4">
            <a:extLst>
              <a:ext uri="{FF2B5EF4-FFF2-40B4-BE49-F238E27FC236}">
                <a16:creationId xmlns:a16="http://schemas.microsoft.com/office/drawing/2014/main" id="{E39964E0-77E2-9FB1-97A8-8E7EC96DD337}"/>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3A84054F-68D7-B0A6-087D-48397522F8AC}"/>
              </a:ext>
            </a:extLst>
          </p:cNvPr>
          <p:cNvSpPr>
            <a:spLocks noGrp="1"/>
          </p:cNvSpPr>
          <p:nvPr>
            <p:ph type="ftr" sz="quarter" idx="15"/>
          </p:nvPr>
        </p:nvSpPr>
        <p:spPr>
          <a:xfrm>
            <a:off x="6188400" y="180000"/>
            <a:ext cx="5083200" cy="180000"/>
          </a:xfrm>
        </p:spPr>
        <p:txBody>
          <a:bodyPr vert="horz" lIns="0" tIns="0" rIns="0" bIns="0" rtlCol="0" anchor="ctr" anchorCtr="0">
            <a:normAutofit/>
          </a:bodyPr>
          <a:lstStyle/>
          <a:p>
            <a:pPr>
              <a:spcAft>
                <a:spcPts val="600"/>
              </a:spcAft>
            </a:pPr>
            <a:r>
              <a:rPr lang="da-DK" kern="1200"/>
              <a:t>Hjerteforeningen</a:t>
            </a:r>
          </a:p>
        </p:txBody>
      </p:sp>
      <p:sp>
        <p:nvSpPr>
          <p:cNvPr id="4" name="Pladsholder til slidenummer 3">
            <a:extLst>
              <a:ext uri="{FF2B5EF4-FFF2-40B4-BE49-F238E27FC236}">
                <a16:creationId xmlns:a16="http://schemas.microsoft.com/office/drawing/2014/main" id="{DAAFF6B5-42A0-D0DC-B2C4-A0B97D867A96}"/>
              </a:ext>
            </a:extLst>
          </p:cNvPr>
          <p:cNvSpPr>
            <a:spLocks noGrp="1"/>
          </p:cNvSpPr>
          <p:nvPr>
            <p:ph type="sldNum" sz="quarter" idx="16"/>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7</a:t>
            </a:fld>
            <a:endParaRPr lang="da-DK"/>
          </a:p>
        </p:txBody>
      </p:sp>
      <p:graphicFrame>
        <p:nvGraphicFramePr>
          <p:cNvPr id="19" name="Pladsholder til tekst 5">
            <a:extLst>
              <a:ext uri="{FF2B5EF4-FFF2-40B4-BE49-F238E27FC236}">
                <a16:creationId xmlns:a16="http://schemas.microsoft.com/office/drawing/2014/main" id="{4DD0992B-E246-B58E-20D6-D74D910B8622}"/>
              </a:ext>
            </a:extLst>
          </p:cNvPr>
          <p:cNvGraphicFramePr/>
          <p:nvPr/>
        </p:nvGraphicFramePr>
        <p:xfrm>
          <a:off x="540000" y="3408964"/>
          <a:ext cx="11113200" cy="259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uppe 20">
            <a:extLst>
              <a:ext uri="{FF2B5EF4-FFF2-40B4-BE49-F238E27FC236}">
                <a16:creationId xmlns:a16="http://schemas.microsoft.com/office/drawing/2014/main" id="{3A191110-572E-A268-DD39-03993F7ADAE3}"/>
              </a:ext>
            </a:extLst>
          </p:cNvPr>
          <p:cNvGrpSpPr/>
          <p:nvPr/>
        </p:nvGrpSpPr>
        <p:grpSpPr>
          <a:xfrm>
            <a:off x="7920842" y="1467748"/>
            <a:ext cx="2905654" cy="2886499"/>
            <a:chOff x="7920842" y="1638000"/>
            <a:chExt cx="2905654" cy="2886499"/>
          </a:xfrm>
        </p:grpSpPr>
        <p:sp>
          <p:nvSpPr>
            <p:cNvPr id="20" name="Ellipse 19">
              <a:extLst>
                <a:ext uri="{FF2B5EF4-FFF2-40B4-BE49-F238E27FC236}">
                  <a16:creationId xmlns:a16="http://schemas.microsoft.com/office/drawing/2014/main" id="{D0521170-16C4-BE79-0062-F46508A4E4EE}"/>
                </a:ext>
              </a:extLst>
            </p:cNvPr>
            <p:cNvSpPr/>
            <p:nvPr/>
          </p:nvSpPr>
          <p:spPr>
            <a:xfrm>
              <a:off x="7920842" y="1638000"/>
              <a:ext cx="2905654" cy="2886499"/>
            </a:xfrm>
            <a:prstGeom prst="ellipse">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pic>
          <p:nvPicPr>
            <p:cNvPr id="18" name="Grafik 17" descr="Tomt batteri med massiv udfyldning">
              <a:extLst>
                <a:ext uri="{FF2B5EF4-FFF2-40B4-BE49-F238E27FC236}">
                  <a16:creationId xmlns:a16="http://schemas.microsoft.com/office/drawing/2014/main" id="{3E4D226D-5918-A06E-426C-F9918F111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7173" y="2134455"/>
              <a:ext cx="1908785" cy="1908785"/>
            </a:xfrm>
            <a:prstGeom prst="rect">
              <a:avLst/>
            </a:prstGeom>
          </p:spPr>
        </p:pic>
      </p:grpSp>
    </p:spTree>
    <p:extLst>
      <p:ext uri="{BB962C8B-B14F-4D97-AF65-F5344CB8AC3E}">
        <p14:creationId xmlns:p14="http://schemas.microsoft.com/office/powerpoint/2010/main" val="324314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89715-E2D2-B2DF-B66C-1939CEDF2452}"/>
              </a:ext>
            </a:extLst>
          </p:cNvPr>
          <p:cNvSpPr>
            <a:spLocks noGrp="1"/>
          </p:cNvSpPr>
          <p:nvPr>
            <p:ph type="title"/>
          </p:nvPr>
        </p:nvSpPr>
        <p:spPr/>
        <p:txBody>
          <a:bodyPr/>
          <a:lstStyle/>
          <a:p>
            <a:r>
              <a:rPr lang="da-DK" dirty="0"/>
              <a:t>Mere umættet fedt</a:t>
            </a:r>
          </a:p>
        </p:txBody>
      </p:sp>
      <p:sp>
        <p:nvSpPr>
          <p:cNvPr id="3" name="Undertitel 2">
            <a:extLst>
              <a:ext uri="{FF2B5EF4-FFF2-40B4-BE49-F238E27FC236}">
                <a16:creationId xmlns:a16="http://schemas.microsoft.com/office/drawing/2014/main" id="{D600BFFA-62FD-8E65-DE4A-F3BD948D11D7}"/>
              </a:ext>
            </a:extLst>
          </p:cNvPr>
          <p:cNvSpPr>
            <a:spLocks noGrp="1"/>
          </p:cNvSpPr>
          <p:nvPr>
            <p:ph type="subTitle" idx="13"/>
          </p:nvPr>
        </p:nvSpPr>
        <p:spPr>
          <a:xfrm>
            <a:off x="621050" y="1159873"/>
            <a:ext cx="5464800" cy="291600"/>
          </a:xfrm>
        </p:spPr>
        <p:txBody>
          <a:bodyPr/>
          <a:lstStyle/>
          <a:p>
            <a:r>
              <a:rPr lang="da-DK" dirty="0">
                <a:solidFill>
                  <a:srgbClr val="F74030"/>
                </a:solidFill>
              </a:rPr>
              <a:t>fra fisk og planteriget</a:t>
            </a:r>
          </a:p>
          <a:p>
            <a:endParaRPr lang="da-DK" dirty="0"/>
          </a:p>
        </p:txBody>
      </p:sp>
      <p:pic>
        <p:nvPicPr>
          <p:cNvPr id="10" name="Pladsholder til indhold 9" descr="Et billede, der indeholder mad, frugt og grønt, Naturlige fødevarer, ingrediens&#10;&#10;AI-genereret indhold kan være ukorrekt.">
            <a:extLst>
              <a:ext uri="{FF2B5EF4-FFF2-40B4-BE49-F238E27FC236}">
                <a16:creationId xmlns:a16="http://schemas.microsoft.com/office/drawing/2014/main" id="{93539739-D4DA-2F12-9AD4-A9CB6494FC5B}"/>
              </a:ext>
            </a:extLst>
          </p:cNvPr>
          <p:cNvPicPr>
            <a:picLocks noGrp="1" noChangeAspect="1"/>
          </p:cNvPicPr>
          <p:nvPr>
            <p:ph idx="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65810" y="2418156"/>
            <a:ext cx="4823460" cy="3540513"/>
          </a:xfrm>
        </p:spPr>
      </p:pic>
      <p:sp>
        <p:nvSpPr>
          <p:cNvPr id="5" name="Pladsholder til tekst 4">
            <a:extLst>
              <a:ext uri="{FF2B5EF4-FFF2-40B4-BE49-F238E27FC236}">
                <a16:creationId xmlns:a16="http://schemas.microsoft.com/office/drawing/2014/main" id="{402F4C79-D902-C016-771C-014FBA1B9DBF}"/>
              </a:ext>
            </a:extLst>
          </p:cNvPr>
          <p:cNvSpPr>
            <a:spLocks noGrp="1"/>
          </p:cNvSpPr>
          <p:nvPr>
            <p:ph type="body" sz="quarter" idx="18"/>
          </p:nvPr>
        </p:nvSpPr>
        <p:spPr/>
        <p:txBody>
          <a:bodyPr anchor="ctr"/>
          <a:lstStyle/>
          <a:p>
            <a:pPr>
              <a:lnSpc>
                <a:spcPct val="200000"/>
              </a:lnSpc>
              <a:buClr>
                <a:schemeClr val="accent1"/>
              </a:buClr>
            </a:pPr>
            <a:r>
              <a:rPr lang="da-DK" sz="1800" dirty="0"/>
              <a:t>Rapsolie til at berige grød, mos og suppe</a:t>
            </a:r>
          </a:p>
          <a:p>
            <a:pPr>
              <a:lnSpc>
                <a:spcPct val="200000"/>
              </a:lnSpc>
              <a:buClr>
                <a:schemeClr val="accent1"/>
              </a:buClr>
            </a:pPr>
            <a:r>
              <a:rPr lang="da-DK" sz="1800" dirty="0"/>
              <a:t>Mayonnaise, remoulade på brød</a:t>
            </a:r>
          </a:p>
          <a:p>
            <a:pPr>
              <a:lnSpc>
                <a:spcPct val="200000"/>
              </a:lnSpc>
              <a:buClr>
                <a:schemeClr val="accent1"/>
              </a:buClr>
            </a:pPr>
            <a:r>
              <a:rPr lang="da-DK" sz="1800" dirty="0" err="1"/>
              <a:t>Peanutbutter</a:t>
            </a:r>
            <a:endParaRPr lang="da-DK" sz="1800" dirty="0"/>
          </a:p>
          <a:p>
            <a:pPr>
              <a:lnSpc>
                <a:spcPct val="200000"/>
              </a:lnSpc>
              <a:buClr>
                <a:schemeClr val="accent1"/>
              </a:buClr>
            </a:pPr>
            <a:r>
              <a:rPr lang="da-DK" sz="1800" dirty="0"/>
              <a:t>Pesto, hummus, </a:t>
            </a:r>
            <a:r>
              <a:rPr lang="da-DK" sz="1800" dirty="0" err="1"/>
              <a:t>oliventapenade</a:t>
            </a:r>
            <a:r>
              <a:rPr lang="da-DK" sz="1800" dirty="0"/>
              <a:t> som dip</a:t>
            </a:r>
          </a:p>
          <a:p>
            <a:pPr>
              <a:lnSpc>
                <a:spcPct val="200000"/>
              </a:lnSpc>
              <a:buClr>
                <a:schemeClr val="accent1"/>
              </a:buClr>
            </a:pPr>
            <a:r>
              <a:rPr lang="da-DK" sz="1800" dirty="0"/>
              <a:t>Fede fisk og fiskepålæg</a:t>
            </a:r>
          </a:p>
          <a:p>
            <a:pPr>
              <a:lnSpc>
                <a:spcPct val="200000"/>
              </a:lnSpc>
              <a:buClr>
                <a:schemeClr val="accent1"/>
              </a:buClr>
            </a:pPr>
            <a:r>
              <a:rPr lang="da-DK" sz="1800" dirty="0"/>
              <a:t>Avokado</a:t>
            </a:r>
          </a:p>
          <a:p>
            <a:pPr>
              <a:lnSpc>
                <a:spcPct val="200000"/>
              </a:lnSpc>
              <a:buClr>
                <a:schemeClr val="accent1"/>
              </a:buClr>
            </a:pPr>
            <a:r>
              <a:rPr lang="da-DK" sz="1800" dirty="0"/>
              <a:t>Oliven til at nippe af</a:t>
            </a:r>
          </a:p>
          <a:p>
            <a:pPr>
              <a:lnSpc>
                <a:spcPct val="200000"/>
              </a:lnSpc>
              <a:buClr>
                <a:schemeClr val="accent1"/>
              </a:buClr>
            </a:pPr>
            <a:r>
              <a:rPr lang="da-DK" sz="1800" dirty="0"/>
              <a:t>Nødder, mandler og kerner </a:t>
            </a:r>
          </a:p>
          <a:p>
            <a:endParaRPr lang="da-DK" dirty="0"/>
          </a:p>
        </p:txBody>
      </p:sp>
      <p:sp>
        <p:nvSpPr>
          <p:cNvPr id="6" name="Pladsholder til tekst 5">
            <a:extLst>
              <a:ext uri="{FF2B5EF4-FFF2-40B4-BE49-F238E27FC236}">
                <a16:creationId xmlns:a16="http://schemas.microsoft.com/office/drawing/2014/main" id="{1393C153-E28C-F0EC-6265-981675F5D1EB}"/>
              </a:ext>
            </a:extLst>
          </p:cNvPr>
          <p:cNvSpPr>
            <a:spLocks noGrp="1"/>
          </p:cNvSpPr>
          <p:nvPr>
            <p:ph type="body" sz="quarter" idx="17"/>
          </p:nvPr>
        </p:nvSpPr>
        <p:spPr/>
        <p:txBody>
          <a:bodyPr/>
          <a:lstStyle/>
          <a:p>
            <a:endParaRPr lang="da-DK"/>
          </a:p>
        </p:txBody>
      </p:sp>
      <p:sp>
        <p:nvSpPr>
          <p:cNvPr id="7" name="Pladsholder til sidefod 6">
            <a:extLst>
              <a:ext uri="{FF2B5EF4-FFF2-40B4-BE49-F238E27FC236}">
                <a16:creationId xmlns:a16="http://schemas.microsoft.com/office/drawing/2014/main" id="{B4F9DAED-B53F-637C-46AF-0EC36BC3A2A1}"/>
              </a:ext>
            </a:extLst>
          </p:cNvPr>
          <p:cNvSpPr>
            <a:spLocks noGrp="1"/>
          </p:cNvSpPr>
          <p:nvPr>
            <p:ph type="ftr" sz="quarter" idx="11"/>
          </p:nvPr>
        </p:nvSpPr>
        <p:spPr/>
        <p:txBody>
          <a:bodyPr/>
          <a:lstStyle/>
          <a:p>
            <a:r>
              <a:rPr lang="da-DK"/>
              <a:t>Hjerteforeningen</a:t>
            </a:r>
            <a:endParaRPr lang="da-DK" dirty="0"/>
          </a:p>
        </p:txBody>
      </p:sp>
      <p:sp>
        <p:nvSpPr>
          <p:cNvPr id="8" name="Pladsholder til slidenummer 7">
            <a:extLst>
              <a:ext uri="{FF2B5EF4-FFF2-40B4-BE49-F238E27FC236}">
                <a16:creationId xmlns:a16="http://schemas.microsoft.com/office/drawing/2014/main" id="{8B58CA77-A1A5-D008-E178-AFAB2E3A10B2}"/>
              </a:ext>
            </a:extLst>
          </p:cNvPr>
          <p:cNvSpPr>
            <a:spLocks noGrp="1"/>
          </p:cNvSpPr>
          <p:nvPr>
            <p:ph type="sldNum" sz="quarter" idx="12"/>
          </p:nvPr>
        </p:nvSpPr>
        <p:spPr/>
        <p:txBody>
          <a:bodyPr/>
          <a:lstStyle/>
          <a:p>
            <a:fld id="{24C8C45C-947F-4981-8B3F-4F32E973C901}" type="slidenum">
              <a:rPr lang="da-DK" smtClean="0"/>
              <a:pPr/>
              <a:t>8</a:t>
            </a:fld>
            <a:endParaRPr lang="da-DK" dirty="0"/>
          </a:p>
        </p:txBody>
      </p:sp>
    </p:spTree>
    <p:extLst>
      <p:ext uri="{BB962C8B-B14F-4D97-AF65-F5344CB8AC3E}">
        <p14:creationId xmlns:p14="http://schemas.microsoft.com/office/powerpoint/2010/main" val="272400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234C7-B555-29F7-AF2C-AB2D96E5C168}"/>
              </a:ext>
            </a:extLst>
          </p:cNvPr>
          <p:cNvSpPr>
            <a:spLocks noGrp="1"/>
          </p:cNvSpPr>
          <p:nvPr>
            <p:ph type="title"/>
          </p:nvPr>
        </p:nvSpPr>
        <p:spPr>
          <a:xfrm>
            <a:off x="540000" y="466344"/>
            <a:ext cx="5837940" cy="1171656"/>
          </a:xfrm>
        </p:spPr>
        <p:txBody>
          <a:bodyPr/>
          <a:lstStyle/>
          <a:p>
            <a:r>
              <a:rPr lang="da-DK" dirty="0"/>
              <a:t>Bevar muskelmassen med protein</a:t>
            </a:r>
          </a:p>
        </p:txBody>
      </p:sp>
      <p:sp>
        <p:nvSpPr>
          <p:cNvPr id="3" name="Undertitel 2">
            <a:extLst>
              <a:ext uri="{FF2B5EF4-FFF2-40B4-BE49-F238E27FC236}">
                <a16:creationId xmlns:a16="http://schemas.microsoft.com/office/drawing/2014/main" id="{2A1E6BE0-0C5C-E017-9AE1-4D9F7FE1AF29}"/>
              </a:ext>
            </a:extLst>
          </p:cNvPr>
          <p:cNvSpPr>
            <a:spLocks noGrp="1"/>
          </p:cNvSpPr>
          <p:nvPr>
            <p:ph type="subTitle" idx="13"/>
          </p:nvPr>
        </p:nvSpPr>
        <p:spPr/>
        <p:txBody>
          <a:bodyPr/>
          <a:lstStyle/>
          <a:p>
            <a:endParaRPr lang="da-DK"/>
          </a:p>
        </p:txBody>
      </p:sp>
      <p:pic>
        <p:nvPicPr>
          <p:cNvPr id="11" name="Pladsholder til indhold 10" descr="Et billede, der indeholder person, tøj, yoga, personer/mennesker&#10;&#10;AI-genereret indhold kan være ukorrekt.">
            <a:extLst>
              <a:ext uri="{FF2B5EF4-FFF2-40B4-BE49-F238E27FC236}">
                <a16:creationId xmlns:a16="http://schemas.microsoft.com/office/drawing/2014/main" id="{9FC82970-911C-6039-AC71-E8934409708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19431" y="2524125"/>
            <a:ext cx="5087938" cy="3792538"/>
          </a:xfrm>
        </p:spPr>
      </p:pic>
      <p:sp>
        <p:nvSpPr>
          <p:cNvPr id="5" name="Pladsholder til tekst 4">
            <a:extLst>
              <a:ext uri="{FF2B5EF4-FFF2-40B4-BE49-F238E27FC236}">
                <a16:creationId xmlns:a16="http://schemas.microsoft.com/office/drawing/2014/main" id="{E40DA1BF-E840-42F3-AD0F-31E164545D87}"/>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F663DB3B-2ABD-7BC5-A348-FAD5095EE5AF}"/>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69314DAD-B90B-505B-DF6C-75B6F1FFAE64}"/>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8" name="Pladsholder til tekst 7">
            <a:extLst>
              <a:ext uri="{FF2B5EF4-FFF2-40B4-BE49-F238E27FC236}">
                <a16:creationId xmlns:a16="http://schemas.microsoft.com/office/drawing/2014/main" id="{0CA4E1C2-18C6-F1EC-BC94-3E3EF520A869}"/>
              </a:ext>
            </a:extLst>
          </p:cNvPr>
          <p:cNvSpPr>
            <a:spLocks noGrp="1"/>
          </p:cNvSpPr>
          <p:nvPr>
            <p:ph type="body" sz="quarter" idx="18"/>
          </p:nvPr>
        </p:nvSpPr>
        <p:spPr/>
        <p:txBody>
          <a:bodyPr anchor="ctr"/>
          <a:lstStyle/>
          <a:p>
            <a:pPr>
              <a:buNone/>
            </a:pPr>
            <a:r>
              <a:rPr lang="da-DK" sz="2800" dirty="0">
                <a:solidFill>
                  <a:srgbClr val="F74030"/>
                </a:solidFill>
              </a:rPr>
              <a:t>Ved svær hjertesvigt </a:t>
            </a:r>
          </a:p>
          <a:p>
            <a:pPr>
              <a:buNone/>
            </a:pPr>
            <a:r>
              <a:rPr lang="da-DK" sz="2800" dirty="0">
                <a:solidFill>
                  <a:srgbClr val="F74030"/>
                </a:solidFill>
              </a:rPr>
              <a:t>– øget behov for protein</a:t>
            </a:r>
          </a:p>
          <a:p>
            <a:endParaRPr lang="da-DK" sz="2400" dirty="0"/>
          </a:p>
          <a:p>
            <a:endParaRPr lang="da-DK" sz="2400" dirty="0"/>
          </a:p>
          <a:p>
            <a:pPr marL="0" indent="0">
              <a:buNone/>
            </a:pPr>
            <a:r>
              <a:rPr lang="da-DK" sz="2400" dirty="0"/>
              <a:t>1,4 g pr. kilo kropsvægt</a:t>
            </a:r>
          </a:p>
          <a:p>
            <a:pPr marL="0" indent="0">
              <a:buNone/>
            </a:pPr>
            <a:endParaRPr lang="da-DK" dirty="0"/>
          </a:p>
        </p:txBody>
      </p:sp>
      <p:pic>
        <p:nvPicPr>
          <p:cNvPr id="12" name="Grafik 11" descr="Pil: Roter til højre med massiv udfyldning">
            <a:extLst>
              <a:ext uri="{FF2B5EF4-FFF2-40B4-BE49-F238E27FC236}">
                <a16:creationId xmlns:a16="http://schemas.microsoft.com/office/drawing/2014/main" id="{BF7166F3-3D87-FD12-3A85-B1871D4487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180382" y="3829051"/>
            <a:ext cx="2000548" cy="2000548"/>
          </a:xfrm>
          <a:prstGeom prst="rect">
            <a:avLst/>
          </a:prstGeom>
        </p:spPr>
      </p:pic>
    </p:spTree>
    <p:extLst>
      <p:ext uri="{BB962C8B-B14F-4D97-AF65-F5344CB8AC3E}">
        <p14:creationId xmlns:p14="http://schemas.microsoft.com/office/powerpoint/2010/main" val="1819904114"/>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Hjerteforeningen PowerPoint Skabelon 2025" id="{1709480E-CF11-45A6-9AEA-0EACF45AD80D}" vid="{140D08E5-9D59-4B92-8470-0C688D011446}"/>
    </a:ext>
  </a:extLst>
</a:theme>
</file>

<file path=ppt/theme/theme2.xml><?xml version="1.0" encoding="utf-8"?>
<a:theme xmlns:a="http://schemas.openxmlformats.org/drawingml/2006/main" name="Office-tema">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6CDC88C-8741-406E-B33D-D0C946006BF9}">
  <we:reference id="A6D68C89-2326-4B08-AE95-AF9BAA0DE3DE" version="1.0.0.0" store="EXCatalog" storeType="EXCatalog"/>
  <we:alternateReferences>
    <we:reference id="WA200008080"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04AE7D4F441594CAB178A369798E129" ma:contentTypeVersion="4" ma:contentTypeDescription="Opret et nyt dokument." ma:contentTypeScope="" ma:versionID="079de0953aad1601b099d54f9711967c">
  <xsd:schema xmlns:xsd="http://www.w3.org/2001/XMLSchema" xmlns:xs="http://www.w3.org/2001/XMLSchema" xmlns:p="http://schemas.microsoft.com/office/2006/metadata/properties" xmlns:ns2="8239ca68-f416-4c19-a7f6-8e823cbe0829" targetNamespace="http://schemas.microsoft.com/office/2006/metadata/properties" ma:root="true" ma:fieldsID="2d2612c354d06d05d77a348213b8e921" ns2:_="">
    <xsd:import namespace="8239ca68-f416-4c19-a7f6-8e823cbe08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9ca68-f416-4c19-a7f6-8e823cbe0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1FB9B-B36F-4ED2-840C-9FC564ECABC8}">
  <ds:schemaRefs>
    <ds:schemaRef ds:uri="http://schemas.microsoft.com/office/2006/metadata/properties"/>
    <ds:schemaRef ds:uri="http://purl.org/dc/dcmitype/"/>
    <ds:schemaRef ds:uri="8239ca68-f416-4c19-a7f6-8e823cbe0829"/>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118CA88-ABAA-401D-9F6A-13F05FDE910E}">
  <ds:schemaRefs>
    <ds:schemaRef ds:uri="http://schemas.microsoft.com/sharepoint/v3/contenttype/forms"/>
  </ds:schemaRefs>
</ds:datastoreItem>
</file>

<file path=customXml/itemProps3.xml><?xml version="1.0" encoding="utf-8"?>
<ds:datastoreItem xmlns:ds="http://schemas.openxmlformats.org/officeDocument/2006/customXml" ds:itemID="{56899869-B310-4FE6-829B-3CBCC16C1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9ca68-f416-4c19-a7f6-8e823cbe0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fe13fe-91f8-4625-826d-8b11d0d57852}" enabled="0" method="" siteId="{d7fe13fe-91f8-4625-826d-8b11d0d57852}" removed="1"/>
</clbl:labelList>
</file>

<file path=docProps/app.xml><?xml version="1.0" encoding="utf-8"?>
<Properties xmlns="http://schemas.openxmlformats.org/officeDocument/2006/extended-properties" xmlns:vt="http://schemas.openxmlformats.org/officeDocument/2006/docPropsVTypes">
  <Template>Hjerteforeningen PowerPoint Skabelon 2025</Template>
  <TotalTime>3273</TotalTime>
  <Words>4924</Words>
  <Application>Microsoft Office PowerPoint</Application>
  <PresentationFormat>Widescreen</PresentationFormat>
  <Paragraphs>566</Paragraphs>
  <Slides>31</Slides>
  <Notes>30</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31</vt:i4>
      </vt:variant>
    </vt:vector>
  </HeadingPairs>
  <TitlesOfParts>
    <vt:vector size="43" baseType="lpstr">
      <vt:lpstr>Abadi</vt:lpstr>
      <vt:lpstr>Arial</vt:lpstr>
      <vt:lpstr>Courier New</vt:lpstr>
      <vt:lpstr>Poppins</vt:lpstr>
      <vt:lpstr>Poppins </vt:lpstr>
      <vt:lpstr>Poppins ExtraBold</vt:lpstr>
      <vt:lpstr>Poppins SemiBold</vt:lpstr>
      <vt:lpstr>Roboto Light</vt:lpstr>
      <vt:lpstr>Roboto Slab</vt:lpstr>
      <vt:lpstr>Titillium Web</vt:lpstr>
      <vt:lpstr>Wingdings</vt:lpstr>
      <vt:lpstr>Hjerteforeningen</vt:lpstr>
      <vt:lpstr>Kost og hjertesvigt</vt:lpstr>
      <vt:lpstr>Forekomst</vt:lpstr>
      <vt:lpstr>Hvad er hjertesvigt</vt:lpstr>
      <vt:lpstr>Ernæringsmæssige udfordringer </vt:lpstr>
      <vt:lpstr>Hvis appetitten  er lille</vt:lpstr>
      <vt:lpstr>Kost til småtspisende  - med svær grad af hjerteinsufficiens </vt:lpstr>
      <vt:lpstr>Lav på energi</vt:lpstr>
      <vt:lpstr>Mere umættet fedt</vt:lpstr>
      <vt:lpstr>Bevar muskelmassen med protein</vt:lpstr>
      <vt:lpstr>Mere protein i kosten</vt:lpstr>
      <vt:lpstr>Når lysten til mad er forsvundet</vt:lpstr>
      <vt:lpstr>Når der er brug for noget ekstra</vt:lpstr>
      <vt:lpstr>Hvordan kan kostindtaget øges derhjemme? </vt:lpstr>
      <vt:lpstr>PowerPoint-præsentation</vt:lpstr>
      <vt:lpstr>Vægt under sygdom</vt:lpstr>
      <vt:lpstr>Væskeophobninger</vt:lpstr>
      <vt:lpstr>Spar på salt</vt:lpstr>
      <vt:lpstr>Væskerestriktion</vt:lpstr>
      <vt:lpstr>Opsummering når appetitten er lille  </vt:lpstr>
      <vt:lpstr>Når appetitten er god</vt:lpstr>
      <vt:lpstr>Hjertesund kost  – de 5 F’er</vt:lpstr>
      <vt:lpstr>Fisk</vt:lpstr>
      <vt:lpstr>Fuldkorn</vt:lpstr>
      <vt:lpstr>Frugt og grønt</vt:lpstr>
      <vt:lpstr>Fedt fra planteriget</vt:lpstr>
      <vt:lpstr>Spar på….</vt:lpstr>
      <vt:lpstr>Fysisk aktivitet</vt:lpstr>
      <vt:lpstr>Opsummering  -når appetitten er god</vt:lpstr>
      <vt:lpstr>Kosttilskud</vt:lpstr>
      <vt:lpstr>PowerPoint-præsentation</vt:lpstr>
      <vt:lpstr>Få mere information på: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Melina Autrup Christoffersen</dc:creator>
  <cp:lastModifiedBy>Lotte Juul</cp:lastModifiedBy>
  <cp:revision>2</cp:revision>
  <dcterms:created xsi:type="dcterms:W3CDTF">2025-08-15T06:49:28Z</dcterms:created>
  <dcterms:modified xsi:type="dcterms:W3CDTF">2025-08-22T10:42:39Z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reated by">
    <vt:lpwstr>omnidocs.com</vt:lpwstr>
  </property>
  <property fmtid="{D5CDD505-2E9C-101B-9397-08002B2CF9AE}" pid="4" name="ContentTypeId">
    <vt:lpwstr>0x010100804AE7D4F441594CAB178A369798E129</vt:lpwstr>
  </property>
  <property fmtid="{D5CDD505-2E9C-101B-9397-08002B2CF9AE}" pid="5" name="MediaServiceImageTags">
    <vt:lpwstr/>
  </property>
</Properties>
</file>