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2"/>
  </p:notesMasterIdLst>
  <p:handoutMasterIdLst>
    <p:handoutMasterId r:id="rId33"/>
  </p:handoutMasterIdLst>
  <p:sldIdLst>
    <p:sldId id="262" r:id="rId5"/>
    <p:sldId id="359" r:id="rId6"/>
    <p:sldId id="2147474578" r:id="rId7"/>
    <p:sldId id="349" r:id="rId8"/>
    <p:sldId id="350" r:id="rId9"/>
    <p:sldId id="2147474547" r:id="rId10"/>
    <p:sldId id="2147474548" r:id="rId11"/>
    <p:sldId id="2147474579" r:id="rId12"/>
    <p:sldId id="2147474549" r:id="rId13"/>
    <p:sldId id="2147474601" r:id="rId14"/>
    <p:sldId id="2147474544" r:id="rId15"/>
    <p:sldId id="2147474551" r:id="rId16"/>
    <p:sldId id="2147474580" r:id="rId17"/>
    <p:sldId id="2147474581" r:id="rId18"/>
    <p:sldId id="2147474546" r:id="rId19"/>
    <p:sldId id="2147474545" r:id="rId20"/>
    <p:sldId id="2147474555" r:id="rId21"/>
    <p:sldId id="2147474554" r:id="rId22"/>
    <p:sldId id="2147474556" r:id="rId23"/>
    <p:sldId id="2147474597" r:id="rId24"/>
    <p:sldId id="2147474573" r:id="rId25"/>
    <p:sldId id="2147474574" r:id="rId26"/>
    <p:sldId id="2147474575" r:id="rId27"/>
    <p:sldId id="2147474598" r:id="rId28"/>
    <p:sldId id="2147474570" r:id="rId29"/>
    <p:sldId id="2147474599" r:id="rId30"/>
    <p:sldId id="2147474600"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4A80522-C886-516A-CECA-FA73B105892F}" name="Melina Autrup Christoffersen" initials="MA" userId="S::machristoffersen@hjerteforeningen.dk::5b6e9bdc-dd4c-44aa-8f87-cce0ecd85edb" providerId="AD"/>
  <p188:author id="{43F96B93-B7CA-36AC-6349-7AA25D466A00}" name="Ida Sganzerla" initials="IS" userId="S::isganzerla@hjerteforeningen.dk::7b436d0e-e0e4-435d-8bd1-e0567ae33685" providerId="AD"/>
</p188: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69012ECD-51FC-41F1-AA8D-1B2483CD663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Ingen typografi, tabelgit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3" autoAdjust="0"/>
    <p:restoredTop sz="73245" autoAdjust="0"/>
  </p:normalViewPr>
  <p:slideViewPr>
    <p:cSldViewPr snapToGrid="0" showGuides="1">
      <p:cViewPr varScale="1">
        <p:scale>
          <a:sx n="46" d="100"/>
          <a:sy n="46" d="100"/>
        </p:scale>
        <p:origin x="1444" y="40"/>
      </p:cViewPr>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p:cViewPr varScale="1">
        <p:scale>
          <a:sx n="90" d="100"/>
          <a:sy n="90" d="100"/>
        </p:scale>
        <p:origin x="3696" y="84"/>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otte Juul" userId="794d9b65-439c-4dfe-aeed-2e9e7b6ead94" providerId="ADAL" clId="{10383D65-9889-4068-BD21-59B549EC3D46}"/>
    <pc:docChg chg="custSel modSld sldOrd">
      <pc:chgData name="Lotte Juul" userId="794d9b65-439c-4dfe-aeed-2e9e7b6ead94" providerId="ADAL" clId="{10383D65-9889-4068-BD21-59B549EC3D46}" dt="2025-08-22T08:55:32.266" v="375" actId="20577"/>
      <pc:docMkLst>
        <pc:docMk/>
      </pc:docMkLst>
      <pc:sldChg chg="modNotesTx">
        <pc:chgData name="Lotte Juul" userId="794d9b65-439c-4dfe-aeed-2e9e7b6ead94" providerId="ADAL" clId="{10383D65-9889-4068-BD21-59B549EC3D46}" dt="2025-08-22T08:55:32.266" v="375" actId="20577"/>
        <pc:sldMkLst>
          <pc:docMk/>
          <pc:sldMk cId="2867675222" sldId="262"/>
        </pc:sldMkLst>
      </pc:sldChg>
      <pc:sldChg chg="modSp mod">
        <pc:chgData name="Lotte Juul" userId="794d9b65-439c-4dfe-aeed-2e9e7b6ead94" providerId="ADAL" clId="{10383D65-9889-4068-BD21-59B549EC3D46}" dt="2025-08-22T08:53:03.134" v="303" actId="20577"/>
        <pc:sldMkLst>
          <pc:docMk/>
          <pc:sldMk cId="2507589793" sldId="2147474545"/>
        </pc:sldMkLst>
        <pc:spChg chg="mod">
          <ac:chgData name="Lotte Juul" userId="794d9b65-439c-4dfe-aeed-2e9e7b6ead94" providerId="ADAL" clId="{10383D65-9889-4068-BD21-59B549EC3D46}" dt="2025-08-22T08:53:03.134" v="303" actId="20577"/>
          <ac:spMkLst>
            <pc:docMk/>
            <pc:sldMk cId="2507589793" sldId="2147474545"/>
            <ac:spMk id="6" creationId="{08B7E3BA-B548-A41B-A0EB-C3F498FED285}"/>
          </ac:spMkLst>
        </pc:spChg>
      </pc:sldChg>
      <pc:sldChg chg="modNotesTx">
        <pc:chgData name="Lotte Juul" userId="794d9b65-439c-4dfe-aeed-2e9e7b6ead94" providerId="ADAL" clId="{10383D65-9889-4068-BD21-59B549EC3D46}" dt="2025-08-22T08:11:29.854" v="35" actId="20577"/>
        <pc:sldMkLst>
          <pc:docMk/>
          <pc:sldMk cId="1949936020" sldId="2147474546"/>
        </pc:sldMkLst>
      </pc:sldChg>
      <pc:sldChg chg="ord modNotesTx">
        <pc:chgData name="Lotte Juul" userId="794d9b65-439c-4dfe-aeed-2e9e7b6ead94" providerId="ADAL" clId="{10383D65-9889-4068-BD21-59B549EC3D46}" dt="2025-08-22T08:44:51.507" v="206"/>
        <pc:sldMkLst>
          <pc:docMk/>
          <pc:sldMk cId="2310663263" sldId="2147474555"/>
        </pc:sldMkLst>
      </pc:sldChg>
      <pc:sldChg chg="modSp mod">
        <pc:chgData name="Lotte Juul" userId="794d9b65-439c-4dfe-aeed-2e9e7b6ead94" providerId="ADAL" clId="{10383D65-9889-4068-BD21-59B549EC3D46}" dt="2025-08-22T08:45:34.280" v="210" actId="20577"/>
        <pc:sldMkLst>
          <pc:docMk/>
          <pc:sldMk cId="3392481985" sldId="2147474556"/>
        </pc:sldMkLst>
        <pc:graphicFrameChg chg="modGraphic">
          <ac:chgData name="Lotte Juul" userId="794d9b65-439c-4dfe-aeed-2e9e7b6ead94" providerId="ADAL" clId="{10383D65-9889-4068-BD21-59B549EC3D46}" dt="2025-08-22T08:45:34.280" v="210" actId="20577"/>
          <ac:graphicFrameMkLst>
            <pc:docMk/>
            <pc:sldMk cId="3392481985" sldId="2147474556"/>
            <ac:graphicFrameMk id="5" creationId="{6B0130DE-4AB4-7B28-268C-4A2933BCA1EE}"/>
          </ac:graphicFrameMkLst>
        </pc:graphicFrameChg>
      </pc:sldChg>
      <pc:sldChg chg="modNotesTx">
        <pc:chgData name="Lotte Juul" userId="794d9b65-439c-4dfe-aeed-2e9e7b6ead94" providerId="ADAL" clId="{10383D65-9889-4068-BD21-59B549EC3D46}" dt="2025-08-22T08:47:30.193" v="269" actId="20577"/>
        <pc:sldMkLst>
          <pc:docMk/>
          <pc:sldMk cId="3411203769" sldId="2147474573"/>
        </pc:sldMkLst>
      </pc:sldChg>
      <pc:sldChg chg="modNotesTx">
        <pc:chgData name="Lotte Juul" userId="794d9b65-439c-4dfe-aeed-2e9e7b6ead94" providerId="ADAL" clId="{10383D65-9889-4068-BD21-59B549EC3D46}" dt="2025-08-22T08:10:16.671" v="5" actId="20577"/>
        <pc:sldMkLst>
          <pc:docMk/>
          <pc:sldMk cId="1637125798" sldId="2147474581"/>
        </pc:sldMkLst>
      </pc:sldChg>
      <pc:sldChg chg="modNotesTx">
        <pc:chgData name="Lotte Juul" userId="794d9b65-439c-4dfe-aeed-2e9e7b6ead94" providerId="ADAL" clId="{10383D65-9889-4068-BD21-59B549EC3D46}" dt="2025-08-22T08:51:39.935" v="296" actId="20577"/>
        <pc:sldMkLst>
          <pc:docMk/>
          <pc:sldMk cId="1326211705" sldId="2147474597"/>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26DCD8-7D34-4890-A6D8-9342462E47B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72689EF2-4B60-42C7-BDA3-C027560538FB}">
      <dgm:prSet custT="1"/>
      <dgm:spPr>
        <a:solidFill>
          <a:srgbClr val="F9F97A"/>
        </a:solidFill>
      </dgm:spPr>
      <dgm:t>
        <a:bodyPr/>
        <a:lstStyle/>
        <a:p>
          <a:r>
            <a:rPr lang="da-DK" sz="1800" dirty="0">
              <a:solidFill>
                <a:srgbClr val="400000"/>
              </a:solidFill>
              <a:sym typeface="Wingdings" panose="05000000000000000000" pitchFamily="2" charset="2"/>
            </a:rPr>
            <a:t> </a:t>
          </a:r>
          <a:r>
            <a:rPr lang="da-DK" sz="1800" dirty="0">
              <a:solidFill>
                <a:srgbClr val="400000"/>
              </a:solidFill>
            </a:rPr>
            <a:t>Vælg umættet fedt fra planteriget i stedet for mættet fedt</a:t>
          </a:r>
          <a:endParaRPr lang="en-US" sz="1800" dirty="0">
            <a:solidFill>
              <a:srgbClr val="400000"/>
            </a:solidFill>
          </a:endParaRPr>
        </a:p>
      </dgm:t>
    </dgm:pt>
    <dgm:pt modelId="{10510FD8-8FB8-445A-A885-CE67F56CA632}" type="parTrans" cxnId="{F0C98F1B-103A-4448-90AD-2F872BAFB120}">
      <dgm:prSet/>
      <dgm:spPr/>
      <dgm:t>
        <a:bodyPr/>
        <a:lstStyle/>
        <a:p>
          <a:endParaRPr lang="en-US"/>
        </a:p>
      </dgm:t>
    </dgm:pt>
    <dgm:pt modelId="{378F71D6-AD5E-436E-86A9-00FB1D2800E7}" type="sibTrans" cxnId="{F0C98F1B-103A-4448-90AD-2F872BAFB120}">
      <dgm:prSet/>
      <dgm:spPr/>
      <dgm:t>
        <a:bodyPr/>
        <a:lstStyle/>
        <a:p>
          <a:endParaRPr lang="en-US"/>
        </a:p>
      </dgm:t>
    </dgm:pt>
    <dgm:pt modelId="{ED582701-17BB-4125-8148-557BF4AE30FA}">
      <dgm:prSet custT="1"/>
      <dgm:spPr>
        <a:solidFill>
          <a:srgbClr val="EFE6DD"/>
        </a:solidFill>
      </dgm:spPr>
      <dgm:t>
        <a:bodyPr/>
        <a:lstStyle/>
        <a:p>
          <a:r>
            <a:rPr lang="da-DK" sz="1800" dirty="0">
              <a:solidFill>
                <a:srgbClr val="400000"/>
              </a:solidFill>
            </a:rPr>
            <a:t>Spis min. 300-450 g fisk om ugen</a:t>
          </a:r>
          <a:endParaRPr lang="en-US" sz="1800" dirty="0">
            <a:solidFill>
              <a:srgbClr val="400000"/>
            </a:solidFill>
          </a:endParaRPr>
        </a:p>
      </dgm:t>
    </dgm:pt>
    <dgm:pt modelId="{C23775EF-4FF7-4AAE-87A2-EE3430478613}" type="parTrans" cxnId="{C004DB19-B9AF-493A-93E9-456ECC6702F7}">
      <dgm:prSet/>
      <dgm:spPr/>
      <dgm:t>
        <a:bodyPr/>
        <a:lstStyle/>
        <a:p>
          <a:endParaRPr lang="en-US"/>
        </a:p>
      </dgm:t>
    </dgm:pt>
    <dgm:pt modelId="{63DD23A9-6DFA-495C-AA56-C2F697410EF7}" type="sibTrans" cxnId="{C004DB19-B9AF-493A-93E9-456ECC6702F7}">
      <dgm:prSet/>
      <dgm:spPr/>
      <dgm:t>
        <a:bodyPr/>
        <a:lstStyle/>
        <a:p>
          <a:endParaRPr lang="en-US"/>
        </a:p>
      </dgm:t>
    </dgm:pt>
    <dgm:pt modelId="{E7BD93A1-53F0-446E-A924-1A00C99ED9F4}">
      <dgm:prSet custT="1"/>
      <dgm:spPr>
        <a:solidFill>
          <a:srgbClr val="CFAAF6"/>
        </a:solidFill>
      </dgm:spPr>
      <dgm:t>
        <a:bodyPr/>
        <a:lstStyle/>
        <a:p>
          <a:r>
            <a:rPr lang="da-DK" sz="1800" dirty="0">
              <a:solidFill>
                <a:srgbClr val="400000"/>
              </a:solidFill>
            </a:rPr>
            <a:t>Spis min. 500-800 g frugt og grønt hver dag </a:t>
          </a:r>
          <a:endParaRPr lang="en-US" sz="1800" dirty="0">
            <a:solidFill>
              <a:srgbClr val="400000"/>
            </a:solidFill>
          </a:endParaRPr>
        </a:p>
      </dgm:t>
    </dgm:pt>
    <dgm:pt modelId="{C048615E-2B39-412C-AF3B-6BB4C930F913}" type="parTrans" cxnId="{68CFB09D-6F97-4501-A073-8C7F822F1582}">
      <dgm:prSet/>
      <dgm:spPr/>
      <dgm:t>
        <a:bodyPr/>
        <a:lstStyle/>
        <a:p>
          <a:endParaRPr lang="en-US"/>
        </a:p>
      </dgm:t>
    </dgm:pt>
    <dgm:pt modelId="{3E599C2E-283B-4C65-973D-BAFB830CE0C5}" type="sibTrans" cxnId="{68CFB09D-6F97-4501-A073-8C7F822F1582}">
      <dgm:prSet/>
      <dgm:spPr/>
      <dgm:t>
        <a:bodyPr/>
        <a:lstStyle/>
        <a:p>
          <a:endParaRPr lang="en-US"/>
        </a:p>
      </dgm:t>
    </dgm:pt>
    <dgm:pt modelId="{418E0404-8DBB-4E6F-B87B-CE5AF6978A98}">
      <dgm:prSet custT="1"/>
      <dgm:spPr>
        <a:solidFill>
          <a:srgbClr val="F74030"/>
        </a:solidFill>
      </dgm:spPr>
      <dgm:t>
        <a:bodyPr/>
        <a:lstStyle/>
        <a:p>
          <a:r>
            <a:rPr lang="da-DK" sz="1800" dirty="0"/>
            <a:t>Vælg min. 90 g fuldkorn dagligt</a:t>
          </a:r>
          <a:endParaRPr lang="en-US" sz="1800" dirty="0"/>
        </a:p>
      </dgm:t>
    </dgm:pt>
    <dgm:pt modelId="{8549F2B8-1332-44CA-A7B2-D230E0A8F681}" type="parTrans" cxnId="{6A7AAEE3-841D-488B-806D-F816E86F4C01}">
      <dgm:prSet/>
      <dgm:spPr/>
      <dgm:t>
        <a:bodyPr/>
        <a:lstStyle/>
        <a:p>
          <a:endParaRPr lang="en-US"/>
        </a:p>
      </dgm:t>
    </dgm:pt>
    <dgm:pt modelId="{BE0CC007-0302-40A8-B2CD-47ECF3E55248}" type="sibTrans" cxnId="{6A7AAEE3-841D-488B-806D-F816E86F4C01}">
      <dgm:prSet/>
      <dgm:spPr/>
      <dgm:t>
        <a:bodyPr/>
        <a:lstStyle/>
        <a:p>
          <a:endParaRPr lang="en-US"/>
        </a:p>
      </dgm:t>
    </dgm:pt>
    <dgm:pt modelId="{92ABED1F-D172-4FDE-A130-C9BC6166DEA6}">
      <dgm:prSet custT="1"/>
      <dgm:spPr>
        <a:solidFill>
          <a:srgbClr val="400000"/>
        </a:solidFill>
      </dgm:spPr>
      <dgm:t>
        <a:bodyPr/>
        <a:lstStyle/>
        <a:p>
          <a:r>
            <a:rPr lang="da-DK" sz="1800" dirty="0"/>
            <a:t>Spis 30 g nødder og mandler dagligt</a:t>
          </a:r>
          <a:endParaRPr lang="en-US" sz="1800" dirty="0"/>
        </a:p>
      </dgm:t>
    </dgm:pt>
    <dgm:pt modelId="{C6B96693-6AFA-4CB0-973C-B01119903529}" type="parTrans" cxnId="{0DD56601-4B69-4AFC-AE99-72636C0FFB68}">
      <dgm:prSet/>
      <dgm:spPr/>
      <dgm:t>
        <a:bodyPr/>
        <a:lstStyle/>
        <a:p>
          <a:endParaRPr lang="en-US"/>
        </a:p>
      </dgm:t>
    </dgm:pt>
    <dgm:pt modelId="{AC628F62-4CE5-4D9A-BB9C-0792F47663B5}" type="sibTrans" cxnId="{0DD56601-4B69-4AFC-AE99-72636C0FFB68}">
      <dgm:prSet/>
      <dgm:spPr/>
      <dgm:t>
        <a:bodyPr/>
        <a:lstStyle/>
        <a:p>
          <a:endParaRPr lang="en-US"/>
        </a:p>
      </dgm:t>
    </dgm:pt>
    <dgm:pt modelId="{2C41CBC0-F5CE-4BE3-A8F9-D7CD3C054760}">
      <dgm:prSet custT="1"/>
      <dgm:spPr>
        <a:solidFill>
          <a:srgbClr val="EAAE93"/>
        </a:solidFill>
      </dgm:spPr>
      <dgm:t>
        <a:bodyPr/>
        <a:lstStyle/>
        <a:p>
          <a:r>
            <a:rPr lang="da-DK" sz="1800" dirty="0">
              <a:solidFill>
                <a:schemeClr val="bg1"/>
              </a:solidFill>
            </a:rPr>
            <a:t>Begræns salt, sukker og alkohol</a:t>
          </a:r>
          <a:endParaRPr lang="en-US" sz="1800" dirty="0">
            <a:solidFill>
              <a:schemeClr val="bg1"/>
            </a:solidFill>
          </a:endParaRPr>
        </a:p>
      </dgm:t>
    </dgm:pt>
    <dgm:pt modelId="{2E2AEBDB-6285-422A-8201-13D6DC709BFB}" type="parTrans" cxnId="{CE626374-61FD-46A3-85AD-A71A18E4CDA8}">
      <dgm:prSet/>
      <dgm:spPr/>
      <dgm:t>
        <a:bodyPr/>
        <a:lstStyle/>
        <a:p>
          <a:endParaRPr lang="en-US"/>
        </a:p>
      </dgm:t>
    </dgm:pt>
    <dgm:pt modelId="{83B64D5E-217F-41FE-A00E-9D534FA0E69A}" type="sibTrans" cxnId="{CE626374-61FD-46A3-85AD-A71A18E4CDA8}">
      <dgm:prSet/>
      <dgm:spPr/>
      <dgm:t>
        <a:bodyPr/>
        <a:lstStyle/>
        <a:p>
          <a:endParaRPr lang="en-US"/>
        </a:p>
      </dgm:t>
    </dgm:pt>
    <dgm:pt modelId="{72BA1E08-722E-4E7D-8E8C-A9C572B0C54D}" type="pres">
      <dgm:prSet presAssocID="{CB26DCD8-7D34-4890-A6D8-9342462E47B1}" presName="diagram" presStyleCnt="0">
        <dgm:presLayoutVars>
          <dgm:dir/>
          <dgm:resizeHandles val="exact"/>
        </dgm:presLayoutVars>
      </dgm:prSet>
      <dgm:spPr/>
    </dgm:pt>
    <dgm:pt modelId="{C93936C2-D354-4888-B319-EEA496091924}" type="pres">
      <dgm:prSet presAssocID="{72689EF2-4B60-42C7-BDA3-C027560538FB}" presName="node" presStyleLbl="node1" presStyleIdx="0" presStyleCnt="6">
        <dgm:presLayoutVars>
          <dgm:bulletEnabled val="1"/>
        </dgm:presLayoutVars>
      </dgm:prSet>
      <dgm:spPr/>
    </dgm:pt>
    <dgm:pt modelId="{36F5EF9B-CACA-45BE-9D0C-52FE08470521}" type="pres">
      <dgm:prSet presAssocID="{378F71D6-AD5E-436E-86A9-00FB1D2800E7}" presName="sibTrans" presStyleCnt="0"/>
      <dgm:spPr/>
    </dgm:pt>
    <dgm:pt modelId="{E4308847-502E-4E3E-8A8E-96C31C72861C}" type="pres">
      <dgm:prSet presAssocID="{ED582701-17BB-4125-8148-557BF4AE30FA}" presName="node" presStyleLbl="node1" presStyleIdx="1" presStyleCnt="6">
        <dgm:presLayoutVars>
          <dgm:bulletEnabled val="1"/>
        </dgm:presLayoutVars>
      </dgm:prSet>
      <dgm:spPr/>
    </dgm:pt>
    <dgm:pt modelId="{720BAFB3-E05D-40E5-97A7-90BF7CD9000E}" type="pres">
      <dgm:prSet presAssocID="{63DD23A9-6DFA-495C-AA56-C2F697410EF7}" presName="sibTrans" presStyleCnt="0"/>
      <dgm:spPr/>
    </dgm:pt>
    <dgm:pt modelId="{ACD661D5-128D-4F2C-A553-0A94FEA6E475}" type="pres">
      <dgm:prSet presAssocID="{E7BD93A1-53F0-446E-A924-1A00C99ED9F4}" presName="node" presStyleLbl="node1" presStyleIdx="2" presStyleCnt="6">
        <dgm:presLayoutVars>
          <dgm:bulletEnabled val="1"/>
        </dgm:presLayoutVars>
      </dgm:prSet>
      <dgm:spPr/>
    </dgm:pt>
    <dgm:pt modelId="{F199FF94-875E-46AA-886E-844688D8DF07}" type="pres">
      <dgm:prSet presAssocID="{3E599C2E-283B-4C65-973D-BAFB830CE0C5}" presName="sibTrans" presStyleCnt="0"/>
      <dgm:spPr/>
    </dgm:pt>
    <dgm:pt modelId="{A23BB940-7AEA-49DF-80D2-FB695C2F0016}" type="pres">
      <dgm:prSet presAssocID="{418E0404-8DBB-4E6F-B87B-CE5AF6978A98}" presName="node" presStyleLbl="node1" presStyleIdx="3" presStyleCnt="6">
        <dgm:presLayoutVars>
          <dgm:bulletEnabled val="1"/>
        </dgm:presLayoutVars>
      </dgm:prSet>
      <dgm:spPr/>
    </dgm:pt>
    <dgm:pt modelId="{72B4E813-5BA0-4B6B-B9BC-BD74514A76BB}" type="pres">
      <dgm:prSet presAssocID="{BE0CC007-0302-40A8-B2CD-47ECF3E55248}" presName="sibTrans" presStyleCnt="0"/>
      <dgm:spPr/>
    </dgm:pt>
    <dgm:pt modelId="{5339548B-91E4-4BB5-947A-7643A5BB8DB7}" type="pres">
      <dgm:prSet presAssocID="{92ABED1F-D172-4FDE-A130-C9BC6166DEA6}" presName="node" presStyleLbl="node1" presStyleIdx="4" presStyleCnt="6">
        <dgm:presLayoutVars>
          <dgm:bulletEnabled val="1"/>
        </dgm:presLayoutVars>
      </dgm:prSet>
      <dgm:spPr/>
    </dgm:pt>
    <dgm:pt modelId="{7FFE8932-CB79-4EDF-BEFB-03770EB51B02}" type="pres">
      <dgm:prSet presAssocID="{AC628F62-4CE5-4D9A-BB9C-0792F47663B5}" presName="sibTrans" presStyleCnt="0"/>
      <dgm:spPr/>
    </dgm:pt>
    <dgm:pt modelId="{F2020463-C9D2-4475-8E3C-562FB0CF741A}" type="pres">
      <dgm:prSet presAssocID="{2C41CBC0-F5CE-4BE3-A8F9-D7CD3C054760}" presName="node" presStyleLbl="node1" presStyleIdx="5" presStyleCnt="6">
        <dgm:presLayoutVars>
          <dgm:bulletEnabled val="1"/>
        </dgm:presLayoutVars>
      </dgm:prSet>
      <dgm:spPr/>
    </dgm:pt>
  </dgm:ptLst>
  <dgm:cxnLst>
    <dgm:cxn modelId="{0DD56601-4B69-4AFC-AE99-72636C0FFB68}" srcId="{CB26DCD8-7D34-4890-A6D8-9342462E47B1}" destId="{92ABED1F-D172-4FDE-A130-C9BC6166DEA6}" srcOrd="4" destOrd="0" parTransId="{C6B96693-6AFA-4CB0-973C-B01119903529}" sibTransId="{AC628F62-4CE5-4D9A-BB9C-0792F47663B5}"/>
    <dgm:cxn modelId="{509B4C0D-C74F-443F-8F9C-6AEBDF5C1925}" type="presOf" srcId="{2C41CBC0-F5CE-4BE3-A8F9-D7CD3C054760}" destId="{F2020463-C9D2-4475-8E3C-562FB0CF741A}" srcOrd="0" destOrd="0" presId="urn:microsoft.com/office/officeart/2005/8/layout/default"/>
    <dgm:cxn modelId="{53005618-8FEC-4D12-8B9A-6C02E3F0001E}" type="presOf" srcId="{CB26DCD8-7D34-4890-A6D8-9342462E47B1}" destId="{72BA1E08-722E-4E7D-8E8C-A9C572B0C54D}" srcOrd="0" destOrd="0" presId="urn:microsoft.com/office/officeart/2005/8/layout/default"/>
    <dgm:cxn modelId="{C004DB19-B9AF-493A-93E9-456ECC6702F7}" srcId="{CB26DCD8-7D34-4890-A6D8-9342462E47B1}" destId="{ED582701-17BB-4125-8148-557BF4AE30FA}" srcOrd="1" destOrd="0" parTransId="{C23775EF-4FF7-4AAE-87A2-EE3430478613}" sibTransId="{63DD23A9-6DFA-495C-AA56-C2F697410EF7}"/>
    <dgm:cxn modelId="{F0C98F1B-103A-4448-90AD-2F872BAFB120}" srcId="{CB26DCD8-7D34-4890-A6D8-9342462E47B1}" destId="{72689EF2-4B60-42C7-BDA3-C027560538FB}" srcOrd="0" destOrd="0" parTransId="{10510FD8-8FB8-445A-A885-CE67F56CA632}" sibTransId="{378F71D6-AD5E-436E-86A9-00FB1D2800E7}"/>
    <dgm:cxn modelId="{79F1665B-1355-4FF0-9A6D-F2A340774418}" type="presOf" srcId="{92ABED1F-D172-4FDE-A130-C9BC6166DEA6}" destId="{5339548B-91E4-4BB5-947A-7643A5BB8DB7}" srcOrd="0" destOrd="0" presId="urn:microsoft.com/office/officeart/2005/8/layout/default"/>
    <dgm:cxn modelId="{DA766273-E4C6-4060-889E-02C6332CBB45}" type="presOf" srcId="{ED582701-17BB-4125-8148-557BF4AE30FA}" destId="{E4308847-502E-4E3E-8A8E-96C31C72861C}" srcOrd="0" destOrd="0" presId="urn:microsoft.com/office/officeart/2005/8/layout/default"/>
    <dgm:cxn modelId="{CE626374-61FD-46A3-85AD-A71A18E4CDA8}" srcId="{CB26DCD8-7D34-4890-A6D8-9342462E47B1}" destId="{2C41CBC0-F5CE-4BE3-A8F9-D7CD3C054760}" srcOrd="5" destOrd="0" parTransId="{2E2AEBDB-6285-422A-8201-13D6DC709BFB}" sibTransId="{83B64D5E-217F-41FE-A00E-9D534FA0E69A}"/>
    <dgm:cxn modelId="{B2D40185-287A-4F8E-BE96-FF95D381316A}" type="presOf" srcId="{E7BD93A1-53F0-446E-A924-1A00C99ED9F4}" destId="{ACD661D5-128D-4F2C-A553-0A94FEA6E475}" srcOrd="0" destOrd="0" presId="urn:microsoft.com/office/officeart/2005/8/layout/default"/>
    <dgm:cxn modelId="{68CFB09D-6F97-4501-A073-8C7F822F1582}" srcId="{CB26DCD8-7D34-4890-A6D8-9342462E47B1}" destId="{E7BD93A1-53F0-446E-A924-1A00C99ED9F4}" srcOrd="2" destOrd="0" parTransId="{C048615E-2B39-412C-AF3B-6BB4C930F913}" sibTransId="{3E599C2E-283B-4C65-973D-BAFB830CE0C5}"/>
    <dgm:cxn modelId="{EF3DBB9E-12F7-4B1A-8E78-1101640BE4B7}" type="presOf" srcId="{72689EF2-4B60-42C7-BDA3-C027560538FB}" destId="{C93936C2-D354-4888-B319-EEA496091924}" srcOrd="0" destOrd="0" presId="urn:microsoft.com/office/officeart/2005/8/layout/default"/>
    <dgm:cxn modelId="{8A0221C7-5413-4ECF-BC5A-52A6E668C094}" type="presOf" srcId="{418E0404-8DBB-4E6F-B87B-CE5AF6978A98}" destId="{A23BB940-7AEA-49DF-80D2-FB695C2F0016}" srcOrd="0" destOrd="0" presId="urn:microsoft.com/office/officeart/2005/8/layout/default"/>
    <dgm:cxn modelId="{6A7AAEE3-841D-488B-806D-F816E86F4C01}" srcId="{CB26DCD8-7D34-4890-A6D8-9342462E47B1}" destId="{418E0404-8DBB-4E6F-B87B-CE5AF6978A98}" srcOrd="3" destOrd="0" parTransId="{8549F2B8-1332-44CA-A7B2-D230E0A8F681}" sibTransId="{BE0CC007-0302-40A8-B2CD-47ECF3E55248}"/>
    <dgm:cxn modelId="{5C3AE2F9-F4D5-478C-9FB4-39CE52875A83}" type="presParOf" srcId="{72BA1E08-722E-4E7D-8E8C-A9C572B0C54D}" destId="{C93936C2-D354-4888-B319-EEA496091924}" srcOrd="0" destOrd="0" presId="urn:microsoft.com/office/officeart/2005/8/layout/default"/>
    <dgm:cxn modelId="{12A687E8-9040-457B-B159-ADAACCB09219}" type="presParOf" srcId="{72BA1E08-722E-4E7D-8E8C-A9C572B0C54D}" destId="{36F5EF9B-CACA-45BE-9D0C-52FE08470521}" srcOrd="1" destOrd="0" presId="urn:microsoft.com/office/officeart/2005/8/layout/default"/>
    <dgm:cxn modelId="{F99D3F19-BFD3-402B-8435-91CAD835F02E}" type="presParOf" srcId="{72BA1E08-722E-4E7D-8E8C-A9C572B0C54D}" destId="{E4308847-502E-4E3E-8A8E-96C31C72861C}" srcOrd="2" destOrd="0" presId="urn:microsoft.com/office/officeart/2005/8/layout/default"/>
    <dgm:cxn modelId="{4AC3CF57-B906-4A9D-96D2-1E12406AE277}" type="presParOf" srcId="{72BA1E08-722E-4E7D-8E8C-A9C572B0C54D}" destId="{720BAFB3-E05D-40E5-97A7-90BF7CD9000E}" srcOrd="3" destOrd="0" presId="urn:microsoft.com/office/officeart/2005/8/layout/default"/>
    <dgm:cxn modelId="{F3AD6859-BE4C-45B4-83FA-89958FB462CF}" type="presParOf" srcId="{72BA1E08-722E-4E7D-8E8C-A9C572B0C54D}" destId="{ACD661D5-128D-4F2C-A553-0A94FEA6E475}" srcOrd="4" destOrd="0" presId="urn:microsoft.com/office/officeart/2005/8/layout/default"/>
    <dgm:cxn modelId="{5430CFE3-08EB-48D3-8257-6000DDB966FD}" type="presParOf" srcId="{72BA1E08-722E-4E7D-8E8C-A9C572B0C54D}" destId="{F199FF94-875E-46AA-886E-844688D8DF07}" srcOrd="5" destOrd="0" presId="urn:microsoft.com/office/officeart/2005/8/layout/default"/>
    <dgm:cxn modelId="{8A8A74A1-504E-49D1-B651-F5F8AB9CDE36}" type="presParOf" srcId="{72BA1E08-722E-4E7D-8E8C-A9C572B0C54D}" destId="{A23BB940-7AEA-49DF-80D2-FB695C2F0016}" srcOrd="6" destOrd="0" presId="urn:microsoft.com/office/officeart/2005/8/layout/default"/>
    <dgm:cxn modelId="{10FB24C1-76FF-496F-AB66-639E9ACDA397}" type="presParOf" srcId="{72BA1E08-722E-4E7D-8E8C-A9C572B0C54D}" destId="{72B4E813-5BA0-4B6B-B9BC-BD74514A76BB}" srcOrd="7" destOrd="0" presId="urn:microsoft.com/office/officeart/2005/8/layout/default"/>
    <dgm:cxn modelId="{54685812-6E66-4BF9-9F7F-FA82A5DE80DC}" type="presParOf" srcId="{72BA1E08-722E-4E7D-8E8C-A9C572B0C54D}" destId="{5339548B-91E4-4BB5-947A-7643A5BB8DB7}" srcOrd="8" destOrd="0" presId="urn:microsoft.com/office/officeart/2005/8/layout/default"/>
    <dgm:cxn modelId="{0A7625CB-A020-4783-B7FA-EBC5CE18922E}" type="presParOf" srcId="{72BA1E08-722E-4E7D-8E8C-A9C572B0C54D}" destId="{7FFE8932-CB79-4EDF-BEFB-03770EB51B02}" srcOrd="9" destOrd="0" presId="urn:microsoft.com/office/officeart/2005/8/layout/default"/>
    <dgm:cxn modelId="{BAAF9F34-D191-4822-84C5-036A6C95AB75}" type="presParOf" srcId="{72BA1E08-722E-4E7D-8E8C-A9C572B0C54D}" destId="{F2020463-C9D2-4475-8E3C-562FB0CF741A}"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93936C2-D354-4888-B319-EEA496091924}">
      <dsp:nvSpPr>
        <dsp:cNvPr id="0" name=""/>
        <dsp:cNvSpPr/>
      </dsp:nvSpPr>
      <dsp:spPr>
        <a:xfrm>
          <a:off x="894265" y="2195"/>
          <a:ext cx="2913959" cy="1748375"/>
        </a:xfrm>
        <a:prstGeom prst="rect">
          <a:avLst/>
        </a:prstGeom>
        <a:solidFill>
          <a:srgbClr val="F9F97A"/>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rgbClr val="400000"/>
              </a:solidFill>
              <a:sym typeface="Wingdings" panose="05000000000000000000" pitchFamily="2" charset="2"/>
            </a:rPr>
            <a:t> </a:t>
          </a:r>
          <a:r>
            <a:rPr lang="da-DK" sz="1800" kern="1200" dirty="0">
              <a:solidFill>
                <a:srgbClr val="400000"/>
              </a:solidFill>
            </a:rPr>
            <a:t>Vælg umættet fedt fra planteriget i stedet for mættet fedt</a:t>
          </a:r>
          <a:endParaRPr lang="en-US" sz="1800" kern="1200" dirty="0">
            <a:solidFill>
              <a:srgbClr val="400000"/>
            </a:solidFill>
          </a:endParaRPr>
        </a:p>
      </dsp:txBody>
      <dsp:txXfrm>
        <a:off x="894265" y="2195"/>
        <a:ext cx="2913959" cy="1748375"/>
      </dsp:txXfrm>
    </dsp:sp>
    <dsp:sp modelId="{E4308847-502E-4E3E-8A8E-96C31C72861C}">
      <dsp:nvSpPr>
        <dsp:cNvPr id="0" name=""/>
        <dsp:cNvSpPr/>
      </dsp:nvSpPr>
      <dsp:spPr>
        <a:xfrm>
          <a:off x="4099620" y="2195"/>
          <a:ext cx="2913959" cy="1748375"/>
        </a:xfrm>
        <a:prstGeom prst="rect">
          <a:avLst/>
        </a:prstGeom>
        <a:solidFill>
          <a:srgbClr val="EFE6DD"/>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rgbClr val="400000"/>
              </a:solidFill>
            </a:rPr>
            <a:t>Spis min. 300-450 g fisk om ugen</a:t>
          </a:r>
          <a:endParaRPr lang="en-US" sz="1800" kern="1200" dirty="0">
            <a:solidFill>
              <a:srgbClr val="400000"/>
            </a:solidFill>
          </a:endParaRPr>
        </a:p>
      </dsp:txBody>
      <dsp:txXfrm>
        <a:off x="4099620" y="2195"/>
        <a:ext cx="2913959" cy="1748375"/>
      </dsp:txXfrm>
    </dsp:sp>
    <dsp:sp modelId="{ACD661D5-128D-4F2C-A553-0A94FEA6E475}">
      <dsp:nvSpPr>
        <dsp:cNvPr id="0" name=""/>
        <dsp:cNvSpPr/>
      </dsp:nvSpPr>
      <dsp:spPr>
        <a:xfrm>
          <a:off x="7304975" y="2195"/>
          <a:ext cx="2913959" cy="1748375"/>
        </a:xfrm>
        <a:prstGeom prst="rect">
          <a:avLst/>
        </a:prstGeom>
        <a:solidFill>
          <a:srgbClr val="CFAAF6"/>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rgbClr val="400000"/>
              </a:solidFill>
            </a:rPr>
            <a:t>Spis min. 500-800 g frugt og grønt hver dag </a:t>
          </a:r>
          <a:endParaRPr lang="en-US" sz="1800" kern="1200" dirty="0">
            <a:solidFill>
              <a:srgbClr val="400000"/>
            </a:solidFill>
          </a:endParaRPr>
        </a:p>
      </dsp:txBody>
      <dsp:txXfrm>
        <a:off x="7304975" y="2195"/>
        <a:ext cx="2913959" cy="1748375"/>
      </dsp:txXfrm>
    </dsp:sp>
    <dsp:sp modelId="{A23BB940-7AEA-49DF-80D2-FB695C2F0016}">
      <dsp:nvSpPr>
        <dsp:cNvPr id="0" name=""/>
        <dsp:cNvSpPr/>
      </dsp:nvSpPr>
      <dsp:spPr>
        <a:xfrm>
          <a:off x="894265" y="2041966"/>
          <a:ext cx="2913959" cy="1748375"/>
        </a:xfrm>
        <a:prstGeom prst="rect">
          <a:avLst/>
        </a:prstGeom>
        <a:solidFill>
          <a:srgbClr val="F7403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Vælg min. 90 g fuldkorn dagligt</a:t>
          </a:r>
          <a:endParaRPr lang="en-US" sz="1800" kern="1200" dirty="0"/>
        </a:p>
      </dsp:txBody>
      <dsp:txXfrm>
        <a:off x="894265" y="2041966"/>
        <a:ext cx="2913959" cy="1748375"/>
      </dsp:txXfrm>
    </dsp:sp>
    <dsp:sp modelId="{5339548B-91E4-4BB5-947A-7643A5BB8DB7}">
      <dsp:nvSpPr>
        <dsp:cNvPr id="0" name=""/>
        <dsp:cNvSpPr/>
      </dsp:nvSpPr>
      <dsp:spPr>
        <a:xfrm>
          <a:off x="4099620" y="2041966"/>
          <a:ext cx="2913959" cy="1748375"/>
        </a:xfrm>
        <a:prstGeom prst="rect">
          <a:avLst/>
        </a:prstGeom>
        <a:solidFill>
          <a:srgbClr val="4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t>Spis 30 g nødder og mandler dagligt</a:t>
          </a:r>
          <a:endParaRPr lang="en-US" sz="1800" kern="1200" dirty="0"/>
        </a:p>
      </dsp:txBody>
      <dsp:txXfrm>
        <a:off x="4099620" y="2041966"/>
        <a:ext cx="2913959" cy="1748375"/>
      </dsp:txXfrm>
    </dsp:sp>
    <dsp:sp modelId="{F2020463-C9D2-4475-8E3C-562FB0CF741A}">
      <dsp:nvSpPr>
        <dsp:cNvPr id="0" name=""/>
        <dsp:cNvSpPr/>
      </dsp:nvSpPr>
      <dsp:spPr>
        <a:xfrm>
          <a:off x="7304975" y="2041966"/>
          <a:ext cx="2913959" cy="1748375"/>
        </a:xfrm>
        <a:prstGeom prst="rect">
          <a:avLst/>
        </a:prstGeom>
        <a:solidFill>
          <a:srgbClr val="EAAE9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da-DK" sz="1800" kern="1200" dirty="0">
              <a:solidFill>
                <a:schemeClr val="bg1"/>
              </a:solidFill>
            </a:rPr>
            <a:t>Begræns salt, sukker og alkohol</a:t>
          </a:r>
          <a:endParaRPr lang="en-US" sz="1800" kern="1200" dirty="0">
            <a:solidFill>
              <a:schemeClr val="bg1"/>
            </a:solidFill>
          </a:endParaRPr>
        </a:p>
      </dsp:txBody>
      <dsp:txXfrm>
        <a:off x="7304975" y="2041966"/>
        <a:ext cx="2913959" cy="174837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B3FFB1A-3D03-4CAF-BD83-94BC0DD1D1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3" name="Header Placeholder 2">
            <a:extLst>
              <a:ext uri="{FF2B5EF4-FFF2-40B4-BE49-F238E27FC236}">
                <a16:creationId xmlns:a16="http://schemas.microsoft.com/office/drawing/2014/main" id="{F78585ED-E09F-4544-9D28-61960CDC78A7}"/>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4" name="Date Placeholder 3">
            <a:extLst>
              <a:ext uri="{FF2B5EF4-FFF2-40B4-BE49-F238E27FC236}">
                <a16:creationId xmlns:a16="http://schemas.microsoft.com/office/drawing/2014/main" id="{3D73BD75-AA93-4F77-AAFD-71EBF7C5623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34AB2F-F932-4E34-B3F4-7D4204931331}" type="datetime1">
              <a:rPr lang="en-GB" smtClean="0"/>
              <a:t>22/08/2025</a:t>
            </a:fld>
            <a:endParaRPr lang="en-GB"/>
          </a:p>
        </p:txBody>
      </p:sp>
      <p:sp>
        <p:nvSpPr>
          <p:cNvPr id="5" name="Slide Number Placeholder 4">
            <a:extLst>
              <a:ext uri="{FF2B5EF4-FFF2-40B4-BE49-F238E27FC236}">
                <a16:creationId xmlns:a16="http://schemas.microsoft.com/office/drawing/2014/main" id="{741FA956-9989-4246-8A28-4D201CBFBA6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C871E504-7D2F-4226-9493-8292EE5D077C}" type="slidenum">
              <a:rPr lang="en-GB" smtClean="0"/>
              <a:t>‹nr.›</a:t>
            </a:fld>
            <a:endParaRPr lang="en-GB"/>
          </a:p>
        </p:txBody>
      </p:sp>
    </p:spTree>
    <p:extLst>
      <p:ext uri="{BB962C8B-B14F-4D97-AF65-F5344CB8AC3E}">
        <p14:creationId xmlns:p14="http://schemas.microsoft.com/office/powerpoint/2010/main" val="1394799716"/>
      </p:ext>
    </p:extLst>
  </p:cSld>
  <p:clrMap bg1="lt1" tx1="dk1" bg2="lt2" tx2="dk2" accent1="accent1" accent2="accent2" accent3="accent3" accent4="accent4" accent5="accent5" accent6="accent6" hlink="hlink" folHlink="folHlink"/>
  <p:hf/>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3F185A3-66D2-4D10-89A9-2033FCB223F8}"/>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3" name="Slide Image Placeholder 2">
            <a:extLst>
              <a:ext uri="{FF2B5EF4-FFF2-40B4-BE49-F238E27FC236}">
                <a16:creationId xmlns:a16="http://schemas.microsoft.com/office/drawing/2014/main" id="{C7B05EB1-0120-43C4-9E3F-C19C6476CD70}"/>
              </a:ext>
            </a:extLst>
          </p:cNvPr>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4" name="Header Placeholder 3">
            <a:extLst>
              <a:ext uri="{FF2B5EF4-FFF2-40B4-BE49-F238E27FC236}">
                <a16:creationId xmlns:a16="http://schemas.microsoft.com/office/drawing/2014/main" id="{45E5836E-8170-4804-9800-6AE5EBBE422E}"/>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5" name="Date Placeholder 4">
            <a:extLst>
              <a:ext uri="{FF2B5EF4-FFF2-40B4-BE49-F238E27FC236}">
                <a16:creationId xmlns:a16="http://schemas.microsoft.com/office/drawing/2014/main" id="{D65AB016-25EA-425F-9A59-14BC385A1D1B}"/>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AC4B7A-02C7-47B5-912D-53ECDDAA031D}" type="datetime1">
              <a:rPr lang="en-GB" smtClean="0"/>
              <a:t>22/08/2025</a:t>
            </a:fld>
            <a:endParaRPr lang="en-GB"/>
          </a:p>
        </p:txBody>
      </p:sp>
      <p:sp>
        <p:nvSpPr>
          <p:cNvPr id="6" name="Notes Placeholder 5">
            <a:extLst>
              <a:ext uri="{FF2B5EF4-FFF2-40B4-BE49-F238E27FC236}">
                <a16:creationId xmlns:a16="http://schemas.microsoft.com/office/drawing/2014/main" id="{B41D9AB7-224F-42A1-8469-C71F2146F39F}"/>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Slide Number Placeholder 6">
            <a:extLst>
              <a:ext uri="{FF2B5EF4-FFF2-40B4-BE49-F238E27FC236}">
                <a16:creationId xmlns:a16="http://schemas.microsoft.com/office/drawing/2014/main" id="{BDC28F7B-22D6-4FFA-899B-97B397D45F8B}"/>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4A5A2F-ECD0-4A51-A9E7-D8DA645BD5CD}" type="slidenum">
              <a:rPr lang="en-GB" smtClean="0"/>
              <a:t>‹nr.›</a:t>
            </a:fld>
            <a:endParaRPr lang="en-GB"/>
          </a:p>
        </p:txBody>
      </p:sp>
    </p:spTree>
    <p:extLst>
      <p:ext uri="{BB962C8B-B14F-4D97-AF65-F5344CB8AC3E}">
        <p14:creationId xmlns:p14="http://schemas.microsoft.com/office/powerpoint/2010/main" val="1200601147"/>
      </p:ext>
    </p:extLst>
  </p:cSld>
  <p:clrMap bg1="lt1" tx1="dk1" bg2="lt2" tx2="dk2" accent1="accent1" accent2="accent2" accent3="accent3" accent4="accent4" accent5="accent5" accent6="accent6" hlink="hlink" folHlink="folHlink"/>
  <p:hf/>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880" userDrawn="1">
          <p15:clr>
            <a:srgbClr val="F26B43"/>
          </p15:clr>
        </p15:guide>
        <p15:guide id="2" pos="2160"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2025 opdateret af klinisk diætist Lotte Juul</a:t>
            </a:r>
            <a:r>
              <a:rPr lang="da-DK"/>
              <a:t>, Hjerteforeningen</a:t>
            </a: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a:t>
            </a:fld>
            <a:endParaRPr lang="en-GB"/>
          </a:p>
        </p:txBody>
      </p:sp>
    </p:spTree>
    <p:extLst>
      <p:ext uri="{BB962C8B-B14F-4D97-AF65-F5344CB8AC3E}">
        <p14:creationId xmlns:p14="http://schemas.microsoft.com/office/powerpoint/2010/main" val="12928754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Anbefaling: </a:t>
            </a:r>
          </a:p>
          <a:p>
            <a:r>
              <a:rPr lang="da-DK" dirty="0"/>
              <a:t>Spis mad med fuldkorn. </a:t>
            </a:r>
          </a:p>
          <a:p>
            <a:r>
              <a:rPr lang="da-DK" dirty="0"/>
              <a:t>Spis 90 g fuldkorn om dagen og gerne mere. NNR 2023 anbefaler dagligt indtag på 90 g mhp. gevinster på blodtryk og kolesteroltal</a:t>
            </a:r>
          </a:p>
          <a:p>
            <a:endParaRPr lang="da-DK" dirty="0"/>
          </a:p>
          <a:p>
            <a:endParaRPr lang="da-DK" dirty="0"/>
          </a:p>
          <a:p>
            <a:r>
              <a:rPr lang="da-DK" b="1" dirty="0"/>
              <a:t>Hvad er fuldkorn?</a:t>
            </a:r>
          </a:p>
          <a:p>
            <a:r>
              <a:rPr lang="da-DK" dirty="0"/>
              <a:t>Fuldkorn betyder, at man bruger hele kornet. Også kimen og skaldelene, hvor de fleste fibre, vitaminer og mineraler sidder. </a:t>
            </a:r>
          </a:p>
          <a:p>
            <a:r>
              <a:rPr lang="da-DK" dirty="0"/>
              <a:t>Mad med fuldkorn mætter godt. Det er med til at man spiser mindre og får lettere ved at holde vægten. </a:t>
            </a:r>
          </a:p>
          <a:p>
            <a:r>
              <a:rPr lang="da-DK" dirty="0"/>
              <a:t>Derudover er fuldkorn god for fordøjelsen. </a:t>
            </a:r>
          </a:p>
          <a:p>
            <a:endParaRPr lang="da-DK" dirty="0"/>
          </a:p>
          <a:p>
            <a:r>
              <a:rPr lang="da-DK" b="1" dirty="0"/>
              <a:t>Derfor skal du spise mere fuldkorn: </a:t>
            </a:r>
          </a:p>
          <a:p>
            <a:r>
              <a:rPr lang="da-DK" dirty="0"/>
              <a:t>Fuldkorn er med til at sænke LDL-kolesterol og hermed nedsættes risiko for åreforkalkning derudover har det også en positiv indvirkning på blodtrykket. </a:t>
            </a:r>
          </a:p>
          <a:p>
            <a:r>
              <a:rPr lang="da-DK" dirty="0"/>
              <a:t>Fuldkorn bryder genanvendelseskredsløbet for kolesterol. Normalvis optages kolesterol i tarmen og indgår i produktionen af galde. Højt indtag af fibre fra fuldkorn binder kolesterol i tarmen og trækker det med ud med afføringen. Når leveren skal producere ny galde, da trækkes på kolesterol fra blodbanen, hvorfor LDL-kolesterol i blodet falder. </a:t>
            </a:r>
          </a:p>
          <a:p>
            <a:r>
              <a:rPr lang="da-DK" dirty="0"/>
              <a:t>Der er solid evidens bag anbefalingen for fuldkorn.</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10</a:t>
            </a:fld>
            <a:endParaRPr lang="en-GB"/>
          </a:p>
        </p:txBody>
      </p:sp>
    </p:spTree>
    <p:extLst>
      <p:ext uri="{BB962C8B-B14F-4D97-AF65-F5344CB8AC3E}">
        <p14:creationId xmlns:p14="http://schemas.microsoft.com/office/powerpoint/2010/main" val="192552266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BAGGRUND: </a:t>
            </a:r>
            <a:r>
              <a:rPr lang="da-DK" b="1" dirty="0"/>
              <a:t>Fuldkorn.dk</a:t>
            </a:r>
          </a:p>
          <a:p>
            <a:r>
              <a:rPr lang="da-DK" dirty="0"/>
              <a:t>Eksemplerne hentet fra fuldkorn.dk på siden https://fuldkorn.dk/pr-og-nyheder/ - 3 eksempler på 90 g fuldkorn om dagen</a:t>
            </a:r>
          </a:p>
          <a:p>
            <a:endParaRPr lang="da-DK" dirty="0"/>
          </a:p>
          <a:p>
            <a:r>
              <a:rPr lang="da-DK" b="1" dirty="0"/>
              <a:t>Hvordan</a:t>
            </a:r>
            <a:r>
              <a:rPr lang="da-DK" dirty="0"/>
              <a:t> </a:t>
            </a:r>
          </a:p>
          <a:p>
            <a:r>
              <a:rPr lang="da-DK" dirty="0"/>
              <a:t>Gå efter fuldkornsmærket ved indkøb</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0FDB9E8A-0449-40D3-BB0C-5916350CA427}"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11</a:t>
            </a:fld>
            <a:endParaRPr lang="en-GB"/>
          </a:p>
        </p:txBody>
      </p:sp>
    </p:spTree>
    <p:extLst>
      <p:ext uri="{BB962C8B-B14F-4D97-AF65-F5344CB8AC3E}">
        <p14:creationId xmlns:p14="http://schemas.microsoft.com/office/powerpoint/2010/main" val="24352200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rgbClr val="000000"/>
                </a:solidFill>
                <a:effectLst/>
                <a:latin typeface="Arial" panose="020B0604020202020204" pitchFamily="34" charset="0"/>
                <a:ea typeface="Times New Roman" panose="02020603050405020304" pitchFamily="18" charset="0"/>
              </a:rPr>
              <a:t>Aktuel forskning viser, at både et lavt indtag af komplekse kulhydrater (fuldkorn) og et meget højt indtag af simple kulhydrater kan øge dødeligheden af hjerte-kar-sygdom. Derimod vil et højt indtag af komplekse kulhydrater reducere dødeligheden. De komplekse kulhydrater skal derfor øges på bekostning af simple kulhydrater og det mættede fedt. Altså at simple kulhydrater substitueres (ombyttes) med komplekse kulhydrater</a:t>
            </a:r>
            <a:endParaRPr lang="da-DK" sz="1200" dirty="0">
              <a:effectLst/>
              <a:latin typeface="Times New Roman" panose="02020603050405020304" pitchFamily="18" charset="0"/>
              <a:ea typeface="Times New Roman" panose="02020603050405020304" pitchFamily="18" charset="0"/>
            </a:endParaRP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12</a:t>
            </a:fld>
            <a:endParaRPr lang="en-GB"/>
          </a:p>
        </p:txBody>
      </p:sp>
    </p:spTree>
    <p:extLst>
      <p:ext uri="{BB962C8B-B14F-4D97-AF65-F5344CB8AC3E}">
        <p14:creationId xmlns:p14="http://schemas.microsoft.com/office/powerpoint/2010/main" val="32943700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5F198-1754-3433-F0C5-52C1EF3C7733}"/>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5BC70475-BBF0-7439-967C-48F6D5E48DC4}"/>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ACB0028C-C6CF-0055-341C-A17967B8FF41}"/>
              </a:ext>
            </a:extLst>
          </p:cNvPr>
          <p:cNvSpPr>
            <a:spLocks noGrp="1"/>
          </p:cNvSpPr>
          <p:nvPr>
            <p:ph type="body" idx="1"/>
          </p:nvPr>
        </p:nvSpPr>
        <p:spPr/>
        <p:txBody>
          <a:bodyPr/>
          <a:lstStyle/>
          <a:p>
            <a:r>
              <a:rPr lang="da-DK" b="1" dirty="0"/>
              <a:t>Anbefaling </a:t>
            </a:r>
          </a:p>
          <a:p>
            <a:r>
              <a:rPr lang="da-DK" dirty="0"/>
              <a:t>Spis 300-450 g. fisk om ugen, heraf 200 g fede fisk. Fede fisk er fx sild, makrel, laks og ørred. Hjerteforeningen anbefaler at personer med hjerte-kar-sygdom, bør spise 300 g fede fisk om ugen ud af de 300-450 g – dette mhp. at få 1 g n-3 dagligt via fisk. NNR 2023 anbefaler 300-450 g fisk om ugen. NNR 2023 baseret primært på studier, som forebygger udvikling af hjerte-kar-sygdom, hvorfor NNR ligger til grund for anbefalingen.</a:t>
            </a:r>
          </a:p>
          <a:p>
            <a:endParaRPr lang="da-DK" dirty="0"/>
          </a:p>
          <a:p>
            <a:pPr marL="228600" indent="-228600">
              <a:buAutoNum type="arabicPeriod"/>
            </a:pPr>
            <a:r>
              <a:rPr lang="da-DK" b="0" dirty="0"/>
              <a:t>Fed fisk medvirker til at sænke triglycerid </a:t>
            </a:r>
          </a:p>
          <a:p>
            <a:pPr marL="228600" indent="-228600">
              <a:buAutoNum type="arabicPeriod"/>
            </a:pPr>
            <a:r>
              <a:rPr lang="da-DK" b="0" dirty="0"/>
              <a:t>Fisk sænker blodtryk</a:t>
            </a:r>
          </a:p>
          <a:p>
            <a:pPr marL="228600" indent="-228600">
              <a:buAutoNum type="arabicPeriod" startAt="3"/>
            </a:pPr>
            <a:r>
              <a:rPr lang="da-DK" b="0" dirty="0"/>
              <a:t>Når du spiser fisk, så erstatter du mættet fedt fra dyreriget med umættet fedt fra fisken</a:t>
            </a:r>
          </a:p>
          <a:p>
            <a:pPr marL="228600" indent="-228600">
              <a:buAutoNum type="arabicPeriod" startAt="3"/>
            </a:pPr>
            <a:r>
              <a:rPr lang="da-DK" b="0" dirty="0"/>
              <a:t>Omega-3 skal fås fra fisken (den ægte varer). Selv personer, der ikke spiser fisk, anbefales IKKE at tage kosttilskud med fiskeolie, men skal så i stedet have omega-3 via planteriget</a:t>
            </a:r>
          </a:p>
          <a:p>
            <a:endParaRPr lang="da-DK" dirty="0"/>
          </a:p>
          <a:p>
            <a:r>
              <a:rPr lang="da-DK" dirty="0"/>
              <a:t>I alle aldersgrupper lever en mindre andel blandt mænd (82,2 %) end blandt kvinder (83,7 %) </a:t>
            </a:r>
            <a:r>
              <a:rPr lang="da-DK" u="sng" dirty="0"/>
              <a:t>ikke</a:t>
            </a:r>
            <a:r>
              <a:rPr lang="da-DK" dirty="0"/>
              <a:t> op til anbefalingen for indtag af </a:t>
            </a:r>
            <a:r>
              <a:rPr lang="da-DK" dirty="0" err="1"/>
              <a:t>fsk</a:t>
            </a:r>
            <a:r>
              <a:rPr lang="da-DK" dirty="0"/>
              <a:t>.</a:t>
            </a:r>
          </a:p>
          <a:p>
            <a:endParaRPr lang="da-DK" dirty="0"/>
          </a:p>
          <a:p>
            <a:r>
              <a:rPr lang="da-DK" b="1" dirty="0"/>
              <a:t>Hvorfor skal vi spise fisk?</a:t>
            </a:r>
          </a:p>
          <a:p>
            <a:r>
              <a:rPr lang="da-DK" dirty="0"/>
              <a:t>De indeholder fedtstoffer, vitaminer og mineraler, fx vitamin D, jod og selen, som kan være svære at få nok af fra andre fødevarer. De bidrager også med protein. Særligt fede fisk er gode kilder til de vigtige omega-3-fedtsyrer og vitamin D. Det er vigtigt at du varierer mellem de forskellige typer af fisk. </a:t>
            </a:r>
          </a:p>
          <a:p>
            <a:endParaRPr lang="da-DK" dirty="0"/>
          </a:p>
          <a:p>
            <a:r>
              <a:rPr lang="da-DK" dirty="0"/>
              <a:t>De sunde Omega-3-fedtsyrer har en lang række gavnlige effekter på hjertet og kredsløbet og det betyder, at det mindsker risikoen for åreforkalkning, dannelse af blodpropper, forhøjet blodtryk og forhøjet triglycerid. </a:t>
            </a:r>
          </a:p>
          <a:p>
            <a:endParaRPr lang="da-DK" dirty="0"/>
          </a:p>
          <a:p>
            <a:r>
              <a:rPr lang="da-DK" b="1" dirty="0"/>
              <a:t>Triglycerid: </a:t>
            </a:r>
            <a:r>
              <a:rPr lang="da-DK" dirty="0"/>
              <a:t>Omega-3-fedtsyrer har stor betydning for sænkning af forhøjet triglycerid. Hvor fisk er i fokus, når triglycerid er forhøjet. I behandlingsøjemed bruges sommetider kosttilskud med fiskeolie til sænkning af triglycerid (dosis på 2-4 g/dag). Højt triglycerid er sat i sammenhæng med risiko for blodprop. </a:t>
            </a:r>
          </a:p>
          <a:p>
            <a:endParaRPr lang="da-DK" dirty="0"/>
          </a:p>
          <a:p>
            <a:r>
              <a:rPr lang="da-DK" b="1" dirty="0"/>
              <a:t>Substitution:</a:t>
            </a:r>
            <a:r>
              <a:rPr lang="da-DK" dirty="0"/>
              <a:t> Husk når der spises fisk og fiskepålæg, så erstattes kød og kødpålæg – mere umættet fedt og mindre mættet fedt.</a:t>
            </a:r>
          </a:p>
          <a:p>
            <a:endParaRPr lang="da-DK" dirty="0"/>
          </a:p>
          <a:p>
            <a:r>
              <a:rPr lang="da-DK" b="1" dirty="0"/>
              <a:t>Hvordan? </a:t>
            </a:r>
          </a:p>
          <a:p>
            <a:r>
              <a:rPr lang="da-DK" dirty="0"/>
              <a:t>Udskift kødet med fisk i aftensmåltidet 1-2 gange om ugen</a:t>
            </a:r>
          </a:p>
          <a:p>
            <a:r>
              <a:rPr lang="da-DK" dirty="0"/>
              <a:t>Brug fisk i din frokostsalat </a:t>
            </a:r>
          </a:p>
          <a:p>
            <a:r>
              <a:rPr lang="da-DK" dirty="0"/>
              <a:t>Spis fisk som pålæg </a:t>
            </a:r>
          </a:p>
          <a:p>
            <a:endParaRPr lang="da-DK" dirty="0"/>
          </a:p>
          <a:p>
            <a:r>
              <a:rPr lang="da-DK" dirty="0"/>
              <a:t>Når fisk fryses kort tid efter fangsten, er det med til at bibeholde kvaliteten og indkapsle vitaminer og smagsstoffer. Derfor kan man sagtens vælge den frosne fisk. </a:t>
            </a:r>
          </a:p>
          <a:p>
            <a:endParaRPr lang="da-DK" dirty="0"/>
          </a:p>
        </p:txBody>
      </p:sp>
      <p:sp>
        <p:nvSpPr>
          <p:cNvPr id="4" name="Pladsholder til sidefod 3">
            <a:extLst>
              <a:ext uri="{FF2B5EF4-FFF2-40B4-BE49-F238E27FC236}">
                <a16:creationId xmlns:a16="http://schemas.microsoft.com/office/drawing/2014/main" id="{6F009045-E89F-52C3-5E3F-8C9A60B96E6B}"/>
              </a:ext>
            </a:extLst>
          </p:cNvPr>
          <p:cNvSpPr>
            <a:spLocks noGrp="1"/>
          </p:cNvSpPr>
          <p:nvPr>
            <p:ph type="ftr" sz="quarter" idx="4"/>
          </p:nvPr>
        </p:nvSpPr>
        <p:spPr/>
        <p:txBody>
          <a:bodyPr/>
          <a:lstStyle/>
          <a:p>
            <a:endParaRPr lang="en-GB"/>
          </a:p>
        </p:txBody>
      </p:sp>
      <p:sp>
        <p:nvSpPr>
          <p:cNvPr id="5" name="Pladsholder til sidehoved 4">
            <a:extLst>
              <a:ext uri="{FF2B5EF4-FFF2-40B4-BE49-F238E27FC236}">
                <a16:creationId xmlns:a16="http://schemas.microsoft.com/office/drawing/2014/main" id="{93F6EDB9-D888-1AEC-ACC3-6F073F8B2F49}"/>
              </a:ext>
            </a:extLst>
          </p:cNvPr>
          <p:cNvSpPr>
            <a:spLocks noGrp="1"/>
          </p:cNvSpPr>
          <p:nvPr>
            <p:ph type="hdr" sz="quarter"/>
          </p:nvPr>
        </p:nvSpPr>
        <p:spPr/>
        <p:txBody>
          <a:bodyPr/>
          <a:lstStyle/>
          <a:p>
            <a:endParaRPr lang="en-GB"/>
          </a:p>
        </p:txBody>
      </p:sp>
      <p:sp>
        <p:nvSpPr>
          <p:cNvPr id="6" name="Pladsholder til dato 5">
            <a:extLst>
              <a:ext uri="{FF2B5EF4-FFF2-40B4-BE49-F238E27FC236}">
                <a16:creationId xmlns:a16="http://schemas.microsoft.com/office/drawing/2014/main" id="{E1A10333-FEB6-520C-74A2-F963CBE84808}"/>
              </a:ext>
            </a:extLst>
          </p:cNvPr>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a:extLst>
              <a:ext uri="{FF2B5EF4-FFF2-40B4-BE49-F238E27FC236}">
                <a16:creationId xmlns:a16="http://schemas.microsoft.com/office/drawing/2014/main" id="{D371DB95-4595-E6AD-2111-F1EAFC97F7EF}"/>
              </a:ext>
            </a:extLst>
          </p:cNvPr>
          <p:cNvSpPr>
            <a:spLocks noGrp="1"/>
          </p:cNvSpPr>
          <p:nvPr>
            <p:ph type="sldNum" sz="quarter" idx="5"/>
          </p:nvPr>
        </p:nvSpPr>
        <p:spPr/>
        <p:txBody>
          <a:bodyPr/>
          <a:lstStyle/>
          <a:p>
            <a:fld id="{A74A5A2F-ECD0-4A51-A9E7-D8DA645BD5CD}" type="slidenum">
              <a:rPr lang="en-GB" smtClean="0"/>
              <a:t>13</a:t>
            </a:fld>
            <a:endParaRPr lang="en-GB"/>
          </a:p>
        </p:txBody>
      </p:sp>
    </p:spTree>
    <p:extLst>
      <p:ext uri="{BB962C8B-B14F-4D97-AF65-F5344CB8AC3E}">
        <p14:creationId xmlns:p14="http://schemas.microsoft.com/office/powerpoint/2010/main" val="160727663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Anbefaling</a:t>
            </a:r>
          </a:p>
          <a:p>
            <a:r>
              <a:rPr lang="da-DK" dirty="0"/>
              <a:t>Det anbefales at spise min. 500-800 g frugt og grønt om dagen. Mindst halvdelen skal være grøntsager og meget gerne grove typer som kål og rodfrugter. </a:t>
            </a:r>
          </a:p>
          <a:p>
            <a:r>
              <a:rPr lang="da-DK" dirty="0"/>
              <a:t>I NNR 2023 fremlægges studier, som viser forebyggende effekt på hjerte-kar ved et indtag på op til 800 g dagligt. Anbefalingen baseres derfor på studierne i NNR, hvis altså personen kan rumme den mængde grønt.</a:t>
            </a:r>
          </a:p>
          <a:p>
            <a:endParaRPr lang="da-DK" dirty="0"/>
          </a:p>
          <a:p>
            <a:r>
              <a:rPr lang="da-DK" b="1" dirty="0"/>
              <a:t>Hvorfor skal vi spise frugt og grønt?</a:t>
            </a:r>
          </a:p>
          <a:p>
            <a:r>
              <a:rPr lang="da-DK" b="0" dirty="0"/>
              <a:t>Frugter og grøntsager er rige på vitaminer, mineraler, antioxidanter og kostfibre, der alle beskytter dig mod hjerte-kar-sygdomme. </a:t>
            </a:r>
          </a:p>
          <a:p>
            <a:r>
              <a:rPr lang="da-DK" b="0" dirty="0"/>
              <a:t>Der er mange sundhedsfordele ved at spise frugt og grønt. Et højt indtag af frugt og grønt har vist sig, at: </a:t>
            </a:r>
          </a:p>
          <a:p>
            <a:r>
              <a:rPr lang="da-DK" b="0" dirty="0"/>
              <a:t>Sænke både total kolesterol og LDL-kolesterol</a:t>
            </a:r>
          </a:p>
          <a:p>
            <a:r>
              <a:rPr lang="da-DK" b="0" dirty="0"/>
              <a:t>Sænke blodtrykket. </a:t>
            </a:r>
          </a:p>
          <a:p>
            <a:r>
              <a:rPr lang="da-DK" b="0" dirty="0"/>
              <a:t>Giver en god mæthed og forebygger overvægt</a:t>
            </a:r>
          </a:p>
          <a:p>
            <a:r>
              <a:rPr lang="da-DK" b="0" dirty="0"/>
              <a:t>Stabiliserer blodsukkeret – især grove grøntsager. </a:t>
            </a:r>
          </a:p>
          <a:p>
            <a:endParaRPr lang="da-DK" b="1" dirty="0"/>
          </a:p>
          <a:p>
            <a:r>
              <a:rPr lang="da-DK" b="1" dirty="0"/>
              <a:t>Hvordan? </a:t>
            </a:r>
          </a:p>
          <a:p>
            <a:r>
              <a:rPr lang="da-DK" dirty="0"/>
              <a:t>Det kan være en god tommelfingerregel at spise grøntsager til alle hovedmåltider og gerne frugt og grønt til mellemmåltider</a:t>
            </a:r>
          </a:p>
          <a:p>
            <a:r>
              <a:rPr lang="da-DK" dirty="0"/>
              <a:t>Gør grønt klar, sæt det frem, gør det nemt at vælge til </a:t>
            </a:r>
          </a:p>
          <a:p>
            <a:r>
              <a:rPr lang="da-DK" dirty="0"/>
              <a:t>Både de friske, frosne og tilberedte frugter og grøntsager tæller med (og 1 glas juice).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14</a:t>
            </a:fld>
            <a:endParaRPr lang="en-GB"/>
          </a:p>
        </p:txBody>
      </p:sp>
    </p:spTree>
    <p:extLst>
      <p:ext uri="{BB962C8B-B14F-4D97-AF65-F5344CB8AC3E}">
        <p14:creationId xmlns:p14="http://schemas.microsoft.com/office/powerpoint/2010/main" val="33181097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De officielle anbefalinger</a:t>
            </a:r>
          </a:p>
          <a:p>
            <a:r>
              <a:rPr lang="da-DK" dirty="0"/>
              <a:t>Sluk tørsten i vand</a:t>
            </a:r>
          </a:p>
          <a:p>
            <a:endParaRPr lang="da-DK" dirty="0"/>
          </a:p>
          <a:p>
            <a:r>
              <a:rPr lang="da-DK" b="1" dirty="0"/>
              <a:t>Hjertesunde drikkevarer</a:t>
            </a:r>
          </a:p>
          <a:p>
            <a:r>
              <a:rPr lang="da-DK" dirty="0"/>
              <a:t>Væske er nødvendigt, når kroppen skal holdes sund. </a:t>
            </a:r>
          </a:p>
          <a:p>
            <a:r>
              <a:rPr lang="da-DK" dirty="0"/>
              <a:t>Dagligt anbefales 1 ½ - 2 liter væske – hovedsageligt fra vand. </a:t>
            </a:r>
          </a:p>
          <a:p>
            <a:r>
              <a:rPr lang="da-DK" i="1" dirty="0"/>
              <a:t>Juice</a:t>
            </a:r>
            <a:r>
              <a:rPr lang="da-DK" dirty="0"/>
              <a:t> et sundt i en mængde på ét glas dagligt og tæller for 100 g i kategorien frugt og grønt om dagen. </a:t>
            </a:r>
          </a:p>
          <a:p>
            <a:r>
              <a:rPr lang="da-DK" i="1" dirty="0"/>
              <a:t>Kaffe og te </a:t>
            </a:r>
            <a:r>
              <a:rPr lang="da-DK" dirty="0"/>
              <a:t>– et moderat indtag af filterkaffe er ikke forbundet med negative konsekvenser. </a:t>
            </a:r>
            <a:r>
              <a:rPr lang="da-DK" dirty="0" err="1"/>
              <a:t>Ufiltreret</a:t>
            </a:r>
            <a:r>
              <a:rPr lang="da-DK" dirty="0"/>
              <a:t> kaffe kan i større mængder påvirke LDL-kolesterol negativ. Alle typer af te må gerne drikkes dagligt. Store mængder grønt te, kan dog ikke anbefales, hvis man tager medicin for hjertesygdom. </a:t>
            </a:r>
          </a:p>
          <a:p>
            <a:r>
              <a:rPr lang="da-DK" i="1" dirty="0"/>
              <a:t>Sodavand og saftevand </a:t>
            </a:r>
            <a:r>
              <a:rPr lang="da-DK" dirty="0"/>
              <a:t>kan bidrage til en del tomme kalorier og hører med i råderummet med de 5 håndfulde. Sodavand bidrager ikke til andet end hurtig energi og kan i større mængde føre til forhøjet triglycerid. Max 1 af de 5 håndfulde må bruges til søde drikke.</a:t>
            </a:r>
          </a:p>
          <a:p>
            <a:r>
              <a:rPr lang="da-DK" i="1" dirty="0"/>
              <a:t>Mælk </a:t>
            </a:r>
            <a:r>
              <a:rPr lang="da-DK" dirty="0"/>
              <a:t>er sundt og en vigtig kilde til kalk til vores knogler. Til den hjertesunde mad anbefales fedtfattig mælk; skummetmælk, minimælk og kærnemælk i en mængde på 350-500 ml. dagligt (NNR 2023). </a:t>
            </a:r>
          </a:p>
          <a:p>
            <a:r>
              <a:rPr lang="da-DK" i="1" dirty="0"/>
              <a:t>Kakao og drikkeyoghurt</a:t>
            </a:r>
            <a:r>
              <a:rPr lang="da-DK" dirty="0"/>
              <a:t> er mælkeprodukter, som ofte er tilsat sukker. Vær opmærksom på at disse flydende kalorier kan fylde godt på kaloriekontoen. </a:t>
            </a:r>
          </a:p>
          <a:p>
            <a:endParaRPr lang="da-DK" dirty="0"/>
          </a:p>
          <a:p>
            <a:r>
              <a:rPr lang="da-DK" dirty="0"/>
              <a:t>Drikke mætter ikke i samme grad som mad, derfor er det nemt at drikke sig til en stor mængde kalorier. Både sukkersødede drikkevarer og alkohol kan ved et højt indtag bidrage med mange kalorier og potentielt øge triglycerid.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15</a:t>
            </a:fld>
            <a:endParaRPr lang="en-GB"/>
          </a:p>
        </p:txBody>
      </p:sp>
    </p:spTree>
    <p:extLst>
      <p:ext uri="{BB962C8B-B14F-4D97-AF65-F5344CB8AC3E}">
        <p14:creationId xmlns:p14="http://schemas.microsoft.com/office/powerpoint/2010/main" val="20735140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i="1" dirty="0"/>
              <a:t>Alkohol</a:t>
            </a:r>
            <a:r>
              <a:rPr lang="da-DK" dirty="0"/>
              <a:t> - Drik ikke alkohol for din sundheds skyld. Selv et mindre indtag af alkohol er forbundet med en risiko. Begræns til 7 ugentlige genstande (ESC guidelines </a:t>
            </a:r>
            <a:r>
              <a:rPr lang="da-DK" dirty="0" err="1"/>
              <a:t>dyslip</a:t>
            </a:r>
            <a:r>
              <a:rPr lang="da-DK" dirty="0"/>
              <a:t>, 2019)</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Blodtrykket kan stige, når større mængde alkohol indtages på én gang (binge </a:t>
            </a:r>
            <a:r>
              <a:rPr lang="da-DK" dirty="0" err="1"/>
              <a:t>drinking</a:t>
            </a:r>
            <a:r>
              <a:rPr lang="da-DK"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Triglycerid stiger når alkoholindtaget samlet set er for stort. Tærsklen for alkohol er individuel</a:t>
            </a:r>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Alkohol kan forværre blodtryk, øge triglycerid og aktivere atrieflimren samt påvirke virkningen af en del medicin. Nyd øl, vin eller alkohol ved særlige lejligheden men ikke for hjertesundhedens skyld.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16</a:t>
            </a:fld>
            <a:endParaRPr lang="en-GB"/>
          </a:p>
        </p:txBody>
      </p:sp>
    </p:spTree>
    <p:extLst>
      <p:ext uri="{BB962C8B-B14F-4D97-AF65-F5344CB8AC3E}">
        <p14:creationId xmlns:p14="http://schemas.microsoft.com/office/powerpoint/2010/main" val="338266313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t>Udover de 5 F’er, så spiller søde sager en stor rolle i danskernes kost og hermed også for dit kolesteroltal.</a:t>
            </a:r>
          </a:p>
          <a:p>
            <a:endParaRPr lang="da-DK" b="1" dirty="0"/>
          </a:p>
          <a:p>
            <a:r>
              <a:rPr lang="da-DK" b="1" dirty="0"/>
              <a:t>De officielle anbefalinger</a:t>
            </a:r>
          </a:p>
          <a:p>
            <a:r>
              <a:rPr lang="da-DK" dirty="0"/>
              <a:t>Spis mindre af det søde, salte og fede.  Max 5 håndfulde om ugen</a:t>
            </a:r>
          </a:p>
          <a:p>
            <a:r>
              <a:rPr lang="da-DK" dirty="0"/>
              <a:t>Vær specielt opmærksom på at begrænse søde sager med højt indhold af mættet fedt fx flødekager, smørbagte kager, flødeis osv.</a:t>
            </a:r>
          </a:p>
          <a:p>
            <a:endParaRPr lang="da-DK" dirty="0"/>
          </a:p>
          <a:p>
            <a:r>
              <a:rPr lang="da-DK" b="1" dirty="0"/>
              <a:t>Hvor meget  salt, sukker og mættet fedt har min krop godt?</a:t>
            </a:r>
          </a:p>
          <a:p>
            <a:r>
              <a:rPr lang="da-DK" dirty="0"/>
              <a:t>Der er intet farligt ved sukker, så længe vi begrænser mængden. Lidt, men godt og ikke for tit. Det handler om mængder og hyppighed. Men et stort indtag af sukker vil øge risikoen for forhøjet triglycerid. </a:t>
            </a:r>
          </a:p>
          <a:p>
            <a:r>
              <a:rPr lang="da-DK" dirty="0"/>
              <a:t>Der er desuden ofte et højt indhold af mættet fedt i salte og sødesager. Mættet fedt fra smørbagte småkager, flødekager og chokoladebarer øger LDL-kolesteroltallet. </a:t>
            </a:r>
          </a:p>
          <a:p>
            <a:r>
              <a:rPr lang="da-DK" dirty="0"/>
              <a:t>Et kalorieoverskud over tid vil føre til overvægt og hermed risiko for hjerte-kar-sygdom. </a:t>
            </a:r>
          </a:p>
          <a:p>
            <a:endParaRPr lang="da-DK" dirty="0"/>
          </a:p>
          <a:p>
            <a:r>
              <a:rPr lang="da-DK" dirty="0"/>
              <a:t>Ved at begrænse dit indtag kan du nedsætte risikoen for hjerte-kar-sygdomme. Højst 5 % E bør komme fra nydelsesmidler såsom chokolade, chips, kage, sodavand, øl og vin. Kaldet råderum på max 5 %E og hånden er dit måleredskab – max 5 håndfulde om ugen</a:t>
            </a:r>
          </a:p>
          <a:p>
            <a:endParaRPr lang="da-DK" dirty="0"/>
          </a:p>
          <a:p>
            <a:r>
              <a:rPr lang="da-DK" b="1" dirty="0"/>
              <a:t>Risiko for hjerte-kar-sygdom</a:t>
            </a:r>
          </a:p>
          <a:p>
            <a:r>
              <a:rPr lang="da-DK" dirty="0"/>
              <a:t>Meget høje niveauer af sukker kan påvirke risikoen for hjerte-kar-sygdom. Niveauet af </a:t>
            </a:r>
            <a:r>
              <a:rPr lang="da-DK" b="1" dirty="0"/>
              <a:t>triglycerid</a:t>
            </a:r>
            <a:r>
              <a:rPr lang="da-DK" dirty="0"/>
              <a:t> stiger ved et overdrevent indtag af sukker og for meget alkohol. Triglycerid, der er en del af det samlede kolesteroltal, og er sat i sammenhæng med risikoen for hjerte-kar-sygdom. </a:t>
            </a:r>
          </a:p>
          <a:p>
            <a:endParaRPr lang="da-DK" dirty="0"/>
          </a:p>
          <a:p>
            <a:r>
              <a:rPr lang="da-DK" b="1" dirty="0"/>
              <a:t>Chokolade </a:t>
            </a:r>
          </a:p>
          <a:p>
            <a:r>
              <a:rPr lang="da-DK" dirty="0"/>
              <a:t>Chokolade med et kakaoindhold på over 70% har dokumenteret en neutral effekt på LDL-kolesterol og derfor kan spise af personer med forhøjet kolesterol. Det skyldes et højt indhold af fedtsyren stearinsyre – en type af mættet fedt, som her neutral effekt på hjertet (hverken gavner eller skader) Igen handler det om mængder, for chokolade indeholder kalorier. Det er ikke hensigtsmæssigt at indtage en hel plade mørk chokolade, men et enkelt stykke til kaffe/teen skader ikke.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17</a:t>
            </a:fld>
            <a:endParaRPr lang="en-GB"/>
          </a:p>
        </p:txBody>
      </p:sp>
    </p:spTree>
    <p:extLst>
      <p:ext uri="{BB962C8B-B14F-4D97-AF65-F5344CB8AC3E}">
        <p14:creationId xmlns:p14="http://schemas.microsoft.com/office/powerpoint/2010/main" val="1187407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56C952-E3A1-0E38-B499-1C66EC1FBE7B}"/>
            </a:ext>
          </a:extLst>
        </p:cNvPr>
        <p:cNvGrpSpPr/>
        <p:nvPr/>
      </p:nvGrpSpPr>
      <p:grpSpPr>
        <a:xfrm>
          <a:off x="0" y="0"/>
          <a:ext cx="0" cy="0"/>
          <a:chOff x="0" y="0"/>
          <a:chExt cx="0" cy="0"/>
        </a:xfrm>
      </p:grpSpPr>
      <p:sp>
        <p:nvSpPr>
          <p:cNvPr id="2" name="Pladsholder til slidebillede 1">
            <a:extLst>
              <a:ext uri="{FF2B5EF4-FFF2-40B4-BE49-F238E27FC236}">
                <a16:creationId xmlns:a16="http://schemas.microsoft.com/office/drawing/2014/main" id="{618A2CE2-23CE-8A8E-3B62-04B39CA47331}"/>
              </a:ext>
            </a:extLst>
          </p:cNvPr>
          <p:cNvSpPr>
            <a:spLocks noGrp="1" noRot="1" noChangeAspect="1"/>
          </p:cNvSpPr>
          <p:nvPr>
            <p:ph type="sldImg"/>
          </p:nvPr>
        </p:nvSpPr>
        <p:spPr/>
      </p:sp>
      <p:sp>
        <p:nvSpPr>
          <p:cNvPr id="3" name="Pladsholder til noter 2">
            <a:extLst>
              <a:ext uri="{FF2B5EF4-FFF2-40B4-BE49-F238E27FC236}">
                <a16:creationId xmlns:a16="http://schemas.microsoft.com/office/drawing/2014/main" id="{1E2209A1-6EEB-E02A-8ABD-12F3B86C6B4F}"/>
              </a:ext>
            </a:extLst>
          </p:cNvPr>
          <p:cNvSpPr>
            <a:spLocks noGrp="1"/>
          </p:cNvSpPr>
          <p:nvPr>
            <p:ph type="body" idx="1"/>
          </p:nvPr>
        </p:nvSpPr>
        <p:spPr/>
        <p:txBody>
          <a:bodyPr/>
          <a:lstStyle/>
          <a:p>
            <a:r>
              <a:rPr lang="da-DK" b="0" dirty="0"/>
              <a:t>Udover de 5 F’er, så spiller søde sager en stor rolle i danskernes kost og hermed også for dit kolesteroltal.</a:t>
            </a:r>
          </a:p>
          <a:p>
            <a:endParaRPr lang="da-DK" b="1" dirty="0"/>
          </a:p>
          <a:p>
            <a:r>
              <a:rPr lang="da-DK" b="1" dirty="0"/>
              <a:t>De officielle anbefalinger</a:t>
            </a:r>
          </a:p>
          <a:p>
            <a:r>
              <a:rPr lang="da-DK" dirty="0"/>
              <a:t>Spis mindre af det søde, salte og fede.  Max 5 håndfulde om ugen</a:t>
            </a:r>
          </a:p>
          <a:p>
            <a:endParaRPr lang="da-DK" dirty="0"/>
          </a:p>
          <a:p>
            <a:r>
              <a:rPr lang="da-DK" b="1" dirty="0"/>
              <a:t>Hvor meget  salt, sukker og mættet fedt har min krop godt?</a:t>
            </a:r>
          </a:p>
          <a:p>
            <a:r>
              <a:rPr lang="da-DK" dirty="0"/>
              <a:t>Der er intet farligt ved sukker, så længe vi begrænser mængden. Lidt, men godt og ikke for tit. Det handler om mængder og hyppighed. Men et stort indtag af sukker vil øge risikoen for forhøjet triglycerid. </a:t>
            </a:r>
          </a:p>
          <a:p>
            <a:r>
              <a:rPr lang="da-DK" dirty="0"/>
              <a:t>Der er desuden ofte et højt indhold af mættet fedt i salte og sødesager. Mættet fedt fra smørbagte småkager, flødekager og chokoladebarer øger LDL-kolesteroltallet. </a:t>
            </a:r>
          </a:p>
          <a:p>
            <a:r>
              <a:rPr lang="da-DK" dirty="0"/>
              <a:t>Et kalorieoverskud over tid vil føre til overvægt og hermed risiko for hjerte-kar-sygdom. </a:t>
            </a:r>
          </a:p>
          <a:p>
            <a:endParaRPr lang="da-DK" dirty="0"/>
          </a:p>
          <a:p>
            <a:r>
              <a:rPr lang="da-DK" dirty="0"/>
              <a:t>Ved at begrænse dit indtag kan du nedsætte risikoen for hjerte-kar-sygdomme. Højst 5 % E bør komme fra nydelsesmidler såsom chokolade, chips, kage, sodavand, øl og vin. Kaldet råderum på max 5 %E og hånden er dit måleredskab – max 5 håndfulde om ugen</a:t>
            </a:r>
          </a:p>
          <a:p>
            <a:endParaRPr lang="da-DK" dirty="0"/>
          </a:p>
          <a:p>
            <a:r>
              <a:rPr lang="da-DK" b="1" dirty="0"/>
              <a:t>Risiko for hjerte-kar-sygdom</a:t>
            </a:r>
          </a:p>
          <a:p>
            <a:r>
              <a:rPr lang="da-DK" dirty="0"/>
              <a:t>Meget høje niveauer af sukker kan påvirke risikoen for hjerte-kar-sygdom. Niveauet af </a:t>
            </a:r>
            <a:r>
              <a:rPr lang="da-DK" b="1" dirty="0"/>
              <a:t>triglycerid</a:t>
            </a:r>
            <a:r>
              <a:rPr lang="da-DK" dirty="0"/>
              <a:t> stiger ved et overdrevent indtag af sukker og for meget alkohol. Triglycerid, der er en del af det samlede kolesteroltal, og er sat i sammenhæng med risikoen for hjerte-kar-sygdom. </a:t>
            </a:r>
          </a:p>
          <a:p>
            <a:endParaRPr lang="da-DK" dirty="0"/>
          </a:p>
          <a:p>
            <a:r>
              <a:rPr lang="da-DK" b="1" dirty="0"/>
              <a:t>Chokolade </a:t>
            </a:r>
          </a:p>
          <a:p>
            <a:r>
              <a:rPr lang="da-DK" dirty="0"/>
              <a:t>Chokolade med et kakaoindhold på over 70% har dokumenteret en neutral effekt på LDL-kolesterol og derfor kan spise af personer med forhøjet kolesterol. Det skyldes et højt indhold af fedtsyren stearinsyre – en type af mættet fedt, som her neutral effekt på hjertet. Igen handler det om mængder, for chokolade indeholder kalorier. Det er ikke hensigtsmæssigt at indtage en hel plade mørk chokolade, men et enkelt stykke til kaffe/teen skader ikke. </a:t>
            </a:r>
          </a:p>
          <a:p>
            <a:endParaRPr lang="da-DK" dirty="0"/>
          </a:p>
        </p:txBody>
      </p:sp>
      <p:sp>
        <p:nvSpPr>
          <p:cNvPr id="4" name="Pladsholder til sidefod 3">
            <a:extLst>
              <a:ext uri="{FF2B5EF4-FFF2-40B4-BE49-F238E27FC236}">
                <a16:creationId xmlns:a16="http://schemas.microsoft.com/office/drawing/2014/main" id="{7F7AD7B9-AAA0-BA42-3D38-9CE8AC730C59}"/>
              </a:ext>
            </a:extLst>
          </p:cNvPr>
          <p:cNvSpPr>
            <a:spLocks noGrp="1"/>
          </p:cNvSpPr>
          <p:nvPr>
            <p:ph type="ftr" sz="quarter" idx="4"/>
          </p:nvPr>
        </p:nvSpPr>
        <p:spPr/>
        <p:txBody>
          <a:bodyPr/>
          <a:lstStyle/>
          <a:p>
            <a:endParaRPr lang="en-GB"/>
          </a:p>
        </p:txBody>
      </p:sp>
      <p:sp>
        <p:nvSpPr>
          <p:cNvPr id="5" name="Pladsholder til sidehoved 4">
            <a:extLst>
              <a:ext uri="{FF2B5EF4-FFF2-40B4-BE49-F238E27FC236}">
                <a16:creationId xmlns:a16="http://schemas.microsoft.com/office/drawing/2014/main" id="{07BDB1CD-04C8-A576-3045-36091BE1F70C}"/>
              </a:ext>
            </a:extLst>
          </p:cNvPr>
          <p:cNvSpPr>
            <a:spLocks noGrp="1"/>
          </p:cNvSpPr>
          <p:nvPr>
            <p:ph type="hdr" sz="quarter"/>
          </p:nvPr>
        </p:nvSpPr>
        <p:spPr/>
        <p:txBody>
          <a:bodyPr/>
          <a:lstStyle/>
          <a:p>
            <a:endParaRPr lang="en-GB"/>
          </a:p>
        </p:txBody>
      </p:sp>
      <p:sp>
        <p:nvSpPr>
          <p:cNvPr id="6" name="Pladsholder til dato 5">
            <a:extLst>
              <a:ext uri="{FF2B5EF4-FFF2-40B4-BE49-F238E27FC236}">
                <a16:creationId xmlns:a16="http://schemas.microsoft.com/office/drawing/2014/main" id="{9EFB621A-1BBB-3BCD-0B47-14EF87E0214B}"/>
              </a:ext>
            </a:extLst>
          </p:cNvPr>
          <p:cNvSpPr>
            <a:spLocks noGrp="1"/>
          </p:cNvSpPr>
          <p:nvPr>
            <p:ph type="dt" idx="1"/>
          </p:nvPr>
        </p:nvSpPr>
        <p:spPr/>
        <p:txBody>
          <a:bodyPr/>
          <a:lstStyle/>
          <a:p>
            <a:fld id="{0FDB9E8A-0449-40D3-BB0C-5916350CA427}" type="datetime1">
              <a:rPr lang="en-GB" smtClean="0"/>
              <a:t>22/08/2025</a:t>
            </a:fld>
            <a:endParaRPr lang="en-GB"/>
          </a:p>
        </p:txBody>
      </p:sp>
      <p:sp>
        <p:nvSpPr>
          <p:cNvPr id="7" name="Pladsholder til slidenummer 6">
            <a:extLst>
              <a:ext uri="{FF2B5EF4-FFF2-40B4-BE49-F238E27FC236}">
                <a16:creationId xmlns:a16="http://schemas.microsoft.com/office/drawing/2014/main" id="{1E4E6445-9BAA-FA36-C289-BC8EFF6F3796}"/>
              </a:ext>
            </a:extLst>
          </p:cNvPr>
          <p:cNvSpPr>
            <a:spLocks noGrp="1"/>
          </p:cNvSpPr>
          <p:nvPr>
            <p:ph type="sldNum" sz="quarter" idx="5"/>
          </p:nvPr>
        </p:nvSpPr>
        <p:spPr/>
        <p:txBody>
          <a:bodyPr/>
          <a:lstStyle/>
          <a:p>
            <a:fld id="{A74A5A2F-ECD0-4A51-A9E7-D8DA645BD5CD}" type="slidenum">
              <a:rPr lang="en-GB" smtClean="0"/>
              <a:t>18</a:t>
            </a:fld>
            <a:endParaRPr lang="en-GB"/>
          </a:p>
        </p:txBody>
      </p:sp>
    </p:spTree>
    <p:extLst>
      <p:ext uri="{BB962C8B-B14F-4D97-AF65-F5344CB8AC3E}">
        <p14:creationId xmlns:p14="http://schemas.microsoft.com/office/powerpoint/2010/main" val="12469447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Dette er et eksempel på hvordan kostrådene kan omsættes til en dagskost.  </a:t>
            </a:r>
          </a:p>
          <a:p>
            <a:r>
              <a:rPr lang="da-DK" dirty="0"/>
              <a:t>Ca. 2000 kcal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19</a:t>
            </a:fld>
            <a:endParaRPr lang="en-GB"/>
          </a:p>
        </p:txBody>
      </p:sp>
    </p:spTree>
    <p:extLst>
      <p:ext uri="{BB962C8B-B14F-4D97-AF65-F5344CB8AC3E}">
        <p14:creationId xmlns:p14="http://schemas.microsoft.com/office/powerpoint/2010/main" val="29725259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Hjertetal fra Hjerteforeningen. 2024</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a:t>
            </a:fld>
            <a:endParaRPr lang="en-GB"/>
          </a:p>
        </p:txBody>
      </p:sp>
    </p:spTree>
    <p:extLst>
      <p:ext uri="{BB962C8B-B14F-4D97-AF65-F5344CB8AC3E}">
        <p14:creationId xmlns:p14="http://schemas.microsoft.com/office/powerpoint/2010/main" val="38764904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Alle former for motion virker kolesterolsænkende. Jo mere – jo bedre</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20</a:t>
            </a:fld>
            <a:endParaRPr lang="en-GB"/>
          </a:p>
        </p:txBody>
      </p:sp>
    </p:spTree>
    <p:extLst>
      <p:ext uri="{BB962C8B-B14F-4D97-AF65-F5344CB8AC3E}">
        <p14:creationId xmlns:p14="http://schemas.microsoft.com/office/powerpoint/2010/main" val="364586228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i="0" dirty="0">
                <a:solidFill>
                  <a:srgbClr val="002A3A"/>
                </a:solidFill>
                <a:effectLst/>
                <a:latin typeface="+mn-lt"/>
              </a:rPr>
              <a:t>Æg</a:t>
            </a:r>
          </a:p>
          <a:p>
            <a:r>
              <a:rPr lang="da-DK" dirty="0"/>
              <a:t>Der hersker fortsat mange myter omkring æg, kost og kolesterol. Den hyppigste myte er, at man ikke må spise æg pga. indholdet af kolesterol i æg. Det må man gerne, idet LDL-kolesterol afhænger af kostens indhold af mættet fedt og ikke af madens indhold af kolesterol. Det er vigtig at få dette understreget.</a:t>
            </a:r>
          </a:p>
          <a:p>
            <a:r>
              <a:rPr lang="da-DK" dirty="0"/>
              <a:t>Der er også andre kostfaktorer, som har betydning for kolesteroltallet. Fødevarer vi skal spise mere af; fisk, fuldkorn, frugt og grønt samt nødder og mandler</a:t>
            </a:r>
          </a:p>
          <a:p>
            <a:endParaRPr lang="da-DK" b="1" i="0" dirty="0">
              <a:solidFill>
                <a:srgbClr val="002A3A"/>
              </a:solidFill>
              <a:effectLst/>
              <a:latin typeface="+mn-lt"/>
            </a:endParaRPr>
          </a:p>
          <a:p>
            <a:r>
              <a:rPr lang="da-DK" b="1" i="0" dirty="0">
                <a:solidFill>
                  <a:srgbClr val="002A3A"/>
                </a:solidFill>
                <a:effectLst/>
                <a:latin typeface="+mn-lt"/>
              </a:rPr>
              <a:t>Kaffe</a:t>
            </a:r>
            <a:r>
              <a:rPr lang="da-DK" b="0" i="0" dirty="0">
                <a:solidFill>
                  <a:srgbClr val="002A3A"/>
                </a:solidFill>
                <a:effectLst/>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Angående kaffe, så handler det om stoffer, som findes naturligt i kaffebønnen. De to stoffer frigøres fra kaffebønnen, men fjernes stort set ved anvendelsen af papirfiltret til filterkaffe. Det betyder at kun kogekaffe, stempel- og espressokaffe fremkalder denne stigning i LDL-kolesterolet og det totale kolesterol. Filterkaffe har ikke denne virkning og </a:t>
            </a:r>
            <a:r>
              <a:rPr lang="da-DK" sz="1200" kern="1200" dirty="0" err="1">
                <a:solidFill>
                  <a:schemeClr val="tx1"/>
                </a:solidFill>
                <a:effectLst/>
                <a:latin typeface="+mn-lt"/>
                <a:ea typeface="+mn-ea"/>
                <a:cs typeface="+mn-cs"/>
              </a:rPr>
              <a:t>betrages</a:t>
            </a:r>
            <a:r>
              <a:rPr lang="da-DK" sz="1200" kern="1200" dirty="0">
                <a:solidFill>
                  <a:schemeClr val="tx1"/>
                </a:solidFill>
                <a:effectLst/>
                <a:latin typeface="+mn-lt"/>
                <a:ea typeface="+mn-ea"/>
                <a:cs typeface="+mn-cs"/>
              </a:rPr>
              <a:t> derfor som hjertesundt. Pulverkaffe fremstilles ved at tørre eller frysetørre brygget kaffe, og under processen fjernes de kolesterollignende stoffer. Men espressokaffe kan altså potentiel øge LDL-kolesterol, hvis det indtages dagligt i store mængder.</a:t>
            </a:r>
          </a:p>
          <a:p>
            <a:pPr algn="l"/>
            <a:r>
              <a:rPr lang="da-DK" b="0" i="0" dirty="0">
                <a:solidFill>
                  <a:srgbClr val="002A3A"/>
                </a:solidFill>
                <a:effectLst/>
                <a:latin typeface="+mn-lt"/>
              </a:rPr>
              <a:t>Hjerteforeningen anbefaler 3-5 kopper filterkaffe dagligt.</a:t>
            </a:r>
          </a:p>
          <a:p>
            <a:endParaRPr lang="da-DK" dirty="0">
              <a:latin typeface="+mn-lt"/>
            </a:endParaRPr>
          </a:p>
          <a:p>
            <a:r>
              <a:rPr lang="da-DK" b="1" dirty="0">
                <a:latin typeface="+mn-lt"/>
              </a:rPr>
              <a:t>Fiskeolie kan potentielt øge LDL og udløse anfald af atrieflimren </a:t>
            </a:r>
          </a:p>
          <a:p>
            <a:r>
              <a:rPr lang="da-DK" b="0" i="0" dirty="0">
                <a:solidFill>
                  <a:srgbClr val="002A3A"/>
                </a:solidFill>
                <a:effectLst/>
                <a:latin typeface="+mn-lt"/>
              </a:rPr>
              <a:t>Ny forskning peger på, at et tilskud af omega-3 fedtsyrer ikke kan forebygge eller behandle hjerte-kar-sygdom, som tidligere antaget.</a:t>
            </a:r>
          </a:p>
          <a:p>
            <a:r>
              <a:rPr lang="da-DK" b="0" i="0" dirty="0">
                <a:solidFill>
                  <a:srgbClr val="002A3A"/>
                </a:solidFill>
                <a:effectLst/>
                <a:latin typeface="+mn-lt"/>
              </a:rPr>
              <a:t>Kosttilskuddet kan hverken forebygge eller behandle hjertesygdom. </a:t>
            </a:r>
            <a:r>
              <a:rPr lang="da-DK" dirty="0">
                <a:latin typeface="+mn-lt"/>
              </a:rPr>
              <a:t>Tilskud med fiskeolie nedsætter </a:t>
            </a:r>
            <a:r>
              <a:rPr lang="da-DK" b="1" dirty="0">
                <a:latin typeface="+mn-lt"/>
              </a:rPr>
              <a:t>ikke</a:t>
            </a:r>
            <a:r>
              <a:rPr lang="da-DK" dirty="0">
                <a:latin typeface="+mn-lt"/>
              </a:rPr>
              <a:t> risikoen for atrieflimren, men kan derimod i større dosis være med til at </a:t>
            </a:r>
            <a:r>
              <a:rPr lang="da-DK" b="1" dirty="0">
                <a:latin typeface="+mn-lt"/>
              </a:rPr>
              <a:t>øge</a:t>
            </a:r>
            <a:r>
              <a:rPr lang="da-DK" dirty="0">
                <a:latin typeface="+mn-lt"/>
              </a:rPr>
              <a:t> risikoen for anfald hos personer kendt med atrieflimren. Desuden ses at LDL-kolesterol øges hos nogle personer, når omega-3 indtages som kosttilskud. Kun ved forhøjet triglycerid har tilskud med fiskeolie positiv effekt.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21</a:t>
            </a:fld>
            <a:endParaRPr lang="en-GB"/>
          </a:p>
        </p:txBody>
      </p:sp>
    </p:spTree>
    <p:extLst>
      <p:ext uri="{BB962C8B-B14F-4D97-AF65-F5344CB8AC3E}">
        <p14:creationId xmlns:p14="http://schemas.microsoft.com/office/powerpoint/2010/main" val="8476687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Mange ønsker at tabe i vægt i forbindelse med sænkning af kolesteroltallet, men hvad siger videnskaben i denne sammenhæng.</a:t>
            </a:r>
          </a:p>
          <a:p>
            <a:r>
              <a:rPr lang="da-DK" dirty="0"/>
              <a:t>Rigtig nok sænkes kolesteroltallet i forbindelse med vægttab, men kigger vi ind bag tallene, så ses det at vægttab ikke forbedre risikoen for hverken dødelighed eller kardiovaskulære hændelser – så budskabet er: fokus på hjertesund kost for sundhedens skyld - og ikke for badevægten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22</a:t>
            </a:fld>
            <a:endParaRPr lang="en-GB"/>
          </a:p>
        </p:txBody>
      </p:sp>
    </p:spTree>
    <p:extLst>
      <p:ext uri="{BB962C8B-B14F-4D97-AF65-F5344CB8AC3E}">
        <p14:creationId xmlns:p14="http://schemas.microsoft.com/office/powerpoint/2010/main" val="271960073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Opsummering af hjertesund kost mhp. sænkning af LDL-kolesterol</a:t>
            </a:r>
          </a:p>
          <a:p>
            <a:r>
              <a:rPr lang="da-DK" dirty="0"/>
              <a:t>NNR 2023 mængdeangivelser for; fisk 300-450 g/uge, frugt og grønt 800 g/dag og fuldkorn 90 g/dag er baseret på studier netop til forebyggelse af hjertesygdom og derfor mere relevante en de officielle kostråd, i denne sammenhæng.</a:t>
            </a:r>
          </a:p>
          <a:p>
            <a:r>
              <a:rPr lang="da-DK" b="1" dirty="0"/>
              <a:t>Triglycerid</a:t>
            </a:r>
            <a:r>
              <a:rPr lang="da-DK" b="0" dirty="0"/>
              <a:t> spiller også en rolle for udvikling af hjerte-kar-sygdom, derfor skal sukker og alkohol begrænses</a:t>
            </a:r>
          </a:p>
          <a:p>
            <a:r>
              <a:rPr lang="da-DK" b="1" dirty="0"/>
              <a:t>Højt blodtryk: </a:t>
            </a:r>
            <a:r>
              <a:rPr lang="da-DK" b="0" dirty="0"/>
              <a:t>kombinationen af højt kolesterol og højt blodtryk er en skidt cocktail. Begræns derfor salt</a:t>
            </a:r>
            <a:endParaRPr lang="da-DK" b="1" dirty="0"/>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23</a:t>
            </a:fld>
            <a:endParaRPr lang="en-GB"/>
          </a:p>
        </p:txBody>
      </p:sp>
    </p:spTree>
    <p:extLst>
      <p:ext uri="{BB962C8B-B14F-4D97-AF65-F5344CB8AC3E}">
        <p14:creationId xmlns:p14="http://schemas.microsoft.com/office/powerpoint/2010/main" val="251948466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Lav hjertesund mad. Få ny inspiration til nye opskrifter i Hjerteforeningens opskriftsunivers</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24</a:t>
            </a:fld>
            <a:endParaRPr lang="en-GB"/>
          </a:p>
        </p:txBody>
      </p:sp>
    </p:spTree>
    <p:extLst>
      <p:ext uri="{BB962C8B-B14F-4D97-AF65-F5344CB8AC3E}">
        <p14:creationId xmlns:p14="http://schemas.microsoft.com/office/powerpoint/2010/main" val="20701965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latin typeface="+mn-lt"/>
              </a:rPr>
              <a:t>Mange benytter sig af kosttilskud i håb om en genvej til lavt kolesteroltal. </a:t>
            </a:r>
          </a:p>
          <a:p>
            <a:endParaRPr lang="da-DK" dirty="0">
              <a:latin typeface="+mn-lt"/>
            </a:endParaRPr>
          </a:p>
          <a:p>
            <a:r>
              <a:rPr lang="da-DK" b="0" i="0" dirty="0">
                <a:solidFill>
                  <a:srgbClr val="002A3A"/>
                </a:solidFill>
                <a:effectLst/>
                <a:latin typeface="+mn-lt"/>
              </a:rPr>
              <a:t>Konsulterer altid lægen, inden opstart på naturlægemidler eller kosttilskud. Det kan potentielt nedsætte virkningen af den hjertemedicin.</a:t>
            </a:r>
          </a:p>
          <a:p>
            <a:endParaRPr lang="da-DK" b="0" i="0" dirty="0">
              <a:solidFill>
                <a:srgbClr val="002A3A"/>
              </a:solidFill>
              <a:effectLst/>
              <a:latin typeface="+mn-lt"/>
            </a:endParaRPr>
          </a:p>
          <a:p>
            <a:r>
              <a:rPr lang="da-DK" b="0" i="0" dirty="0">
                <a:solidFill>
                  <a:srgbClr val="002A3A"/>
                </a:solidFill>
                <a:effectLst/>
                <a:latin typeface="+mn-lt"/>
              </a:rPr>
              <a:t>BAGGRUND: </a:t>
            </a:r>
            <a:r>
              <a:rPr lang="da-DK" b="1" i="0" dirty="0">
                <a:solidFill>
                  <a:srgbClr val="002A3A"/>
                </a:solidFill>
                <a:effectLst/>
                <a:latin typeface="+mn-lt"/>
              </a:rPr>
              <a:t>Forskellen på kosttilskud og naturlægemiddel: </a:t>
            </a:r>
          </a:p>
          <a:p>
            <a:r>
              <a:rPr lang="da-DK" b="0" i="1" dirty="0">
                <a:solidFill>
                  <a:srgbClr val="002A3A"/>
                </a:solidFill>
                <a:effectLst/>
                <a:latin typeface="+mn-lt"/>
              </a:rPr>
              <a:t>I Danmark skelner man mellem naturlægemidler og kosttilskud. Kravene til dokumentation er størst for naturlægemidler og stærke vitamin- og mineralpræparater, mens der kræves mindre dokumentation i forbindelse med godkendelse af kosttilskud. Naturlægemidler samt stærke vitaminer og mineraler skal godkendes ifølge lægemiddelloven og registreres af Lægemiddelstyrelsen, før de må forhandles. Kosttilskud er et supplement til kosten i form af vitaminer, mineraler, urter eller andet. Det er ikke et lægemiddel. Kosttilskud hører under fødevarelovgivningen og der stilles ikke krav om at disse hverken kan forebygge eller behandle hjertesygdom. </a:t>
            </a:r>
          </a:p>
          <a:p>
            <a:endParaRPr lang="da-DK" b="0" i="1" dirty="0">
              <a:solidFill>
                <a:srgbClr val="002A3A"/>
              </a:solidFill>
              <a:effectLst/>
              <a:latin typeface="+mn-lt"/>
            </a:endParaRPr>
          </a:p>
          <a:p>
            <a:endParaRPr lang="da-DK" b="0" i="0" dirty="0">
              <a:solidFill>
                <a:srgbClr val="002A3A"/>
              </a:solidFill>
              <a:effectLst/>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b="0" i="0" dirty="0">
              <a:solidFill>
                <a:srgbClr val="002A3A"/>
              </a:solidFill>
              <a:effectLst/>
              <a:latin typeface="+mn-lt"/>
            </a:endParaRPr>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25</a:t>
            </a:fld>
            <a:endParaRPr lang="en-GB"/>
          </a:p>
        </p:txBody>
      </p:sp>
    </p:spTree>
    <p:extLst>
      <p:ext uri="{BB962C8B-B14F-4D97-AF65-F5344CB8AC3E}">
        <p14:creationId xmlns:p14="http://schemas.microsoft.com/office/powerpoint/2010/main" val="19474926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i="0" dirty="0">
                <a:solidFill>
                  <a:srgbClr val="002A3A"/>
                </a:solidFill>
                <a:effectLst/>
                <a:latin typeface="+mn-lt"/>
              </a:rPr>
              <a:t>Der findes flere forskellige kosttilskud. Her er de kosttilskud, de fleste køber i forbindelse med forhøjet kolesterol</a:t>
            </a:r>
          </a:p>
          <a:p>
            <a:endParaRPr lang="da-DK" b="0" i="0" dirty="0">
              <a:solidFill>
                <a:srgbClr val="002A3A"/>
              </a:solidFill>
              <a:effectLst/>
              <a:latin typeface="+mn-lt"/>
            </a:endParaRPr>
          </a:p>
          <a:p>
            <a:r>
              <a:rPr lang="da-DK" b="1" i="0" dirty="0">
                <a:solidFill>
                  <a:srgbClr val="002A3A"/>
                </a:solidFill>
                <a:effectLst/>
                <a:latin typeface="+mn-lt"/>
              </a:rPr>
              <a:t>Fiskeolie</a:t>
            </a:r>
            <a:r>
              <a:rPr lang="da-DK" b="0" i="0" dirty="0">
                <a:solidFill>
                  <a:srgbClr val="002A3A"/>
                </a:solidFill>
                <a:effectLst/>
                <a:latin typeface="+mn-lt"/>
              </a:rPr>
              <a:t> </a:t>
            </a:r>
          </a:p>
          <a:p>
            <a:r>
              <a:rPr lang="da-DK" b="0" i="0" dirty="0">
                <a:solidFill>
                  <a:srgbClr val="002A3A"/>
                </a:solidFill>
                <a:effectLst/>
                <a:latin typeface="+mn-lt"/>
              </a:rPr>
              <a:t>Hjerteforeningen anbefaler at hjerte-kar-patienter spiser sig til omega-3 fedtsyrer gennem kosten. Nye studier viser at omega-3-fedtsyrer i form af kosttilskud ikke har nogen betydelig forebyggende eller behandlende effekt på hjerte-kar-sygdom. </a:t>
            </a:r>
          </a:p>
          <a:p>
            <a:r>
              <a:rPr lang="da-DK" b="0" i="0" dirty="0">
                <a:solidFill>
                  <a:srgbClr val="002A3A"/>
                </a:solidFill>
                <a:effectLst/>
                <a:latin typeface="+mn-lt"/>
              </a:rPr>
              <a:t>I behandlingen af forhøjet triglycerid, har fiskeolie en effekt. Flere læger bruger fiskeolie i behandlingen af forhøjet triglycerid i dosis på 2-4 g. En høj dosis kan sænke triglycerid, men også medføre en stigning i LDL-kolesterolet og aktivere anfald af atrieflimren</a:t>
            </a:r>
          </a:p>
          <a:p>
            <a:endParaRPr lang="da-DK" b="0" i="0" dirty="0">
              <a:solidFill>
                <a:srgbClr val="002A3A"/>
              </a:solidFill>
              <a:effectLst/>
              <a:latin typeface="+mn-lt"/>
            </a:endParaRPr>
          </a:p>
          <a:p>
            <a:r>
              <a:rPr lang="da-DK" b="1" dirty="0">
                <a:latin typeface="+mn-lt"/>
              </a:rPr>
              <a:t>Røde </a:t>
            </a:r>
            <a:r>
              <a:rPr lang="da-DK" b="1" dirty="0" err="1">
                <a:latin typeface="+mn-lt"/>
              </a:rPr>
              <a:t>gærris</a:t>
            </a:r>
            <a:r>
              <a:rPr lang="da-DK" b="1" dirty="0">
                <a:latin typeface="+mn-lt"/>
              </a:rPr>
              <a:t> </a:t>
            </a:r>
          </a:p>
          <a:p>
            <a:pPr algn="l"/>
            <a:r>
              <a:rPr lang="da-DK" b="0" i="0" dirty="0">
                <a:solidFill>
                  <a:srgbClr val="002A3A"/>
                </a:solidFill>
                <a:effectLst/>
                <a:latin typeface="+mn-lt"/>
              </a:rPr>
              <a:t>Røde </a:t>
            </a:r>
            <a:r>
              <a:rPr lang="da-DK" b="0" i="0" dirty="0" err="1">
                <a:solidFill>
                  <a:srgbClr val="002A3A"/>
                </a:solidFill>
                <a:effectLst/>
                <a:latin typeface="+mn-lt"/>
              </a:rPr>
              <a:t>gærris</a:t>
            </a:r>
            <a:r>
              <a:rPr lang="da-DK" b="0" i="0" dirty="0">
                <a:solidFill>
                  <a:srgbClr val="002A3A"/>
                </a:solidFill>
                <a:effectLst/>
                <a:latin typeface="+mn-lt"/>
              </a:rPr>
              <a:t> er et traditionelt kinesisk lægemiddel, som er fermenteret med skimmelsvampen </a:t>
            </a:r>
            <a:r>
              <a:rPr lang="da-DK" b="0" i="0" dirty="0" err="1">
                <a:solidFill>
                  <a:srgbClr val="002A3A"/>
                </a:solidFill>
                <a:effectLst/>
                <a:latin typeface="+mn-lt"/>
              </a:rPr>
              <a:t>Monascus</a:t>
            </a:r>
            <a:r>
              <a:rPr lang="da-DK" b="0" i="0" dirty="0">
                <a:solidFill>
                  <a:srgbClr val="002A3A"/>
                </a:solidFill>
                <a:effectLst/>
                <a:latin typeface="+mn-lt"/>
              </a:rPr>
              <a:t> </a:t>
            </a:r>
            <a:r>
              <a:rPr lang="da-DK" b="0" i="0" dirty="0" err="1">
                <a:solidFill>
                  <a:srgbClr val="002A3A"/>
                </a:solidFill>
                <a:effectLst/>
                <a:latin typeface="+mn-lt"/>
              </a:rPr>
              <a:t>purpureus</a:t>
            </a:r>
            <a:r>
              <a:rPr lang="da-DK" b="0" i="0" dirty="0">
                <a:solidFill>
                  <a:srgbClr val="002A3A"/>
                </a:solidFill>
                <a:effectLst/>
                <a:latin typeface="+mn-lt"/>
              </a:rPr>
              <a:t>. Røde </a:t>
            </a:r>
            <a:r>
              <a:rPr lang="da-DK" b="0" i="0" dirty="0" err="1">
                <a:solidFill>
                  <a:srgbClr val="002A3A"/>
                </a:solidFill>
                <a:effectLst/>
                <a:latin typeface="+mn-lt"/>
              </a:rPr>
              <a:t>gærris</a:t>
            </a:r>
            <a:r>
              <a:rPr lang="da-DK" b="0" i="0" dirty="0">
                <a:solidFill>
                  <a:srgbClr val="002A3A"/>
                </a:solidFill>
                <a:effectLst/>
                <a:latin typeface="+mn-lt"/>
              </a:rPr>
              <a:t> er et naturlægemiddel i kapselform, som indeholder ”naturlige </a:t>
            </a:r>
            <a:r>
              <a:rPr lang="da-DK" b="0" i="0" dirty="0" err="1">
                <a:solidFill>
                  <a:srgbClr val="002A3A"/>
                </a:solidFill>
                <a:effectLst/>
                <a:latin typeface="+mn-lt"/>
              </a:rPr>
              <a:t>statiner</a:t>
            </a:r>
            <a:r>
              <a:rPr lang="da-DK" b="0" i="0" dirty="0">
                <a:solidFill>
                  <a:srgbClr val="002A3A"/>
                </a:solidFill>
                <a:effectLst/>
                <a:latin typeface="+mn-lt"/>
              </a:rPr>
              <a:t>”. En række studier har vist positive resultater i form af fald i LDL-kolesterol og det er skrevet ind i ECS guidelines </a:t>
            </a:r>
            <a:r>
              <a:rPr lang="da-DK" b="0" i="0" dirty="0" err="1">
                <a:solidFill>
                  <a:srgbClr val="002A3A"/>
                </a:solidFill>
                <a:effectLst/>
                <a:latin typeface="+mn-lt"/>
              </a:rPr>
              <a:t>dyslip</a:t>
            </a:r>
            <a:r>
              <a:rPr lang="da-DK" b="0" i="0" dirty="0">
                <a:solidFill>
                  <a:srgbClr val="002A3A"/>
                </a:solidFill>
                <a:effectLst/>
                <a:latin typeface="+mn-lt"/>
              </a:rPr>
              <a:t> 2019. Røde </a:t>
            </a:r>
            <a:r>
              <a:rPr lang="da-DK" b="0" i="0" dirty="0" err="1">
                <a:solidFill>
                  <a:srgbClr val="002A3A"/>
                </a:solidFill>
                <a:effectLst/>
                <a:latin typeface="+mn-lt"/>
              </a:rPr>
              <a:t>gærris</a:t>
            </a:r>
            <a:r>
              <a:rPr lang="da-DK" b="0" i="0" dirty="0">
                <a:solidFill>
                  <a:srgbClr val="002A3A"/>
                </a:solidFill>
                <a:effectLst/>
                <a:latin typeface="+mn-lt"/>
              </a:rPr>
              <a:t> synes at mindske kolesterolproduktionen i kroppen, nedsætte optagelsen af kolesterol fra tarmen og hermed sænke kolesterolindholdet i blodet. På denne baggrund kan røde </a:t>
            </a:r>
            <a:r>
              <a:rPr lang="da-DK" b="0" i="0" dirty="0" err="1">
                <a:solidFill>
                  <a:srgbClr val="002A3A"/>
                </a:solidFill>
                <a:effectLst/>
                <a:latin typeface="+mn-lt"/>
              </a:rPr>
              <a:t>gærris</a:t>
            </a:r>
            <a:r>
              <a:rPr lang="da-DK" b="0" i="0" dirty="0">
                <a:solidFill>
                  <a:srgbClr val="002A3A"/>
                </a:solidFill>
                <a:effectLst/>
                <a:latin typeface="+mn-lt"/>
              </a:rPr>
              <a:t> overvejes i de situationer, hvor højdosis af </a:t>
            </a:r>
            <a:r>
              <a:rPr lang="da-DK" b="0" i="0" dirty="0" err="1">
                <a:solidFill>
                  <a:srgbClr val="002A3A"/>
                </a:solidFill>
                <a:effectLst/>
                <a:latin typeface="+mn-lt"/>
              </a:rPr>
              <a:t>statiner</a:t>
            </a:r>
            <a:r>
              <a:rPr lang="da-DK" b="0" i="0" dirty="0">
                <a:solidFill>
                  <a:srgbClr val="002A3A"/>
                </a:solidFill>
                <a:effectLst/>
                <a:latin typeface="+mn-lt"/>
              </a:rPr>
              <a:t> ikke tåles. </a:t>
            </a:r>
          </a:p>
          <a:p>
            <a:pPr algn="l"/>
            <a:endParaRPr lang="da-DK" b="0" i="0" dirty="0">
              <a:solidFill>
                <a:srgbClr val="002A3A"/>
              </a:solidFill>
              <a:effectLst/>
              <a:latin typeface="+mn-lt"/>
            </a:endParaRPr>
          </a:p>
          <a:p>
            <a:r>
              <a:rPr lang="da-DK" b="1" i="0" dirty="0">
                <a:solidFill>
                  <a:srgbClr val="002A3A"/>
                </a:solidFill>
                <a:effectLst/>
                <a:latin typeface="+mn-lt"/>
              </a:rPr>
              <a:t>HUSK / LOPPEFRØSKALLER / PLANTESTEROLER</a:t>
            </a:r>
          </a:p>
          <a:p>
            <a:r>
              <a:rPr lang="da-DK" b="0" i="0" dirty="0">
                <a:solidFill>
                  <a:srgbClr val="002A3A"/>
                </a:solidFill>
                <a:effectLst/>
                <a:latin typeface="+mn-lt"/>
              </a:rPr>
              <a:t>Der er evidens (om end den er lav) på at </a:t>
            </a:r>
            <a:r>
              <a:rPr lang="da-DK" b="0" i="0" dirty="0" err="1">
                <a:solidFill>
                  <a:srgbClr val="002A3A"/>
                </a:solidFill>
                <a:effectLst/>
                <a:latin typeface="+mn-lt"/>
              </a:rPr>
              <a:t>loppefrøskaller</a:t>
            </a:r>
            <a:r>
              <a:rPr lang="da-DK" b="0" i="0" dirty="0">
                <a:solidFill>
                  <a:srgbClr val="002A3A"/>
                </a:solidFill>
                <a:effectLst/>
                <a:latin typeface="+mn-lt"/>
              </a:rPr>
              <a:t> har en kolesterolsænkende effekt. </a:t>
            </a:r>
            <a:r>
              <a:rPr lang="da-DK" b="0" i="0" dirty="0" err="1">
                <a:solidFill>
                  <a:srgbClr val="002A3A"/>
                </a:solidFill>
                <a:effectLst/>
                <a:latin typeface="+mn-lt"/>
              </a:rPr>
              <a:t>Loppefrøskaller</a:t>
            </a:r>
            <a:r>
              <a:rPr lang="da-DK" b="0" i="0" dirty="0">
                <a:solidFill>
                  <a:srgbClr val="002A3A"/>
                </a:solidFill>
                <a:effectLst/>
                <a:latin typeface="+mn-lt"/>
              </a:rPr>
              <a:t> kan derfor godt anbefales som supplement til kolesterolsænkende kost.</a:t>
            </a:r>
          </a:p>
          <a:p>
            <a:endParaRPr lang="da-DK" b="1" i="0" dirty="0">
              <a:solidFill>
                <a:srgbClr val="002A3A"/>
              </a:solidFill>
              <a:effectLst/>
              <a:latin typeface="+mn-lt"/>
            </a:endParaRPr>
          </a:p>
          <a:p>
            <a:r>
              <a:rPr lang="da-DK" b="1" i="0" dirty="0">
                <a:solidFill>
                  <a:srgbClr val="002A3A"/>
                </a:solidFill>
                <a:effectLst/>
                <a:latin typeface="+mn-lt"/>
              </a:rPr>
              <a:t>BETA-GLUKANER</a:t>
            </a:r>
          </a:p>
          <a:p>
            <a:r>
              <a:rPr lang="da-DK" b="0" i="0" dirty="0">
                <a:solidFill>
                  <a:srgbClr val="002A3A"/>
                </a:solidFill>
                <a:effectLst/>
                <a:latin typeface="+mn-lt"/>
              </a:rPr>
              <a:t>Beta-</a:t>
            </a:r>
            <a:r>
              <a:rPr lang="da-DK" b="0" i="0" dirty="0" err="1">
                <a:solidFill>
                  <a:srgbClr val="002A3A"/>
                </a:solidFill>
                <a:effectLst/>
                <a:latin typeface="+mn-lt"/>
              </a:rPr>
              <a:t>glukaner</a:t>
            </a:r>
            <a:r>
              <a:rPr lang="da-DK" b="0" i="0" dirty="0">
                <a:solidFill>
                  <a:srgbClr val="002A3A"/>
                </a:solidFill>
                <a:effectLst/>
                <a:latin typeface="+mn-lt"/>
              </a:rPr>
              <a:t> kendes fra fx havregryn og sorte havregryn. De kan binde </a:t>
            </a:r>
            <a:r>
              <a:rPr lang="da-DK" b="0" i="0" dirty="0" err="1">
                <a:solidFill>
                  <a:srgbClr val="002A3A"/>
                </a:solidFill>
                <a:effectLst/>
                <a:latin typeface="+mn-lt"/>
              </a:rPr>
              <a:t>galdesyre</a:t>
            </a:r>
            <a:r>
              <a:rPr lang="da-DK" b="0" i="0" dirty="0">
                <a:solidFill>
                  <a:srgbClr val="002A3A"/>
                </a:solidFill>
                <a:effectLst/>
                <a:latin typeface="+mn-lt"/>
              </a:rPr>
              <a:t>, så den udskilles. Og på den måde øge leverens produktion af nye galde. Hertil benytte kolesterol fra blodbanen. Beta-</a:t>
            </a:r>
            <a:r>
              <a:rPr lang="da-DK" b="0" i="0" dirty="0" err="1">
                <a:solidFill>
                  <a:srgbClr val="002A3A"/>
                </a:solidFill>
                <a:effectLst/>
                <a:latin typeface="+mn-lt"/>
              </a:rPr>
              <a:t>glukaner</a:t>
            </a:r>
            <a:r>
              <a:rPr lang="da-DK" b="0" i="0" dirty="0">
                <a:solidFill>
                  <a:srgbClr val="002A3A"/>
                </a:solidFill>
                <a:effectLst/>
                <a:latin typeface="+mn-lt"/>
              </a:rPr>
              <a:t> kan herved sænke LDL-kolesterol. </a:t>
            </a:r>
          </a:p>
          <a:p>
            <a:endParaRPr lang="da-DK" b="1" i="0" dirty="0">
              <a:solidFill>
                <a:srgbClr val="002A3A"/>
              </a:solidFill>
              <a:effectLst/>
              <a:latin typeface="+mn-lt"/>
            </a:endParaRPr>
          </a:p>
          <a:p>
            <a:r>
              <a:rPr lang="da-DK" b="1" i="0" dirty="0">
                <a:solidFill>
                  <a:srgbClr val="002A3A"/>
                </a:solidFill>
                <a:effectLst/>
                <a:latin typeface="+mn-lt"/>
              </a:rPr>
              <a:t>Q10</a:t>
            </a:r>
          </a:p>
          <a:p>
            <a:r>
              <a:rPr lang="da-DK" b="0" i="0" dirty="0">
                <a:solidFill>
                  <a:srgbClr val="002A3A"/>
                </a:solidFill>
                <a:effectLst/>
                <a:latin typeface="+mn-lt"/>
              </a:rPr>
              <a:t>Det er et </a:t>
            </a:r>
            <a:r>
              <a:rPr lang="da-DK" b="0" i="0" dirty="0" err="1">
                <a:solidFill>
                  <a:srgbClr val="002A3A"/>
                </a:solidFill>
                <a:effectLst/>
                <a:latin typeface="+mn-lt"/>
              </a:rPr>
              <a:t>coenzym</a:t>
            </a:r>
            <a:r>
              <a:rPr lang="da-DK" b="0" i="0" dirty="0">
                <a:solidFill>
                  <a:srgbClr val="002A3A"/>
                </a:solidFill>
                <a:effectLst/>
                <a:latin typeface="+mn-lt"/>
              </a:rPr>
              <a:t>, som også dannes naturligt i kroppen. Q10 spiller en rolle i hjertecellernes Det er svært at fastslå om der er Q10 mangel, eftersom det ikke kan måles i blodet. Du skal være forsigtig med Q10, da det muligvis kan hæmme virkningen af blodfortyndende medicin (</a:t>
            </a:r>
            <a:r>
              <a:rPr lang="da-DK" b="0" i="0" dirty="0" err="1">
                <a:solidFill>
                  <a:srgbClr val="002A3A"/>
                </a:solidFill>
                <a:effectLst/>
                <a:latin typeface="+mn-lt"/>
              </a:rPr>
              <a:t>Marevan</a:t>
            </a:r>
            <a:r>
              <a:rPr lang="da-DK" b="0" i="0" dirty="0">
                <a:solidFill>
                  <a:srgbClr val="002A3A"/>
                </a:solidFill>
                <a:effectLst/>
                <a:latin typeface="+mn-lt"/>
              </a:rPr>
              <a:t>, </a:t>
            </a:r>
            <a:r>
              <a:rPr lang="da-DK" b="0" i="0" dirty="0" err="1">
                <a:solidFill>
                  <a:srgbClr val="002A3A"/>
                </a:solidFill>
                <a:effectLst/>
                <a:latin typeface="+mn-lt"/>
              </a:rPr>
              <a:t>Marcoumar</a:t>
            </a:r>
            <a:r>
              <a:rPr lang="da-DK" b="0" i="0" dirty="0">
                <a:solidFill>
                  <a:srgbClr val="002A3A"/>
                </a:solidFill>
                <a:effectLst/>
                <a:latin typeface="+mn-lt"/>
              </a:rPr>
              <a:t> og </a:t>
            </a:r>
            <a:r>
              <a:rPr lang="da-DK" b="0" i="0" dirty="0" err="1">
                <a:solidFill>
                  <a:srgbClr val="002A3A"/>
                </a:solidFill>
                <a:effectLst/>
                <a:latin typeface="+mn-lt"/>
              </a:rPr>
              <a:t>Warfarin</a:t>
            </a:r>
            <a:r>
              <a:rPr lang="da-DK" b="0" i="0" dirty="0">
                <a:solidFill>
                  <a:srgbClr val="002A3A"/>
                </a:solidFill>
                <a:effectLst/>
                <a:latin typeface="+mn-lt"/>
              </a:rPr>
              <a:t>), så blødningstiden forkortes. Der er ikke videnskabelig dokumentation for at Q10 kan bedre bivirkninger fra </a:t>
            </a:r>
            <a:r>
              <a:rPr lang="da-DK" b="0" i="0" dirty="0" err="1">
                <a:solidFill>
                  <a:srgbClr val="002A3A"/>
                </a:solidFill>
                <a:effectLst/>
                <a:latin typeface="+mn-lt"/>
              </a:rPr>
              <a:t>statin</a:t>
            </a:r>
            <a:r>
              <a:rPr lang="da-DK" b="0" i="0" dirty="0">
                <a:solidFill>
                  <a:srgbClr val="002A3A"/>
                </a:solidFill>
                <a:effectLst/>
                <a:latin typeface="+mn-lt"/>
              </a:rPr>
              <a:t>, så på den baggrund kan Q10 ikke anbefales. </a:t>
            </a:r>
          </a:p>
          <a:p>
            <a:endParaRPr lang="da-DK" b="0" i="0" dirty="0">
              <a:solidFill>
                <a:srgbClr val="002A3A"/>
              </a:solidFill>
              <a:effectLst/>
              <a:latin typeface="+mn-lt"/>
            </a:endParaRPr>
          </a:p>
          <a:p>
            <a:r>
              <a:rPr lang="da-DK" b="1" i="0" dirty="0">
                <a:solidFill>
                  <a:srgbClr val="002A3A"/>
                </a:solidFill>
                <a:effectLst/>
                <a:latin typeface="+mn-lt"/>
              </a:rPr>
              <a:t>Ingefær </a:t>
            </a:r>
          </a:p>
          <a:p>
            <a:r>
              <a:rPr lang="da-DK" b="0" i="0" dirty="0">
                <a:solidFill>
                  <a:srgbClr val="002A3A"/>
                </a:solidFill>
                <a:effectLst/>
                <a:latin typeface="+mn-lt"/>
              </a:rPr>
              <a:t>Ingefær bruges ofte til kvalme, samt til bedring af gigt og betændelsestilstande. Der er kun få studier, der undersøger ingefærs virkning på mennesker. Ingefær antages også at virke blodfortyndende. Der er ikke fundet interaktioner mellem blodfortyndende medicin og ingefær. </a:t>
            </a:r>
          </a:p>
          <a:p>
            <a:endParaRPr lang="da-DK" b="0" i="0" dirty="0">
              <a:solidFill>
                <a:srgbClr val="002A3A"/>
              </a:solidFill>
              <a:effectLst/>
              <a:latin typeface="+mn-lt"/>
            </a:endParaRPr>
          </a:p>
          <a:p>
            <a:r>
              <a:rPr lang="da-DK" b="1" i="0" dirty="0">
                <a:solidFill>
                  <a:srgbClr val="002A3A"/>
                </a:solidFill>
                <a:effectLst/>
                <a:latin typeface="+mn-lt"/>
              </a:rPr>
              <a:t>Hvidløg</a:t>
            </a:r>
            <a:r>
              <a:rPr lang="da-DK" b="0" i="0" dirty="0">
                <a:solidFill>
                  <a:srgbClr val="002A3A"/>
                </a:solidFill>
                <a:effectLst/>
                <a:latin typeface="+mn-lt"/>
              </a:rPr>
              <a:t> </a:t>
            </a:r>
          </a:p>
          <a:p>
            <a:r>
              <a:rPr lang="da-DK" b="0" i="0" dirty="0">
                <a:solidFill>
                  <a:srgbClr val="002A3A"/>
                </a:solidFill>
                <a:effectLst/>
                <a:latin typeface="+mn-lt"/>
              </a:rPr>
              <a:t>Da det endnu ikke er klarlagt hvilke virksomme stoffer i hvidløg der har en evt. effekt, er det ikke muligt at give en anbefaling. Hvidløg i kapsler eller som ekstrakt er uskadeligt, men muligvis også uden effekt.</a:t>
            </a:r>
          </a:p>
          <a:p>
            <a:endParaRPr lang="da-DK" b="0" i="0" dirty="0">
              <a:solidFill>
                <a:srgbClr val="002A3A"/>
              </a:solidFill>
              <a:effectLst/>
              <a:latin typeface="+mn-lt"/>
            </a:endParaRPr>
          </a:p>
          <a:p>
            <a:r>
              <a:rPr lang="da-DK" b="1" i="0" dirty="0" err="1">
                <a:solidFill>
                  <a:srgbClr val="002A3A"/>
                </a:solidFill>
                <a:effectLst/>
                <a:latin typeface="+mn-lt"/>
              </a:rPr>
              <a:t>Ginkgo</a:t>
            </a:r>
            <a:r>
              <a:rPr lang="da-DK" b="1" i="0" dirty="0">
                <a:solidFill>
                  <a:srgbClr val="002A3A"/>
                </a:solidFill>
                <a:effectLst/>
                <a:latin typeface="+mn-lt"/>
              </a:rPr>
              <a:t> </a:t>
            </a:r>
            <a:r>
              <a:rPr lang="da-DK" b="1" i="0" dirty="0" err="1">
                <a:solidFill>
                  <a:srgbClr val="002A3A"/>
                </a:solidFill>
                <a:effectLst/>
                <a:latin typeface="+mn-lt"/>
              </a:rPr>
              <a:t>Balioba</a:t>
            </a:r>
            <a:r>
              <a:rPr lang="da-DK" b="1" i="0" dirty="0">
                <a:solidFill>
                  <a:srgbClr val="002A3A"/>
                </a:solidFill>
                <a:effectLst/>
                <a:latin typeface="+mn-lt"/>
              </a:rPr>
              <a:t> </a:t>
            </a:r>
          </a:p>
          <a:p>
            <a:r>
              <a:rPr lang="da-DK" b="0" i="0" dirty="0">
                <a:solidFill>
                  <a:srgbClr val="002A3A"/>
                </a:solidFill>
                <a:effectLst/>
                <a:latin typeface="+mn-lt"/>
              </a:rPr>
              <a:t>Stammer fra en træsort vi på dansk kalder træet for tempeltræ. Det kan muligvis have en gavnlig effekt ved karsygdom, men vi ved endnu alt for lidt. Den nedsætter betændelseslignende tilstande i kroppen. Øger blodets gennemstrømning ved at virke blodfortyndende og udvider karrerne. Tilskud bør derfor altid ske i samråd med lægen, da det kan indvirke din øvrige medicin. </a:t>
            </a:r>
          </a:p>
          <a:p>
            <a:endParaRPr lang="da-DK" b="0" i="0" dirty="0">
              <a:solidFill>
                <a:srgbClr val="002A3A"/>
              </a:solidFill>
              <a:effectLst/>
              <a:latin typeface="+mn-lt"/>
            </a:endParaRPr>
          </a:p>
          <a:p>
            <a:r>
              <a:rPr lang="da-DK" b="1" i="0" dirty="0">
                <a:solidFill>
                  <a:srgbClr val="002A3A"/>
                </a:solidFill>
                <a:effectLst/>
                <a:latin typeface="+mn-lt"/>
              </a:rPr>
              <a:t>Grøn te</a:t>
            </a:r>
          </a:p>
          <a:p>
            <a:r>
              <a:rPr lang="da-DK" b="0" i="0" dirty="0">
                <a:solidFill>
                  <a:srgbClr val="002A3A"/>
                </a:solidFill>
                <a:effectLst/>
                <a:latin typeface="+mn-lt"/>
              </a:rPr>
              <a:t>Grøn te indeholder mange antioxidanter og kan både indtages som drik eller i kosttilskud. Der er lavet kliniske studier af effekten af grøn te på hjerte-kar-sygdomme har givet forskellige resultater. Grøn te kan godt nydes, men ikke for sin helbredende effekt. Obs - kan påvirke øvrige hjertemedicin.</a:t>
            </a:r>
          </a:p>
          <a:p>
            <a:endParaRPr lang="da-DK" b="0" i="0" dirty="0">
              <a:solidFill>
                <a:srgbClr val="002A3A"/>
              </a:solidFill>
              <a:effectLst/>
              <a:latin typeface="+mn-lt"/>
            </a:endParaRPr>
          </a:p>
          <a:p>
            <a:r>
              <a:rPr lang="da-DK" b="1" i="0" dirty="0">
                <a:solidFill>
                  <a:srgbClr val="002A3A"/>
                </a:solidFill>
                <a:effectLst/>
                <a:latin typeface="+mn-lt"/>
              </a:rPr>
              <a:t>Ginseng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b="0" i="0" dirty="0">
                <a:solidFill>
                  <a:srgbClr val="002A3A"/>
                </a:solidFill>
                <a:effectLst/>
                <a:latin typeface="+mn-lt"/>
              </a:rPr>
              <a:t>Ginseng har været anvendt som naturlægemiddel i Østen i mere end 2.000 år. Ginseng har ingen effekt på blodtrykket. Langt hovedparten af forskningen med ginseng er af dårlig kvalitet. I forhold til hjerte-kar-sygdom har det været antydet at ginseng virker mod arteriosklerose, </a:t>
            </a:r>
            <a:r>
              <a:rPr lang="da-DK" b="0" i="0" dirty="0" err="1">
                <a:solidFill>
                  <a:srgbClr val="002A3A"/>
                </a:solidFill>
                <a:effectLst/>
                <a:latin typeface="+mn-lt"/>
              </a:rPr>
              <a:t>arytmier</a:t>
            </a:r>
            <a:r>
              <a:rPr lang="da-DK" b="0" i="0" dirty="0">
                <a:solidFill>
                  <a:srgbClr val="002A3A"/>
                </a:solidFill>
                <a:effectLst/>
                <a:latin typeface="+mn-lt"/>
              </a:rPr>
              <a:t>, </a:t>
            </a:r>
            <a:r>
              <a:rPr lang="da-DK" b="0" i="0" dirty="0" err="1">
                <a:solidFill>
                  <a:srgbClr val="002A3A"/>
                </a:solidFill>
                <a:effectLst/>
                <a:latin typeface="+mn-lt"/>
              </a:rPr>
              <a:t>myokardiel</a:t>
            </a:r>
            <a:r>
              <a:rPr lang="da-DK" b="0" i="0" dirty="0">
                <a:solidFill>
                  <a:srgbClr val="002A3A"/>
                </a:solidFill>
                <a:effectLst/>
                <a:latin typeface="+mn-lt"/>
              </a:rPr>
              <a:t> iskæmi. Dette er dog spekulativt og primært fundet i dyrestudier. Ingen humane eller randomiserede kliniske undersøgelser har kunne understøtte disse teorier.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dirty="0">
              <a:latin typeface="+mn-lt"/>
            </a:endParaRPr>
          </a:p>
          <a:p>
            <a:endParaRPr lang="da-DK" dirty="0">
              <a:latin typeface="+mn-lt"/>
            </a:endParaRP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26</a:t>
            </a:fld>
            <a:endParaRPr lang="en-GB"/>
          </a:p>
        </p:txBody>
      </p:sp>
    </p:spTree>
    <p:extLst>
      <p:ext uri="{BB962C8B-B14F-4D97-AF65-F5344CB8AC3E}">
        <p14:creationId xmlns:p14="http://schemas.microsoft.com/office/powerpoint/2010/main" val="22643229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Rammesætning med kort intro til den retning som undervisningen vil tage med afsæt i nyeste forskning.</a:t>
            </a:r>
          </a:p>
          <a:p>
            <a:r>
              <a:rPr lang="da-DK" b="1" dirty="0"/>
              <a:t>Mættet fedt: </a:t>
            </a:r>
            <a:r>
              <a:rPr lang="da-DK" b="0" dirty="0"/>
              <a:t>Der har i de seneste år været en del mindre studier, som har antydet at mættet fedt ikke sættes i sammenhæng med hjerte-kar-sygdom. Dette er små og korte studier, som ikke understøttes af den tunge videnskabelige dokumentation som findes i de store guidelines fra AHA og ESC samt i NNR2023. Mættet fedt anses fortsat som årsag til forhøjet kolesterol og sættes i sammenhæng med risiko for hjerte-kar-sygdom fx åreforkalkning og blodprop</a:t>
            </a:r>
          </a:p>
          <a:p>
            <a:endParaRPr lang="da-DK" b="0" dirty="0"/>
          </a:p>
          <a:p>
            <a:r>
              <a:rPr lang="da-DK" b="1" dirty="0"/>
              <a:t>Det vi spiser i stedet: </a:t>
            </a:r>
            <a:r>
              <a:rPr lang="da-DK" b="0" dirty="0"/>
              <a:t>Når vi skærer ned på mættet fedt, så spiser vi noget andet i stedet. Dette ”andet” har stor betydning for påvirkningen af kolesteroltallet, som enten stiger eller falder afhængigt af, hvad det erstattes med. Forskningen viser at den bedste effekt på sænkning af LDL-kolesterol opnås, når mættet fedt erstattes med umættet fedt og fuldkorn. Forskningen kaldes substitution hvor mættet fedt substitueres med umættet fedt.</a:t>
            </a:r>
          </a:p>
          <a:p>
            <a:endParaRPr lang="da-DK" b="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b="1" dirty="0"/>
              <a:t>Kulhydrat: </a:t>
            </a:r>
            <a:r>
              <a:rPr lang="da-DK" sz="1800" kern="1200" dirty="0">
                <a:solidFill>
                  <a:srgbClr val="000000"/>
                </a:solidFill>
                <a:effectLst/>
                <a:latin typeface="Arial" panose="020B0604020202020204" pitchFamily="34" charset="0"/>
                <a:ea typeface="Times New Roman" panose="02020603050405020304" pitchFamily="18" charset="0"/>
              </a:rPr>
              <a:t>konklusionen på aktuel forskning viser, at både et lavt indtag af komplekse kulhydrater (fuldkorn) og et meget højt indtag af simple kulhydrater (sukker, hvide ris og lyst brød) kan øge dødeligheden af hjerte-kar-sygdom. Derimod vil et højt indtag af komplekse kulhydrater (fuldkorn) reducere dødeligheden. De komplekse kulhydrater skal derfor øges på bekostning af simple kulhydrater og mættet fedt. Altså at simple kulhydrater substitueres med komplekse kulhydrater</a:t>
            </a:r>
            <a:endParaRPr lang="da-DK" sz="1800" dirty="0">
              <a:effectLst/>
              <a:latin typeface="Times New Roman" panose="02020603050405020304" pitchFamily="18" charset="0"/>
              <a:ea typeface="Times New Roman" panose="02020603050405020304" pitchFamily="18" charset="0"/>
            </a:endParaRPr>
          </a:p>
          <a:p>
            <a:endParaRPr lang="da-DK" b="1" dirty="0"/>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3</a:t>
            </a:fld>
            <a:endParaRPr lang="en-GB"/>
          </a:p>
        </p:txBody>
      </p:sp>
    </p:spTree>
    <p:extLst>
      <p:ext uri="{BB962C8B-B14F-4D97-AF65-F5344CB8AC3E}">
        <p14:creationId xmlns:p14="http://schemas.microsoft.com/office/powerpoint/2010/main" val="1932414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Kolesteroltallet afhænger ofte af livsstil, men kan også skyldes genetik. Visse familier er arveligt disponerede for et højere kolesteroltal. </a:t>
            </a:r>
            <a:r>
              <a:rPr lang="da-DK" dirty="0" err="1"/>
              <a:t>Familiærhyperkolesterolæmi</a:t>
            </a:r>
            <a:r>
              <a:rPr lang="da-DK" dirty="0"/>
              <a:t>. Det betyder at det er generne, som primært er årsagen til det forhøjede kolesterol.</a:t>
            </a:r>
          </a:p>
          <a:p>
            <a:r>
              <a:rPr lang="da-DK" dirty="0"/>
              <a:t>Hjertesund kost kan sammen med øget grad af motion medvirke til at sænke LDL-kolesteroltal, når livsstil er årsagen til forhøjet kolesterol.</a:t>
            </a:r>
          </a:p>
          <a:p>
            <a:r>
              <a:rPr lang="da-DK" dirty="0"/>
              <a:t>Hjertesund kost = de 5 F’er. Hjertesund kost forebygger udviklingen af hjerte-kar-sygdom</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4</a:t>
            </a:fld>
            <a:endParaRPr lang="en-GB"/>
          </a:p>
        </p:txBody>
      </p:sp>
    </p:spTree>
    <p:extLst>
      <p:ext uri="{BB962C8B-B14F-4D97-AF65-F5344CB8AC3E}">
        <p14:creationId xmlns:p14="http://schemas.microsoft.com/office/powerpoint/2010/main" val="28670357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1" dirty="0"/>
              <a:t>A</a:t>
            </a:r>
            <a:r>
              <a:rPr lang="da-DK" dirty="0"/>
              <a:t>nbefalingen er at vælger planteolier. En typisk dansk kost indeholder for meget mættet fedt fra kød, kødprodukter, smør og fede mejeriprodukter (fx ost). Vælg planteolier frem for hårde fedtstoffer, såsom smør samt tropiskeolier fx kokosolie. Hjerteforeningen anbefaler raps- og olivenolie til tilberedning af maden.</a:t>
            </a:r>
          </a:p>
          <a:p>
            <a:endParaRPr lang="da-DK" dirty="0"/>
          </a:p>
          <a:p>
            <a:r>
              <a:rPr lang="da-DK" dirty="0"/>
              <a:t>Ombyt mættet fedt fra dyreriget med det sunde umættede fedt på de områder, hvor det er muligt. </a:t>
            </a:r>
          </a:p>
          <a:p>
            <a:r>
              <a:rPr lang="da-DK" dirty="0"/>
              <a:t>Når der vælges madvarer fra dyreriget, vælg da fedtfattige varianter mhp. begrænsning af mættet fedt</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5</a:t>
            </a:fld>
            <a:endParaRPr lang="en-GB"/>
          </a:p>
        </p:txBody>
      </p:sp>
    </p:spTree>
    <p:extLst>
      <p:ext uri="{BB962C8B-B14F-4D97-AF65-F5344CB8AC3E}">
        <p14:creationId xmlns:p14="http://schemas.microsoft.com/office/powerpoint/2010/main" val="29406939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t>Tidligere troede man at hjertesygdom handlede om den samlede mængde af fedtstof i kosten. Men det handler om typen af fedt og ikke om mængden af fedt. Fokus i dag er på ombytninger - at erstatte mættet fedt med umættet fedt. </a:t>
            </a:r>
          </a:p>
          <a:p>
            <a:endParaRPr lang="da-DK" b="0" dirty="0"/>
          </a:p>
          <a:p>
            <a:r>
              <a:rPr lang="da-DK" b="1" dirty="0"/>
              <a:t>Umættet og mættet fedt? </a:t>
            </a:r>
            <a:r>
              <a:rPr lang="da-DK" dirty="0"/>
              <a:t>– der findes to overordnede typer af fedt; de mættede og de umættede fedtsyrer. </a:t>
            </a:r>
          </a:p>
          <a:p>
            <a:pPr marL="171450" indent="-171450">
              <a:buFont typeface="Arial" panose="020B0604020202020204" pitchFamily="34" charset="0"/>
              <a:buChar char="•"/>
            </a:pPr>
            <a:r>
              <a:rPr lang="da-DK" dirty="0"/>
              <a:t>Når kostens indhold af mættet fedt erstattes med umættet fedt, så sænkes LDL-kolesterol</a:t>
            </a:r>
          </a:p>
          <a:p>
            <a:endParaRPr lang="da-DK" dirty="0"/>
          </a:p>
          <a:p>
            <a:r>
              <a:rPr lang="da-DK" i="1" dirty="0"/>
              <a:t>Mættede fedtsyrer </a:t>
            </a:r>
            <a:r>
              <a:rPr lang="da-DK" dirty="0"/>
              <a:t>findes primært i animalske fødevarer; fede mejeriprodukter, smør, oste og kød, bacon, pølser, kødpålæg samt søde sager baseret på smør, faste fedtstoffer eller fløde, såsom is, flødekager, kiks, småkager, chokolade og bradepandekager. Undtagelses vis er der enkelte vegetabilske fødevarer, som også indeholder en høj mængde mættet fedt – de tropiske olier fx kokosolie og palmeolie. </a:t>
            </a:r>
          </a:p>
          <a:p>
            <a:endParaRPr lang="da-DK" dirty="0"/>
          </a:p>
          <a:p>
            <a:r>
              <a:rPr lang="da-DK" i="1" dirty="0"/>
              <a:t>Umættede fedtsyrer</a:t>
            </a:r>
            <a:r>
              <a:rPr lang="da-DK" dirty="0"/>
              <a:t>, fås primært fra planteriget og fra fede fisk. Altså planteolier, nødder, mandler, avokado, olien, frø og kerner samt de fede fisk (laks, sild, makrel og ørred). Fisk bidrager med de livsnødvendige Omega-3. Umættet fedt har en gunstig indvirkning på hjerte-kar-sygdom</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6</a:t>
            </a:fld>
            <a:endParaRPr lang="en-GB"/>
          </a:p>
        </p:txBody>
      </p:sp>
    </p:spTree>
    <p:extLst>
      <p:ext uri="{BB962C8B-B14F-4D97-AF65-F5344CB8AC3E}">
        <p14:creationId xmlns:p14="http://schemas.microsoft.com/office/powerpoint/2010/main" val="3681081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b="0" dirty="0"/>
              <a:t>Det handler om typen af fedt og ikke om mængden af fedt. Fokus i dag er på substitution (ombytninger) - at erstatte mættet fedt med umættet fedt. Hermed sænkes LDL-kolesterol</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7</a:t>
            </a:fld>
            <a:endParaRPr lang="en-GB"/>
          </a:p>
        </p:txBody>
      </p:sp>
    </p:spTree>
    <p:extLst>
      <p:ext uri="{BB962C8B-B14F-4D97-AF65-F5344CB8AC3E}">
        <p14:creationId xmlns:p14="http://schemas.microsoft.com/office/powerpoint/2010/main" val="38527267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Hvor mættet fedt ikke kan erstattes af umættet fedt. Vælg da fedtfattige alternativer</a:t>
            </a:r>
          </a:p>
          <a:p>
            <a:r>
              <a:rPr lang="da-DK" dirty="0"/>
              <a:t>Brug Hjerteforeningens indkøbsguide til at vælge fedtfattige alternativer.</a:t>
            </a:r>
          </a:p>
          <a:p>
            <a:r>
              <a:rPr lang="da-DK" dirty="0"/>
              <a:t>Til fagperson: Indkøbsguiden til udlevering kan bestilles på Hjerteforeningen/Fagnet under materialer</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8</a:t>
            </a:fld>
            <a:endParaRPr lang="en-GB"/>
          </a:p>
        </p:txBody>
      </p:sp>
    </p:spTree>
    <p:extLst>
      <p:ext uri="{BB962C8B-B14F-4D97-AF65-F5344CB8AC3E}">
        <p14:creationId xmlns:p14="http://schemas.microsoft.com/office/powerpoint/2010/main" val="42342625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Gå efter mærkerne: Fuldkornslogoet er med til at gøre det nemt for forbrugeren, at vælge produkter med et højt indhold af fuldkorn. </a:t>
            </a:r>
          </a:p>
          <a:p>
            <a:endParaRPr lang="da-DK" dirty="0"/>
          </a:p>
          <a:p>
            <a:r>
              <a:rPr lang="da-DK" dirty="0"/>
              <a:t>Det orange fuldkornslogo finde på næsten 1.000 produkter og garanterer et højt fuldkornsindhold. </a:t>
            </a:r>
          </a:p>
          <a:p>
            <a:r>
              <a:rPr lang="da-DK" dirty="0"/>
              <a:t>Fuldkornslogoet stiller krav til indholdet af fedt, sukker, salt og kostfibre. </a:t>
            </a:r>
          </a:p>
          <a:p>
            <a:endParaRPr lang="da-DK" dirty="0"/>
          </a:p>
          <a:p>
            <a:r>
              <a:rPr lang="da-DK" dirty="0"/>
              <a:t>Nøglehulsmærket er også et mærke som gør det nemmere for forbrugeren når de handler ind. </a:t>
            </a:r>
          </a:p>
          <a:p>
            <a:r>
              <a:rPr lang="da-DK" dirty="0"/>
              <a:t>Nøglehulsmærket er en ernæringsanprisning, der angiver en bedre samlet ernæringsmæssig sammensætning. </a:t>
            </a:r>
          </a:p>
          <a:p>
            <a:pPr marL="0" indent="0">
              <a:buFontTx/>
              <a:buNone/>
            </a:pPr>
            <a:r>
              <a:rPr lang="da-DK" dirty="0"/>
              <a:t>Produkter som er nøglehulsmærket lever op til følgende krav: </a:t>
            </a:r>
          </a:p>
          <a:p>
            <a:pPr marL="171450" indent="-171450">
              <a:buFontTx/>
              <a:buChar char="-"/>
            </a:pPr>
            <a:r>
              <a:rPr lang="da-DK" dirty="0"/>
              <a:t>Mindre og sundere fedt</a:t>
            </a:r>
          </a:p>
          <a:p>
            <a:pPr marL="171450" indent="-171450">
              <a:buFontTx/>
              <a:buChar char="-"/>
            </a:pPr>
            <a:r>
              <a:rPr lang="da-DK" dirty="0"/>
              <a:t>Mindre sukker</a:t>
            </a:r>
          </a:p>
          <a:p>
            <a:pPr marL="171450" indent="-171450">
              <a:buFontTx/>
              <a:buChar char="-"/>
            </a:pPr>
            <a:r>
              <a:rPr lang="da-DK" dirty="0"/>
              <a:t>Mindre salt </a:t>
            </a:r>
          </a:p>
          <a:p>
            <a:pPr marL="171450" indent="-171450">
              <a:buFontTx/>
              <a:buChar char="-"/>
            </a:pPr>
            <a:r>
              <a:rPr lang="da-DK" dirty="0"/>
              <a:t>Flere kostfibre og fuldkorn </a:t>
            </a:r>
          </a:p>
          <a:p>
            <a:endParaRPr lang="da-DK" dirty="0"/>
          </a:p>
        </p:txBody>
      </p:sp>
      <p:sp>
        <p:nvSpPr>
          <p:cNvPr id="4" name="Pladsholder til sidefod 3"/>
          <p:cNvSpPr>
            <a:spLocks noGrp="1"/>
          </p:cNvSpPr>
          <p:nvPr>
            <p:ph type="ftr" sz="quarter" idx="4"/>
          </p:nvPr>
        </p:nvSpPr>
        <p:spPr/>
        <p:txBody>
          <a:bodyPr/>
          <a:lstStyle/>
          <a:p>
            <a:endParaRPr lang="en-GB"/>
          </a:p>
        </p:txBody>
      </p:sp>
      <p:sp>
        <p:nvSpPr>
          <p:cNvPr id="5" name="Pladsholder til sidehoved 4"/>
          <p:cNvSpPr>
            <a:spLocks noGrp="1"/>
          </p:cNvSpPr>
          <p:nvPr>
            <p:ph type="hdr" sz="quarter"/>
          </p:nvPr>
        </p:nvSpPr>
        <p:spPr/>
        <p:txBody>
          <a:bodyPr/>
          <a:lstStyle/>
          <a:p>
            <a:endParaRPr lang="en-GB"/>
          </a:p>
        </p:txBody>
      </p:sp>
      <p:sp>
        <p:nvSpPr>
          <p:cNvPr id="6" name="Pladsholder til dato 5"/>
          <p:cNvSpPr>
            <a:spLocks noGrp="1"/>
          </p:cNvSpPr>
          <p:nvPr>
            <p:ph type="dt" idx="1"/>
          </p:nvPr>
        </p:nvSpPr>
        <p:spPr/>
        <p:txBody>
          <a:bodyPr/>
          <a:lstStyle/>
          <a:p>
            <a:fld id="{79AC4B7A-02C7-47B5-912D-53ECDDAA031D}" type="datetime1">
              <a:rPr lang="en-GB" smtClean="0"/>
              <a:t>22/08/2025</a:t>
            </a:fld>
            <a:endParaRPr lang="en-GB"/>
          </a:p>
        </p:txBody>
      </p:sp>
      <p:sp>
        <p:nvSpPr>
          <p:cNvPr id="7" name="Pladsholder til slidenummer 6"/>
          <p:cNvSpPr>
            <a:spLocks noGrp="1"/>
          </p:cNvSpPr>
          <p:nvPr>
            <p:ph type="sldNum" sz="quarter" idx="5"/>
          </p:nvPr>
        </p:nvSpPr>
        <p:spPr/>
        <p:txBody>
          <a:bodyPr/>
          <a:lstStyle/>
          <a:p>
            <a:fld id="{A74A5A2F-ECD0-4A51-A9E7-D8DA645BD5CD}" type="slidenum">
              <a:rPr lang="en-GB" smtClean="0"/>
              <a:t>9</a:t>
            </a:fld>
            <a:endParaRPr lang="en-GB"/>
          </a:p>
        </p:txBody>
      </p:sp>
    </p:spTree>
    <p:extLst>
      <p:ext uri="{BB962C8B-B14F-4D97-AF65-F5344CB8AC3E}">
        <p14:creationId xmlns:p14="http://schemas.microsoft.com/office/powerpoint/2010/main" val="125005790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 Id="rId9" Type="http://schemas.openxmlformats.org/officeDocument/2006/relationships/image" Target="../media/image14.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pic>
        <p:nvPicPr>
          <p:cNvPr id="22" name="Lilla logo">
            <a:extLst>
              <a:ext uri="{FF2B5EF4-FFF2-40B4-BE49-F238E27FC236}">
                <a16:creationId xmlns:a16="http://schemas.microsoft.com/office/drawing/2014/main" id="{B73B449B-99C3-667F-2540-C46A0AB20C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5845092" y="468225"/>
            <a:ext cx="3906381" cy="6001046"/>
          </a:xfrm>
          <a:prstGeom prst="rect">
            <a:avLst/>
          </a:prstGeom>
        </p:spPr>
      </p:pic>
      <p:pic>
        <p:nvPicPr>
          <p:cNvPr id="20" name="Logo">
            <a:extLst>
              <a:ext uri="{FF2B5EF4-FFF2-40B4-BE49-F238E27FC236}">
                <a16:creationId xmlns:a16="http://schemas.microsoft.com/office/drawing/2014/main" id="{9E5190F1-C23C-F498-4521-A0136D805F02}"/>
              </a:ext>
            </a:extLst>
          </p:cNvPr>
          <p:cNvPicPr>
            <a:picLocks noGrp="1" noRot="1" noChangeAspect="1" noMove="1" noResize="1" noEditPoints="1" noAdjustHandles="1" noChangeArrowheads="1" noChangeShapeType="1" noCrop="1"/>
          </p:cNvPicPr>
          <p:nvPr userDrawn="1"/>
        </p:nvPicPr>
        <p:blipFill>
          <a:blip r:embed="rId4">
            <a:extLst>
              <a:ext uri="{96DAC541-7B7A-43D3-8B79-37D633B846F1}">
                <asvg:svgBlip xmlns:asvg="http://schemas.microsoft.com/office/drawing/2016/SVG/main" r:embed="rId5"/>
              </a:ext>
            </a:extLst>
          </a:blip>
          <a:stretch>
            <a:fillRect/>
          </a:stretch>
        </p:blipFill>
        <p:spPr bwMode="black">
          <a:xfrm>
            <a:off x="10195857" y="5871600"/>
            <a:ext cx="1454400" cy="597671"/>
          </a:xfrm>
          <a:prstGeom prst="rect">
            <a:avLst/>
          </a:prstGeom>
        </p:spPr>
      </p:pic>
      <p:sp>
        <p:nvSpPr>
          <p:cNvPr id="2" name="Title 1"/>
          <p:cNvSpPr>
            <a:spLocks noGrp="1"/>
          </p:cNvSpPr>
          <p:nvPr>
            <p:ph type="ctrTitle" hasCustomPrompt="1"/>
          </p:nvPr>
        </p:nvSpPr>
        <p:spPr>
          <a:xfrm>
            <a:off x="539751" y="2158738"/>
            <a:ext cx="4703762" cy="3820862"/>
          </a:xfrm>
        </p:spPr>
        <p:txBody>
          <a:bodyPr anchor="b"/>
          <a:lstStyle>
            <a:lvl1pPr algn="l">
              <a:lnSpc>
                <a:spcPct val="93000"/>
              </a:lnSpc>
              <a:defRPr sz="6600">
                <a:solidFill>
                  <a:srgbClr val="400000"/>
                </a:solidFill>
              </a:defRPr>
            </a:lvl1pPr>
          </a:lstStyle>
          <a:p>
            <a:r>
              <a:rPr lang="da-DK" dirty="0"/>
              <a:t>Klik for at tilføje titel, max. 4 linjer</a:t>
            </a:r>
          </a:p>
        </p:txBody>
      </p:sp>
      <p:sp>
        <p:nvSpPr>
          <p:cNvPr id="3" name="Subtitle 2"/>
          <p:cNvSpPr>
            <a:spLocks noGrp="1"/>
          </p:cNvSpPr>
          <p:nvPr>
            <p:ph type="subTitle" idx="1" hasCustomPrompt="1"/>
          </p:nvPr>
        </p:nvSpPr>
        <p:spPr>
          <a:xfrm>
            <a:off x="1659600" y="6177600"/>
            <a:ext cx="3583913" cy="183600"/>
          </a:xfrm>
        </p:spPr>
        <p:txBody>
          <a:bodyPr/>
          <a:lstStyle>
            <a:lvl1pPr marL="0" indent="0" algn="l">
              <a:lnSpc>
                <a:spcPct val="100000"/>
              </a:lnSpc>
              <a:spcBef>
                <a:spcPts val="0"/>
              </a:spcBef>
              <a:spcAft>
                <a:spcPts val="0"/>
              </a:spcAft>
              <a:buFont typeface="Arial" panose="020B0604020202020204" pitchFamily="34" charset="0"/>
              <a:buNone/>
              <a:defRPr sz="1200">
                <a:solidFill>
                  <a:schemeClr val="tx1"/>
                </a:solidFill>
                <a:latin typeface="+mn-lt"/>
              </a:defRPr>
            </a:lvl1pPr>
            <a:lvl2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2pPr>
            <a:lvl3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3pPr>
            <a:lvl4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4pPr>
            <a:lvl5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5pPr>
            <a:lvl6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6pPr>
            <a:lvl7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7pPr>
            <a:lvl8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8pPr>
            <a:lvl9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9pPr>
          </a:lstStyle>
          <a:p>
            <a:r>
              <a:rPr lang="da-DK" dirty="0"/>
              <a:t>Klik for at tilføje undertitel, max. 1 linje</a:t>
            </a:r>
          </a:p>
        </p:txBody>
      </p:sp>
      <p:sp>
        <p:nvSpPr>
          <p:cNvPr id="5" name="Pladsholder til dato 4">
            <a:extLst>
              <a:ext uri="{FF2B5EF4-FFF2-40B4-BE49-F238E27FC236}">
                <a16:creationId xmlns:a16="http://schemas.microsoft.com/office/drawing/2014/main" id="{716A4490-05F5-4E22-F4ED-16F651B038A8}"/>
              </a:ext>
            </a:extLst>
          </p:cNvPr>
          <p:cNvSpPr>
            <a:spLocks noGrp="1"/>
          </p:cNvSpPr>
          <p:nvPr>
            <p:ph type="dt" sz="half" idx="18"/>
          </p:nvPr>
        </p:nvSpPr>
        <p:spPr>
          <a:xfrm>
            <a:off x="539751" y="6177600"/>
            <a:ext cx="939600" cy="183600"/>
          </a:xfrm>
        </p:spPr>
        <p:txBody>
          <a:bodyPr/>
          <a:lstStyle>
            <a:lvl1pPr algn="l">
              <a:defRPr sz="1200">
                <a:solidFill>
                  <a:schemeClr val="tx1"/>
                </a:solidFill>
              </a:defRPr>
            </a:lvl1pPr>
          </a:lstStyle>
          <a:p>
            <a:r>
              <a:rPr lang="da-DK" dirty="0"/>
              <a:t>20.05.2025</a:t>
            </a:r>
          </a:p>
        </p:txBody>
      </p:sp>
    </p:spTree>
    <p:extLst>
      <p:ext uri="{BB962C8B-B14F-4D97-AF65-F5344CB8AC3E}">
        <p14:creationId xmlns:p14="http://schemas.microsoft.com/office/powerpoint/2010/main" val="3041513943"/>
      </p:ext>
    </p:extLst>
  </p:cSld>
  <p:clrMapOvr>
    <a:overrideClrMapping bg1="dk1" tx1="lt1" bg2="dk2" tx2="lt2" accent1="accent1" accent2="accent2" accent3="accent3" accent4="accent4" accent5="accent5" accent6="accent6" hlink="hlink" folHlink="folHlink"/>
  </p:clrMapOvr>
  <p:hf hdr="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Udsagn">
    <p:bg>
      <p:bgPr>
        <a:solidFill>
          <a:schemeClr val="accent1"/>
        </a:solidFill>
        <a:effectLst/>
      </p:bgPr>
    </p:bg>
    <p:spTree>
      <p:nvGrpSpPr>
        <p:cNvPr id="1" name=""/>
        <p:cNvGrpSpPr/>
        <p:nvPr/>
      </p:nvGrpSpPr>
      <p:grpSpPr>
        <a:xfrm>
          <a:off x="0" y="0"/>
          <a:ext cx="0" cy="0"/>
          <a:chOff x="0" y="0"/>
          <a:chExt cx="0" cy="0"/>
        </a:xfrm>
      </p:grpSpPr>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A1C77718-A6F1-466E-92D5-003950AA21FA}" type="datetime3">
              <a:rPr lang="da-DK" smtClean="0"/>
              <a:t>22.08.2025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7" name="Baggrund"/>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 name="Grafik streg">
            <a:extLst>
              <a:ext uri="{FF2B5EF4-FFF2-40B4-BE49-F238E27FC236}">
                <a16:creationId xmlns:a16="http://schemas.microsoft.com/office/drawing/2014/main" id="{D852932C-EF7C-FEF8-FBC3-8B013DD21F8C}"/>
              </a:ext>
            </a:extLst>
          </p:cNvPr>
          <p:cNvSpPr>
            <a:spLocks noGrp="1" noRot="1" noMove="1" noResize="1" noEditPoints="1" noAdjustHandles="1" noChangeArrowheads="1" noChangeShapeType="1"/>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rgbClr val="EFE6DD"/>
          </a:solidFill>
          <a:ln w="0" cap="flat">
            <a:noFill/>
            <a:prstDash val="solid"/>
            <a:miter/>
          </a:ln>
        </p:spPr>
        <p:txBody>
          <a:bodyPr rtlCol="0" anchor="ctr"/>
          <a:lstStyle/>
          <a:p>
            <a:endParaRPr lang="da-DK" dirty="0"/>
          </a:p>
        </p:txBody>
      </p:sp>
      <p:sp>
        <p:nvSpPr>
          <p:cNvPr id="2" name="Title 1"/>
          <p:cNvSpPr>
            <a:spLocks noGrp="1"/>
          </p:cNvSpPr>
          <p:nvPr userDrawn="1">
            <p:ph type="ctrTitle" hasCustomPrompt="1"/>
          </p:nvPr>
        </p:nvSpPr>
        <p:spPr>
          <a:xfrm>
            <a:off x="539748" y="539750"/>
            <a:ext cx="10171115" cy="5144109"/>
          </a:xfrm>
        </p:spPr>
        <p:txBody>
          <a:bodyPr anchor="b"/>
          <a:lstStyle>
            <a:lvl1pPr algn="l">
              <a:lnSpc>
                <a:spcPct val="93000"/>
              </a:lnSpc>
              <a:defRPr sz="8000">
                <a:solidFill>
                  <a:srgbClr val="EFE6DD"/>
                </a:solidFill>
              </a:defRPr>
            </a:lvl1pPr>
          </a:lstStyle>
          <a:p>
            <a:r>
              <a:rPr lang="da-DK" dirty="0"/>
              <a:t>Klik for at tilføje udsagn, max. 4 linjer</a:t>
            </a:r>
          </a:p>
        </p:txBody>
      </p:sp>
    </p:spTree>
    <p:extLst>
      <p:ext uri="{BB962C8B-B14F-4D97-AF65-F5344CB8AC3E}">
        <p14:creationId xmlns:p14="http://schemas.microsoft.com/office/powerpoint/2010/main" val="717311437"/>
      </p:ext>
    </p:extLst>
  </p:cSld>
  <p:clrMapOvr>
    <a:overrideClrMapping bg1="dk1" tx1="lt1" bg2="dk2" tx2="lt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dhold og 2 tekst">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189C1B75-0DEE-887E-0CEA-495FC788128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Titel 1">
            <a:extLst>
              <a:ext uri="{FF2B5EF4-FFF2-40B4-BE49-F238E27FC236}">
                <a16:creationId xmlns:a16="http://schemas.microsoft.com/office/drawing/2014/main" id="{5817EE9C-C28C-02E4-B763-1C501A826062}"/>
              </a:ext>
            </a:extLst>
          </p:cNvPr>
          <p:cNvSpPr>
            <a:spLocks noGrp="1"/>
          </p:cNvSpPr>
          <p:nvPr>
            <p:ph type="title" hasCustomPrompt="1"/>
          </p:nvPr>
        </p:nvSpPr>
        <p:spPr>
          <a:xfrm>
            <a:off x="539999" y="540000"/>
            <a:ext cx="11110663" cy="993600"/>
          </a:xfrm>
        </p:spPr>
        <p:txBody>
          <a:bodyPr/>
          <a:lstStyle>
            <a:lvl1pPr>
              <a:defRPr sz="5000">
                <a:solidFill>
                  <a:srgbClr val="F74030"/>
                </a:solidFill>
              </a:defRPr>
            </a:lvl1pPr>
          </a:lstStyle>
          <a:p>
            <a:r>
              <a:rPr lang="da-DK" dirty="0"/>
              <a:t>Klik for at tilføje titel</a:t>
            </a:r>
          </a:p>
        </p:txBody>
      </p:sp>
      <p:sp>
        <p:nvSpPr>
          <p:cNvPr id="12" name="Pladsholder til tekst 11">
            <a:extLst>
              <a:ext uri="{FF2B5EF4-FFF2-40B4-BE49-F238E27FC236}">
                <a16:creationId xmlns:a16="http://schemas.microsoft.com/office/drawing/2014/main" id="{EEA04E43-837D-F1F0-22C9-E1A3DCAC0BA0}"/>
              </a:ext>
            </a:extLst>
          </p:cNvPr>
          <p:cNvSpPr>
            <a:spLocks noGrp="1"/>
          </p:cNvSpPr>
          <p:nvPr>
            <p:ph type="body" sz="quarter" idx="17" hasCustomPrompt="1"/>
          </p:nvPr>
        </p:nvSpPr>
        <p:spPr>
          <a:xfrm>
            <a:off x="540000" y="2524125"/>
            <a:ext cx="5465763" cy="3792538"/>
          </a:xfrm>
        </p:spPr>
        <p:txBody>
          <a:bodyPr/>
          <a:lstStyle>
            <a:lvl1pPr marL="432000" indent="-432000">
              <a:lnSpc>
                <a:spcPct val="100000"/>
              </a:lnSpc>
              <a:spcBef>
                <a:spcPts val="0"/>
              </a:spcBef>
              <a:spcAft>
                <a:spcPts val="1200"/>
              </a:spcAft>
              <a:buFont typeface="+mj-lt"/>
              <a:buAutoNum type="arabicPeriod"/>
              <a:defRPr sz="2000" b="0">
                <a:latin typeface="+mn-lt"/>
              </a:defRPr>
            </a:lvl1pPr>
            <a:lvl2pPr marL="612000">
              <a:lnSpc>
                <a:spcPct val="100000"/>
              </a:lnSpc>
              <a:spcBef>
                <a:spcPts val="0"/>
              </a:spcBef>
              <a:spcAft>
                <a:spcPts val="1200"/>
              </a:spcAft>
              <a:defRPr sz="2000" b="0">
                <a:latin typeface="+mn-lt"/>
              </a:defRPr>
            </a:lvl2pPr>
            <a:lvl3pPr marL="0" indent="0">
              <a:lnSpc>
                <a:spcPct val="100000"/>
              </a:lnSpc>
              <a:spcBef>
                <a:spcPts val="0"/>
              </a:spcBef>
              <a:spcAft>
                <a:spcPts val="1200"/>
              </a:spcAft>
              <a:buFontTx/>
              <a:buNone/>
              <a:defRPr sz="2000" b="0">
                <a:latin typeface="+mn-lt"/>
              </a:defRPr>
            </a:lvl3pPr>
            <a:lvl4pPr marL="0">
              <a:lnSpc>
                <a:spcPct val="100000"/>
              </a:lnSpc>
              <a:spcBef>
                <a:spcPts val="0"/>
              </a:spcBef>
              <a:spcAft>
                <a:spcPts val="1200"/>
              </a:spcAft>
              <a:buFontTx/>
              <a:buNone/>
              <a:defRPr sz="2000" b="0">
                <a:latin typeface="+mn-lt"/>
              </a:defRPr>
            </a:lvl4pPr>
            <a:lvl5pPr marL="0">
              <a:lnSpc>
                <a:spcPct val="100000"/>
              </a:lnSpc>
              <a:spcBef>
                <a:spcPts val="0"/>
              </a:spcBef>
              <a:spcAft>
                <a:spcPts val="1200"/>
              </a:spcAft>
              <a:buFontTx/>
              <a:buNone/>
              <a:defRPr sz="2000" b="0">
                <a:latin typeface="+mn-lt"/>
              </a:defRPr>
            </a:lvl5pPr>
            <a:lvl6pPr marL="0" indent="0">
              <a:lnSpc>
                <a:spcPct val="100000"/>
              </a:lnSpc>
              <a:spcBef>
                <a:spcPts val="0"/>
              </a:spcBef>
              <a:spcAft>
                <a:spcPts val="1200"/>
              </a:spcAft>
              <a:buFontTx/>
              <a:buNone/>
              <a:defRPr sz="2000" b="0">
                <a:latin typeface="+mn-lt"/>
              </a:defRPr>
            </a:lvl6pPr>
            <a:lvl7pPr marL="0">
              <a:lnSpc>
                <a:spcPct val="100000"/>
              </a:lnSpc>
              <a:spcBef>
                <a:spcPts val="0"/>
              </a:spcBef>
              <a:spcAft>
                <a:spcPts val="1200"/>
              </a:spcAft>
              <a:buFontTx/>
              <a:buNone/>
              <a:defRPr sz="2000" b="0">
                <a:latin typeface="+mn-lt"/>
              </a:defRPr>
            </a:lvl7pPr>
            <a:lvl8pPr marL="0">
              <a:lnSpc>
                <a:spcPct val="100000"/>
              </a:lnSpc>
              <a:spcBef>
                <a:spcPts val="0"/>
              </a:spcBef>
              <a:spcAft>
                <a:spcPts val="1200"/>
              </a:spcAft>
              <a:buFontTx/>
              <a:buNone/>
              <a:defRPr sz="2000" b="0">
                <a:latin typeface="+mn-lt"/>
              </a:defRPr>
            </a:lvl8pPr>
            <a:lvl9pPr marL="0">
              <a:lnSpc>
                <a:spcPct val="100000"/>
              </a:lnSpc>
              <a:spcBef>
                <a:spcPts val="0"/>
              </a:spcBef>
              <a:spcAft>
                <a:spcPts val="1200"/>
              </a:spcAft>
              <a:buFontTx/>
              <a:buNone/>
              <a:defRPr sz="2000" b="0">
                <a:latin typeface="+mn-lt"/>
              </a:defRPr>
            </a:lvl9pPr>
          </a:lstStyle>
          <a:p>
            <a:pPr lvl="0"/>
            <a:r>
              <a:rPr lang="da-DK" noProof="0" dirty="0"/>
              <a:t>Klik for at tilføje tekst                                   Klik ENTER og derefter TAB for at se næste tekstformat                                      Klik SHIFT+TAB for at se foregående tekstformat</a:t>
            </a:r>
          </a:p>
        </p:txBody>
      </p:sp>
      <p:sp>
        <p:nvSpPr>
          <p:cNvPr id="16" name="Pladsholder til tekst 11">
            <a:extLst>
              <a:ext uri="{FF2B5EF4-FFF2-40B4-BE49-F238E27FC236}">
                <a16:creationId xmlns:a16="http://schemas.microsoft.com/office/drawing/2014/main" id="{003B08C1-1539-E859-B193-FC9318F60E92}"/>
              </a:ext>
            </a:extLst>
          </p:cNvPr>
          <p:cNvSpPr>
            <a:spLocks noGrp="1"/>
          </p:cNvSpPr>
          <p:nvPr>
            <p:ph type="body" sz="quarter" idx="18" hasCustomPrompt="1"/>
          </p:nvPr>
        </p:nvSpPr>
        <p:spPr>
          <a:xfrm>
            <a:off x="6184900" y="2524125"/>
            <a:ext cx="5465763" cy="3792538"/>
          </a:xfrm>
        </p:spPr>
        <p:txBody>
          <a:bodyPr/>
          <a:lstStyle>
            <a:lvl1pPr marL="0" indent="0">
              <a:lnSpc>
                <a:spcPct val="100000"/>
              </a:lnSpc>
              <a:spcBef>
                <a:spcPts val="0"/>
              </a:spcBef>
              <a:spcAft>
                <a:spcPts val="1200"/>
              </a:spcAft>
              <a:buFont typeface="Arial" panose="020B0604020202020204" pitchFamily="34" charset="0"/>
              <a:buChar char="​"/>
              <a:defRPr sz="2000" b="0">
                <a:latin typeface="+mn-lt"/>
              </a:defRPr>
            </a:lvl1pPr>
            <a:lvl2pPr marL="180000">
              <a:lnSpc>
                <a:spcPct val="100000"/>
              </a:lnSpc>
              <a:spcBef>
                <a:spcPts val="0"/>
              </a:spcBef>
              <a:spcAft>
                <a:spcPts val="1200"/>
              </a:spcAft>
              <a:defRPr sz="2000" b="0">
                <a:latin typeface="+mn-lt"/>
              </a:defRPr>
            </a:lvl2pPr>
            <a:lvl3pPr marL="360000" indent="-180000">
              <a:lnSpc>
                <a:spcPct val="100000"/>
              </a:lnSpc>
              <a:spcBef>
                <a:spcPts val="0"/>
              </a:spcBef>
              <a:spcAft>
                <a:spcPts val="1200"/>
              </a:spcAft>
              <a:buFont typeface="Arial" panose="020B0604020202020204" pitchFamily="34" charset="0"/>
              <a:buChar char="•"/>
              <a:defRPr sz="2000" b="0">
                <a:latin typeface="+mn-lt"/>
              </a:defRPr>
            </a:lvl3pPr>
            <a:lvl4pPr marL="540000" indent="-180000">
              <a:lnSpc>
                <a:spcPct val="100000"/>
              </a:lnSpc>
              <a:spcBef>
                <a:spcPts val="0"/>
              </a:spcBef>
              <a:spcAft>
                <a:spcPts val="1200"/>
              </a:spcAft>
              <a:buFont typeface="Arial" panose="020B0604020202020204" pitchFamily="34" charset="0"/>
              <a:buChar char="•"/>
              <a:defRPr sz="2000" b="0">
                <a:latin typeface="+mn-lt"/>
              </a:defRPr>
            </a:lvl4pPr>
            <a:lvl5pPr marL="0">
              <a:lnSpc>
                <a:spcPct val="100000"/>
              </a:lnSpc>
              <a:spcBef>
                <a:spcPts val="0"/>
              </a:spcBef>
              <a:spcAft>
                <a:spcPts val="1200"/>
              </a:spcAft>
              <a:buFontTx/>
              <a:buNone/>
              <a:defRPr sz="2000" b="0">
                <a:latin typeface="+mn-lt"/>
              </a:defRPr>
            </a:lvl5pPr>
            <a:lvl6pPr marL="0" indent="0">
              <a:lnSpc>
                <a:spcPct val="100000"/>
              </a:lnSpc>
              <a:spcBef>
                <a:spcPts val="0"/>
              </a:spcBef>
              <a:spcAft>
                <a:spcPts val="1200"/>
              </a:spcAft>
              <a:buFontTx/>
              <a:buNone/>
              <a:defRPr sz="2000" b="0">
                <a:latin typeface="+mn-lt"/>
              </a:defRPr>
            </a:lvl6pPr>
            <a:lvl7pPr marL="0">
              <a:lnSpc>
                <a:spcPct val="100000"/>
              </a:lnSpc>
              <a:spcBef>
                <a:spcPts val="0"/>
              </a:spcBef>
              <a:spcAft>
                <a:spcPts val="1200"/>
              </a:spcAft>
              <a:buFontTx/>
              <a:buNone/>
              <a:defRPr sz="2000" b="0">
                <a:latin typeface="+mn-lt"/>
              </a:defRPr>
            </a:lvl7pPr>
            <a:lvl8pPr marL="0">
              <a:lnSpc>
                <a:spcPct val="100000"/>
              </a:lnSpc>
              <a:spcBef>
                <a:spcPts val="0"/>
              </a:spcBef>
              <a:spcAft>
                <a:spcPts val="1200"/>
              </a:spcAft>
              <a:buFontTx/>
              <a:buNone/>
              <a:defRPr sz="2000" b="0">
                <a:latin typeface="+mn-lt"/>
              </a:defRPr>
            </a:lvl8pPr>
            <a:lvl9pPr marL="0">
              <a:lnSpc>
                <a:spcPct val="100000"/>
              </a:lnSpc>
              <a:spcBef>
                <a:spcPts val="0"/>
              </a:spcBef>
              <a:spcAft>
                <a:spcPts val="1200"/>
              </a:spcAft>
              <a:buFontTx/>
              <a:buNone/>
              <a:defRPr sz="2000" b="0">
                <a:latin typeface="+mn-lt"/>
              </a:defRPr>
            </a:lvl9pPr>
          </a:lstStyle>
          <a:p>
            <a:pPr lvl="0"/>
            <a:r>
              <a:rPr lang="da-DK" noProof="0" dirty="0"/>
              <a:t>Klik for at tilføje tekst                                      Klik ENTER og derefter TAB for at se næste tekstformat                                                     Klik SHIFT+TAB for at se foregående tekstformat</a:t>
            </a:r>
          </a:p>
        </p:txBody>
      </p:sp>
      <p:sp>
        <p:nvSpPr>
          <p:cNvPr id="17" name="Text Placeholder note">
            <a:extLst>
              <a:ext uri="{FF2B5EF4-FFF2-40B4-BE49-F238E27FC236}">
                <a16:creationId xmlns:a16="http://schemas.microsoft.com/office/drawing/2014/main" id="{81DBDCF5-045A-1977-8165-23D38E795784}"/>
              </a:ext>
            </a:extLst>
          </p:cNvPr>
          <p:cNvSpPr>
            <a:spLocks noGrp="1"/>
          </p:cNvSpPr>
          <p:nvPr>
            <p:ph type="body" sz="quarter" idx="19"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5" name="Pladsholder til dato 4">
            <a:extLst>
              <a:ext uri="{FF2B5EF4-FFF2-40B4-BE49-F238E27FC236}">
                <a16:creationId xmlns:a16="http://schemas.microsoft.com/office/drawing/2014/main" id="{8BC1AA22-ECEE-1310-5DA4-48613612EDAE}"/>
              </a:ext>
            </a:extLst>
          </p:cNvPr>
          <p:cNvSpPr>
            <a:spLocks noGrp="1"/>
          </p:cNvSpPr>
          <p:nvPr>
            <p:ph type="dt" sz="half" idx="14"/>
          </p:nvPr>
        </p:nvSpPr>
        <p:spPr/>
        <p:txBody>
          <a:bodyPr/>
          <a:lstStyle/>
          <a:p>
            <a:fld id="{35289CC3-F505-4187-A470-0C133E525794}" type="datetime3">
              <a:rPr lang="da-DK" smtClean="0"/>
              <a:t>22.08.2025</a:t>
            </a:fld>
            <a:endParaRPr lang="da-DK" dirty="0"/>
          </a:p>
        </p:txBody>
      </p:sp>
      <p:sp>
        <p:nvSpPr>
          <p:cNvPr id="6" name="Pladsholder til sidefod 5">
            <a:extLst>
              <a:ext uri="{FF2B5EF4-FFF2-40B4-BE49-F238E27FC236}">
                <a16:creationId xmlns:a16="http://schemas.microsoft.com/office/drawing/2014/main" id="{DD8B4C45-9BE2-D9AC-7610-76CAB2CCD70B}"/>
              </a:ext>
            </a:extLst>
          </p:cNvPr>
          <p:cNvSpPr>
            <a:spLocks noGrp="1"/>
          </p:cNvSpPr>
          <p:nvPr>
            <p:ph type="ftr" sz="quarter" idx="15"/>
          </p:nvPr>
        </p:nvSpPr>
        <p:spPr/>
        <p:txBody>
          <a:bodyPr/>
          <a:lstStyle/>
          <a:p>
            <a:r>
              <a:rPr lang="da-DK" dirty="0"/>
              <a:t>Hjerteforeningen</a:t>
            </a:r>
          </a:p>
        </p:txBody>
      </p:sp>
      <p:sp>
        <p:nvSpPr>
          <p:cNvPr id="10" name="Pladsholder til slidenummer 9">
            <a:extLst>
              <a:ext uri="{FF2B5EF4-FFF2-40B4-BE49-F238E27FC236}">
                <a16:creationId xmlns:a16="http://schemas.microsoft.com/office/drawing/2014/main" id="{D9BDCC1E-65C5-762F-65BD-4EF743581B51}"/>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1983175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el 2 linjer og indho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A60C9ABB-AC6A-C2A7-5B32-FAAA630DACFF}"/>
              </a:ext>
            </a:extLst>
          </p:cNvPr>
          <p:cNvSpPr>
            <a:spLocks noGrp="1"/>
          </p:cNvSpPr>
          <p:nvPr>
            <p:ph type="title" hasCustomPrompt="1"/>
          </p:nvPr>
        </p:nvSpPr>
        <p:spPr/>
        <p:txBody>
          <a:bodyPr/>
          <a:lstStyle/>
          <a:p>
            <a:r>
              <a:rPr lang="da-DK" dirty="0"/>
              <a:t>Klik for at tilføje titel</a:t>
            </a:r>
          </a:p>
        </p:txBody>
      </p:sp>
      <p:sp>
        <p:nvSpPr>
          <p:cNvPr id="7" name="Subtitle 2">
            <a:extLst>
              <a:ext uri="{FF2B5EF4-FFF2-40B4-BE49-F238E27FC236}">
                <a16:creationId xmlns:a16="http://schemas.microsoft.com/office/drawing/2014/main" id="{C1EE6D30-DAE4-43B3-A64F-3F8C0D304EC9}"/>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5"/>
            <a:ext cx="11113200" cy="3792538"/>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2F783A79-FDB3-5A8A-211F-47745E26E601}"/>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977E3418-9238-439C-878B-A6DF110E0352}"/>
              </a:ext>
            </a:extLst>
          </p:cNvPr>
          <p:cNvSpPr>
            <a:spLocks noGrp="1"/>
          </p:cNvSpPr>
          <p:nvPr>
            <p:ph type="dt" sz="half" idx="14"/>
          </p:nvPr>
        </p:nvSpPr>
        <p:spPr/>
        <p:txBody>
          <a:bodyPr/>
          <a:lstStyle/>
          <a:p>
            <a:fld id="{505171A5-716B-4520-967F-60C051611336}" type="datetime3">
              <a:rPr lang="da-DK" smtClean="0"/>
              <a:t>22.08.2025</a:t>
            </a:fld>
            <a:endParaRPr lang="da-DK" dirty="0"/>
          </a:p>
        </p:txBody>
      </p:sp>
      <p:sp>
        <p:nvSpPr>
          <p:cNvPr id="5" name="Footer Placeholder 4">
            <a:extLst>
              <a:ext uri="{FF2B5EF4-FFF2-40B4-BE49-F238E27FC236}">
                <a16:creationId xmlns:a16="http://schemas.microsoft.com/office/drawing/2014/main" id="{4D7E2D0C-45A9-475D-8E9F-D3EE1107BA86}"/>
              </a:ext>
            </a:extLst>
          </p:cNvPr>
          <p:cNvSpPr>
            <a:spLocks noGrp="1"/>
          </p:cNvSpPr>
          <p:nvPr>
            <p:ph type="ftr" sz="quarter" idx="15"/>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B324BDD8-C3DD-443B-97AC-19E462F69027}"/>
              </a:ext>
            </a:extLst>
          </p:cNvPr>
          <p:cNvSpPr>
            <a:spLocks noGrp="1"/>
          </p:cNvSpPr>
          <p:nvPr>
            <p:ph type="sldNum" sz="quarter" idx="16"/>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538781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dhold og tekst">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7BBA8ECC-CA55-4FDF-80C8-A36BFEA6D5DE}"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
        <p:nvSpPr>
          <p:cNvPr id="2" name="Text Placeholder 10">
            <a:extLst>
              <a:ext uri="{FF2B5EF4-FFF2-40B4-BE49-F238E27FC236}">
                <a16:creationId xmlns:a16="http://schemas.microsoft.com/office/drawing/2014/main" id="{83BAED24-2B09-4CF6-4453-AE6F6337EF1F}"/>
              </a:ext>
            </a:extLst>
          </p:cNvPr>
          <p:cNvSpPr>
            <a:spLocks noGrp="1"/>
          </p:cNvSpPr>
          <p:nvPr>
            <p:ph type="body" sz="quarter" idx="18" hasCustomPrompt="1"/>
          </p:nvPr>
        </p:nvSpPr>
        <p:spPr>
          <a:xfrm>
            <a:off x="6184900" y="2524125"/>
            <a:ext cx="5465763" cy="3792538"/>
          </a:xfrm>
          <a:solidFill>
            <a:srgbClr val="EFE6DD"/>
          </a:solidFill>
        </p:spPr>
        <p:txBody>
          <a:bodyPr lIns="180000" tIns="180000" rIns="180000" bIns="180000"/>
          <a:lstStyle/>
          <a:p>
            <a:pPr lvl="0"/>
            <a:r>
              <a:rPr lang="da-DK" noProof="0" dirty="0"/>
              <a:t>Klik for at tilføje tekst                                                          Klik ENTER og derefter TAB for at se næste tekstformat                                                                       Klik SHIFT+TAB for at se foregående tekstformat</a:t>
            </a:r>
          </a:p>
        </p:txBody>
      </p:sp>
    </p:spTree>
    <p:extLst>
      <p:ext uri="{BB962C8B-B14F-4D97-AF65-F5344CB8AC3E}">
        <p14:creationId xmlns:p14="http://schemas.microsoft.com/office/powerpoint/2010/main" val="1370926861"/>
      </p:ext>
    </p:extLst>
  </p:cSld>
  <p:clrMapOvr>
    <a:masterClrMapping/>
  </p:clrMapOvr>
  <p:extLst>
    <p:ext uri="{DCECCB84-F9BA-43D5-87BE-67443E8EF086}">
      <p15:sldGuideLst xmlns:p15="http://schemas.microsoft.com/office/powerpoint/2012/main"/>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ndhold og tekst høj">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11" name="Text Placeholder 10">
            <a:extLst>
              <a:ext uri="{FF2B5EF4-FFF2-40B4-BE49-F238E27FC236}">
                <a16:creationId xmlns:a16="http://schemas.microsoft.com/office/drawing/2014/main" id="{02601514-5DA5-9BB1-3681-618ACE085730}"/>
              </a:ext>
            </a:extLst>
          </p:cNvPr>
          <p:cNvSpPr>
            <a:spLocks noGrp="1"/>
          </p:cNvSpPr>
          <p:nvPr>
            <p:ph type="body" sz="quarter" idx="18" hasCustomPrompt="1"/>
          </p:nvPr>
        </p:nvSpPr>
        <p:spPr>
          <a:xfrm>
            <a:off x="6184900" y="539750"/>
            <a:ext cx="5465763" cy="5776913"/>
          </a:xfrm>
          <a:solidFill>
            <a:srgbClr val="EFE6DD"/>
          </a:solidFill>
        </p:spPr>
        <p:txBody>
          <a:bodyPr lIns="180000" tIns="180000" rIns="180000" bIns="180000"/>
          <a:lstStyle>
            <a:lvl1pPr>
              <a:defRPr>
                <a:solidFill>
                  <a:srgbClr val="400000"/>
                </a:solidFill>
              </a:defRPr>
            </a:lvl1pPr>
            <a:lvl2pPr>
              <a:defRPr>
                <a:solidFill>
                  <a:srgbClr val="400000"/>
                </a:solidFill>
              </a:defRPr>
            </a:lvl2pPr>
            <a:lvl3pPr>
              <a:defRPr>
                <a:solidFill>
                  <a:srgbClr val="400000"/>
                </a:solidFill>
              </a:defRPr>
            </a:lvl3pPr>
            <a:lvl4pPr>
              <a:defRPr>
                <a:solidFill>
                  <a:srgbClr val="400000"/>
                </a:solidFill>
              </a:defRPr>
            </a:lvl4pPr>
            <a:lvl5pPr>
              <a:defRPr>
                <a:solidFill>
                  <a:srgbClr val="400000"/>
                </a:solidFill>
              </a:defRPr>
            </a:lvl5pPr>
            <a:lvl6pPr>
              <a:defRPr>
                <a:solidFill>
                  <a:srgbClr val="400000"/>
                </a:solidFill>
              </a:defRPr>
            </a:lvl6pPr>
            <a:lvl7pPr>
              <a:defRPr>
                <a:solidFill>
                  <a:srgbClr val="400000"/>
                </a:solidFill>
              </a:defRPr>
            </a:lvl7pPr>
            <a:lvl8pPr>
              <a:defRPr>
                <a:solidFill>
                  <a:srgbClr val="400000"/>
                </a:solidFill>
              </a:defRPr>
            </a:lvl8pPr>
            <a:lvl9pPr>
              <a:defRPr>
                <a:solidFill>
                  <a:srgbClr val="400000"/>
                </a:solidFill>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B7D4333A-CCF2-47A7-A274-557F8E05DA66}"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041362067"/>
      </p:ext>
    </p:extLst>
  </p:cSld>
  <p:clrMapOvr>
    <a:masterClrMapping/>
  </p:clrMapOvr>
  <p:extLst>
    <p:ext uri="{DCECCB84-F9BA-43D5-87BE-67443E8EF086}">
      <p15:sldGuideLst xmlns:p15="http://schemas.microsoft.com/office/powerpoint/2012/main"/>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ndhold og grafik høj">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0A50ECF-DF95-81E9-1CD0-188FB02277B0}"/>
              </a:ext>
            </a:extLst>
          </p:cNvPr>
          <p:cNvSpPr/>
          <p:nvPr userDrawn="1"/>
        </p:nvSpPr>
        <p:spPr>
          <a:xfrm>
            <a:off x="6184900" y="539750"/>
            <a:ext cx="5465763" cy="5776913"/>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B7D4333A-CCF2-47A7-A274-557F8E05DA66}"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
        <p:nvSpPr>
          <p:cNvPr id="12" name="SmartArt Placeholder 11">
            <a:extLst>
              <a:ext uri="{FF2B5EF4-FFF2-40B4-BE49-F238E27FC236}">
                <a16:creationId xmlns:a16="http://schemas.microsoft.com/office/drawing/2014/main" id="{FE668575-3E9A-07F6-D74E-550B02543AB6}"/>
              </a:ext>
            </a:extLst>
          </p:cNvPr>
          <p:cNvSpPr>
            <a:spLocks noGrp="1"/>
          </p:cNvSpPr>
          <p:nvPr>
            <p:ph type="dgm" sz="quarter" idx="18" hasCustomPrompt="1"/>
          </p:nvPr>
        </p:nvSpPr>
        <p:spPr>
          <a:xfrm>
            <a:off x="6365381" y="719206"/>
            <a:ext cx="5104800" cy="5418000"/>
          </a:xfrm>
        </p:spPr>
        <p:txBody>
          <a:bodyPr/>
          <a:lstStyle/>
          <a:p>
            <a:pPr lvl="0"/>
            <a:r>
              <a:rPr lang="da-DK" noProof="0" dirty="0"/>
              <a:t>Klik for at tilføje grafik</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p>
        </p:txBody>
      </p:sp>
    </p:spTree>
    <p:extLst>
      <p:ext uri="{BB962C8B-B14F-4D97-AF65-F5344CB8AC3E}">
        <p14:creationId xmlns:p14="http://schemas.microsoft.com/office/powerpoint/2010/main" val="228251669"/>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t indhold og billede">
    <p:spTree>
      <p:nvGrpSpPr>
        <p:cNvPr id="1" name=""/>
        <p:cNvGrpSpPr/>
        <p:nvPr/>
      </p:nvGrpSpPr>
      <p:grpSpPr>
        <a:xfrm>
          <a:off x="0" y="0"/>
          <a:ext cx="0" cy="0"/>
          <a:chOff x="0" y="0"/>
          <a:chExt cx="0" cy="0"/>
        </a:xfrm>
      </p:grpSpPr>
      <p:sp>
        <p:nvSpPr>
          <p:cNvPr id="2" name="Picture Placeholder 7">
            <a:extLst>
              <a:ext uri="{FF2B5EF4-FFF2-40B4-BE49-F238E27FC236}">
                <a16:creationId xmlns:a16="http://schemas.microsoft.com/office/drawing/2014/main" id="{28823C53-6C02-B58F-AA40-0B90EBE8E23C}"/>
              </a:ext>
            </a:extLst>
          </p:cNvPr>
          <p:cNvSpPr>
            <a:spLocks noGrp="1"/>
          </p:cNvSpPr>
          <p:nvPr>
            <p:ph type="pic" sz="quarter" idx="18" hasCustomPrompt="1"/>
          </p:nvPr>
        </p:nvSpPr>
        <p:spPr>
          <a:xfrm>
            <a:off x="6184900" y="539749"/>
            <a:ext cx="5465763" cy="5776913"/>
          </a:xfrm>
          <a:solidFill>
            <a:schemeClr val="bg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5463074"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F47FD15B-225F-4126-82B4-0F5DD6D1EA79}"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45178512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o indhold og billede">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11" name="Picture Placeholder 7">
            <a:extLst>
              <a:ext uri="{FF2B5EF4-FFF2-40B4-BE49-F238E27FC236}">
                <a16:creationId xmlns:a16="http://schemas.microsoft.com/office/drawing/2014/main" id="{8BD4644E-EEC9-EBF0-89AE-D0FEC97A872E}"/>
              </a:ext>
            </a:extLst>
          </p:cNvPr>
          <p:cNvSpPr>
            <a:spLocks noGrp="1"/>
          </p:cNvSpPr>
          <p:nvPr>
            <p:ph type="pic" sz="quarter" idx="19" hasCustomPrompt="1"/>
          </p:nvPr>
        </p:nvSpPr>
        <p:spPr>
          <a:xfrm>
            <a:off x="8071200" y="2524124"/>
            <a:ext cx="3582000" cy="3792539"/>
          </a:xfrm>
          <a:solidFill>
            <a:schemeClr val="bg1">
              <a:lumMod val="85000"/>
            </a:schemeClr>
          </a:solidFill>
        </p:spPr>
        <p:txBody>
          <a:bodyPr lIns="0" tIns="0" rIns="0" bIns="612000" anchor="ctr" anchorCtr="0"/>
          <a:lstStyle>
            <a:lvl1pPr marL="0" indent="0" algn="ctr">
              <a:lnSpc>
                <a:spcPct val="100000"/>
              </a:lnSpc>
              <a:spcAft>
                <a:spcPts val="0"/>
              </a:spcAft>
              <a:buNone/>
              <a:defRPr sz="1400">
                <a:solidFill>
                  <a:srgbClr val="400000"/>
                </a:solidFill>
              </a:defRPr>
            </a:lvl1pPr>
          </a:lstStyle>
          <a:p>
            <a:r>
              <a:rPr lang="da-DK" dirty="0"/>
              <a:t>Klik på ikonet for at indsætte et billede</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DDA4D663-116C-46D5-83FF-E536157771A5}"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99374644"/>
      </p:ext>
    </p:extLst>
  </p:cSld>
  <p:clrMapOvr>
    <a:masterClrMapping/>
  </p:clrMapOvr>
  <p:extLst>
    <p:ext uri="{DCECCB84-F9BA-43D5-87BE-67443E8EF086}">
      <p15:sldGuideLst xmlns:p15="http://schemas.microsoft.com/office/powerpoint/2012/main"/>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 indhold i bokse og billede">
    <p:spTree>
      <p:nvGrpSpPr>
        <p:cNvPr id="1" name=""/>
        <p:cNvGrpSpPr/>
        <p:nvPr/>
      </p:nvGrpSpPr>
      <p:grpSpPr>
        <a:xfrm>
          <a:off x="0" y="0"/>
          <a:ext cx="0" cy="0"/>
          <a:chOff x="0" y="0"/>
          <a:chExt cx="0" cy="0"/>
        </a:xfrm>
      </p:grpSpPr>
      <p:sp>
        <p:nvSpPr>
          <p:cNvPr id="11" name="Picture Placeholder 7">
            <a:extLst>
              <a:ext uri="{FF2B5EF4-FFF2-40B4-BE49-F238E27FC236}">
                <a16:creationId xmlns:a16="http://schemas.microsoft.com/office/drawing/2014/main" id="{09EF8735-2457-972A-FC41-B485105DB582}"/>
              </a:ext>
            </a:extLst>
          </p:cNvPr>
          <p:cNvSpPr>
            <a:spLocks noGrp="1"/>
          </p:cNvSpPr>
          <p:nvPr>
            <p:ph type="pic" sz="quarter" idx="19" hasCustomPrompt="1"/>
          </p:nvPr>
        </p:nvSpPr>
        <p:spPr>
          <a:xfrm>
            <a:off x="8071200" y="2524124"/>
            <a:ext cx="3582000" cy="3792539"/>
          </a:xfrm>
          <a:solidFill>
            <a:schemeClr val="bg1">
              <a:lumMod val="85000"/>
            </a:schemeClr>
          </a:solidFill>
        </p:spPr>
        <p:txBody>
          <a:bodyPr lIns="0" tIns="0" rIns="0" bIns="612000" anchor="ctr" anchorCtr="0"/>
          <a:lstStyle>
            <a:lvl1pPr marL="0" indent="0" algn="ctr">
              <a:lnSpc>
                <a:spcPct val="100000"/>
              </a:lnSpc>
              <a:spcAft>
                <a:spcPts val="0"/>
              </a:spcAft>
              <a:buNone/>
              <a:defRPr sz="1400">
                <a:solidFill>
                  <a:srgbClr val="400000"/>
                </a:solidFill>
              </a:defRPr>
            </a:lvl1pPr>
          </a:lstStyle>
          <a:p>
            <a:r>
              <a:rPr lang="da-DK" dirty="0"/>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3582000" cy="3792539"/>
          </a:xfrm>
          <a:solidFill>
            <a:srgbClr val="EFE6DD"/>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a:solidFill>
            <a:srgbClr val="CFAAF6"/>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a:xfrm>
            <a:off x="6188400" y="180000"/>
            <a:ext cx="5083200" cy="180000"/>
          </a:xfrm>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66219474"/>
      </p:ext>
    </p:extLst>
  </p:cSld>
  <p:clrMapOvr>
    <a:masterClrMapping/>
  </p:clrMapOvr>
  <p:extLst>
    <p:ext uri="{DCECCB84-F9BA-43D5-87BE-67443E8EF086}">
      <p15:sldGuideLst xmlns:p15="http://schemas.microsoft.com/office/powerpoint/2012/main"/>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re indho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8071200" y="2524124"/>
            <a:ext cx="35820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DDA4D663-116C-46D5-83FF-E536157771A5}"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55266813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og billede">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18" name="Logo">
            <a:extLst>
              <a:ext uri="{FF2B5EF4-FFF2-40B4-BE49-F238E27FC236}">
                <a16:creationId xmlns:a16="http://schemas.microsoft.com/office/drawing/2014/main" id="{EC192BE8-65B8-3A79-750B-AFF92BDEFE1E}"/>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0195857" y="5871600"/>
            <a:ext cx="1454400" cy="597671"/>
          </a:xfrm>
          <a:prstGeom prst="rect">
            <a:avLst/>
          </a:prstGeom>
        </p:spPr>
      </p:pic>
      <p:grpSp>
        <p:nvGrpSpPr>
          <p:cNvPr id="21" name="Group Grafik streger">
            <a:extLst>
              <a:ext uri="{FF2B5EF4-FFF2-40B4-BE49-F238E27FC236}">
                <a16:creationId xmlns:a16="http://schemas.microsoft.com/office/drawing/2014/main" id="{6D30E274-550C-6B0A-EA63-BDDF35E5476B}"/>
              </a:ext>
            </a:extLst>
          </p:cNvPr>
          <p:cNvGrpSpPr>
            <a:grpSpLocks noGrp="1" noUngrp="1" noRot="1" noMove="1" noResize="1"/>
          </p:cNvGrpSpPr>
          <p:nvPr userDrawn="1"/>
        </p:nvGrpSpPr>
        <p:grpSpPr>
          <a:xfrm>
            <a:off x="539749" y="540000"/>
            <a:ext cx="1180345" cy="1894431"/>
            <a:chOff x="539749" y="540000"/>
            <a:chExt cx="1180345" cy="1894431"/>
          </a:xfrm>
        </p:grpSpPr>
        <p:sp>
          <p:nvSpPr>
            <p:cNvPr id="10" name="Freeform: Shape 25">
              <a:extLst>
                <a:ext uri="{FF2B5EF4-FFF2-40B4-BE49-F238E27FC236}">
                  <a16:creationId xmlns:a16="http://schemas.microsoft.com/office/drawing/2014/main" id="{970F1807-5D15-E351-E506-6F801FE97889}"/>
                </a:ext>
              </a:extLst>
            </p:cNvPr>
            <p:cNvSpPr>
              <a:spLocks noGrp="1" noRot="1" noMove="1" noResize="1" noEditPoints="1" noAdjustHandles="1" noChangeArrowheads="1" noChangeShapeType="1"/>
            </p:cNvSpPr>
            <p:nvPr/>
          </p:nvSpPr>
          <p:spPr>
            <a:xfrm>
              <a:off x="539749" y="540000"/>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sp>
          <p:nvSpPr>
            <p:cNvPr id="19" name="Freeform: Shape 25">
              <a:extLst>
                <a:ext uri="{FF2B5EF4-FFF2-40B4-BE49-F238E27FC236}">
                  <a16:creationId xmlns:a16="http://schemas.microsoft.com/office/drawing/2014/main" id="{A83A3728-40E8-9D99-36B2-C2EC7BA2EA1D}"/>
                </a:ext>
              </a:extLst>
            </p:cNvPr>
            <p:cNvSpPr>
              <a:spLocks noGrp="1" noRot="1" noMove="1" noResize="1" noEditPoints="1" noAdjustHandles="1" noChangeArrowheads="1" noChangeShapeType="1"/>
            </p:cNvSpPr>
            <p:nvPr userDrawn="1"/>
          </p:nvSpPr>
          <p:spPr>
            <a:xfrm>
              <a:off x="539749" y="1426180"/>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sp>
          <p:nvSpPr>
            <p:cNvPr id="20" name="Freeform: Shape 25">
              <a:extLst>
                <a:ext uri="{FF2B5EF4-FFF2-40B4-BE49-F238E27FC236}">
                  <a16:creationId xmlns:a16="http://schemas.microsoft.com/office/drawing/2014/main" id="{AC70DA1C-D30A-16A8-35EB-268E4644F08E}"/>
                </a:ext>
              </a:extLst>
            </p:cNvPr>
            <p:cNvSpPr>
              <a:spLocks noGrp="1" noRot="1" noMove="1" noResize="1" noEditPoints="1" noAdjustHandles="1" noChangeArrowheads="1" noChangeShapeType="1"/>
            </p:cNvSpPr>
            <p:nvPr userDrawn="1"/>
          </p:nvSpPr>
          <p:spPr>
            <a:xfrm>
              <a:off x="539749" y="2312360"/>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grpSp>
      <p:sp>
        <p:nvSpPr>
          <p:cNvPr id="7" name="Picture Placeholder 7">
            <a:extLst>
              <a:ext uri="{FF2B5EF4-FFF2-40B4-BE49-F238E27FC236}">
                <a16:creationId xmlns:a16="http://schemas.microsoft.com/office/drawing/2014/main" id="{B487C527-92CB-3576-EF55-7103E438B514}"/>
              </a:ext>
            </a:extLst>
          </p:cNvPr>
          <p:cNvSpPr>
            <a:spLocks noGrp="1"/>
          </p:cNvSpPr>
          <p:nvPr userDrawn="1">
            <p:ph type="pic" sz="quarter" idx="13" hasCustomPrompt="1"/>
          </p:nvPr>
        </p:nvSpPr>
        <p:spPr>
          <a:xfrm>
            <a:off x="3182938" y="-1"/>
            <a:ext cx="9010262" cy="5503864"/>
          </a:xfrm>
          <a:solidFill>
            <a:schemeClr val="tx1">
              <a:lumMod val="85000"/>
            </a:schemeClr>
          </a:solidFill>
        </p:spPr>
        <p:txBody>
          <a:bodyPr lIns="72000" tIns="648000" rIns="72000" bIns="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 </a:t>
            </a:r>
          </a:p>
        </p:txBody>
      </p:sp>
      <p:sp>
        <p:nvSpPr>
          <p:cNvPr id="2" name="Title 1"/>
          <p:cNvSpPr>
            <a:spLocks noGrp="1"/>
          </p:cNvSpPr>
          <p:nvPr userDrawn="1">
            <p:ph type="ctrTitle" hasCustomPrompt="1"/>
          </p:nvPr>
        </p:nvSpPr>
        <p:spPr>
          <a:xfrm>
            <a:off x="539749" y="3813105"/>
            <a:ext cx="7358400" cy="2174515"/>
          </a:xfrm>
        </p:spPr>
        <p:txBody>
          <a:bodyPr anchor="b"/>
          <a:lstStyle>
            <a:lvl1pPr algn="l">
              <a:lnSpc>
                <a:spcPct val="93000"/>
              </a:lnSpc>
              <a:defRPr sz="6600">
                <a:solidFill>
                  <a:schemeClr val="accent1"/>
                </a:solidFill>
              </a:defRPr>
            </a:lvl1pPr>
          </a:lstStyle>
          <a:p>
            <a:r>
              <a:rPr lang="da-DK" dirty="0"/>
              <a:t>Klik for at tilføje titel</a:t>
            </a:r>
          </a:p>
        </p:txBody>
      </p:sp>
      <p:sp>
        <p:nvSpPr>
          <p:cNvPr id="3" name="Subtitle 2"/>
          <p:cNvSpPr>
            <a:spLocks noGrp="1"/>
          </p:cNvSpPr>
          <p:nvPr userDrawn="1">
            <p:ph type="subTitle" idx="1" hasCustomPrompt="1"/>
          </p:nvPr>
        </p:nvSpPr>
        <p:spPr>
          <a:xfrm>
            <a:off x="1659600" y="6177600"/>
            <a:ext cx="3585600" cy="183600"/>
          </a:xfrm>
        </p:spPr>
        <p:txBody>
          <a:bodyPr/>
          <a:lstStyle>
            <a:lvl1pPr marL="0" indent="0" algn="l">
              <a:lnSpc>
                <a:spcPct val="100000"/>
              </a:lnSpc>
              <a:spcBef>
                <a:spcPts val="0"/>
              </a:spcBef>
              <a:spcAft>
                <a:spcPts val="0"/>
              </a:spcAft>
              <a:buFont typeface="Arial" panose="020B0604020202020204" pitchFamily="34" charset="0"/>
              <a:buNone/>
              <a:defRPr sz="1200">
                <a:solidFill>
                  <a:schemeClr val="tx1"/>
                </a:solidFill>
                <a:latin typeface="+mn-lt"/>
              </a:defRPr>
            </a:lvl1pPr>
            <a:lvl2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2pPr>
            <a:lvl3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3pPr>
            <a:lvl4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4pPr>
            <a:lvl5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5pPr>
            <a:lvl6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6pPr>
            <a:lvl7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7pPr>
            <a:lvl8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8pPr>
            <a:lvl9pPr marL="0" indent="0" algn="l">
              <a:lnSpc>
                <a:spcPct val="100000"/>
              </a:lnSpc>
              <a:spcBef>
                <a:spcPts val="0"/>
              </a:spcBef>
              <a:spcAft>
                <a:spcPts val="0"/>
              </a:spcAft>
              <a:buFont typeface="Arial" panose="020B0604020202020204" pitchFamily="34" charset="0"/>
              <a:buNone/>
              <a:defRPr sz="1200" b="0">
                <a:solidFill>
                  <a:schemeClr val="tx1"/>
                </a:solidFill>
                <a:latin typeface="+mn-lt"/>
              </a:defRPr>
            </a:lvl9pPr>
          </a:lstStyle>
          <a:p>
            <a:r>
              <a:rPr lang="da-DK" dirty="0"/>
              <a:t>Klik for at tilføje undertitel, max. 1 linje</a:t>
            </a:r>
          </a:p>
        </p:txBody>
      </p:sp>
      <p:sp>
        <p:nvSpPr>
          <p:cNvPr id="5" name="Pladsholder til dato 4">
            <a:extLst>
              <a:ext uri="{FF2B5EF4-FFF2-40B4-BE49-F238E27FC236}">
                <a16:creationId xmlns:a16="http://schemas.microsoft.com/office/drawing/2014/main" id="{716A4490-05F5-4E22-F4ED-16F651B038A8}"/>
              </a:ext>
            </a:extLst>
          </p:cNvPr>
          <p:cNvSpPr>
            <a:spLocks noGrp="1"/>
          </p:cNvSpPr>
          <p:nvPr userDrawn="1">
            <p:ph type="dt" sz="half" idx="18"/>
          </p:nvPr>
        </p:nvSpPr>
        <p:spPr>
          <a:xfrm>
            <a:off x="539751" y="6177600"/>
            <a:ext cx="939600" cy="183600"/>
          </a:xfrm>
        </p:spPr>
        <p:txBody>
          <a:bodyPr/>
          <a:lstStyle>
            <a:lvl1pPr algn="l">
              <a:defRPr sz="1200">
                <a:solidFill>
                  <a:schemeClr val="tx1"/>
                </a:solidFill>
              </a:defRPr>
            </a:lvl1pPr>
          </a:lstStyle>
          <a:p>
            <a:r>
              <a:rPr lang="da-DK" dirty="0"/>
              <a:t>20.05.2025</a:t>
            </a:r>
          </a:p>
        </p:txBody>
      </p:sp>
    </p:spTree>
    <p:extLst>
      <p:ext uri="{BB962C8B-B14F-4D97-AF65-F5344CB8AC3E}">
        <p14:creationId xmlns:p14="http://schemas.microsoft.com/office/powerpoint/2010/main" val="2341357601"/>
      </p:ext>
    </p:extLst>
  </p:cSld>
  <p:clrMapOvr>
    <a:overrideClrMapping bg1="dk1" tx1="lt1" bg2="dk2" tx2="lt2" accent1="accent1" accent2="accent2" accent3="accent3" accent4="accent4" accent5="accent5" accent6="accent6" hlink="hlink" folHlink="folHlink"/>
  </p:clrMapOvr>
  <p:hf hd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re indhold i bokse">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3582000" cy="3792539"/>
          </a:xfrm>
          <a:solidFill>
            <a:srgbClr val="EFE6DD"/>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4305600" y="2524124"/>
            <a:ext cx="3582000" cy="3792539"/>
          </a:xfrm>
          <a:solidFill>
            <a:srgbClr val="CFAAF6"/>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8071200" y="2524124"/>
            <a:ext cx="3582000" cy="3792539"/>
          </a:xfrm>
          <a:solidFill>
            <a:srgbClr val="400000"/>
          </a:solidFill>
        </p:spPr>
        <p:txBody>
          <a:bodyPr lIns="180000" tIns="180000" rIns="180000" bIns="180000"/>
          <a:lstStyle>
            <a:lvl1pPr>
              <a:defRPr>
                <a:solidFill>
                  <a:srgbClr val="EFE6DD"/>
                </a:solidFill>
              </a:defRPr>
            </a:lvl1pPr>
            <a:lvl2pPr>
              <a:defRPr>
                <a:solidFill>
                  <a:srgbClr val="EFE6DD"/>
                </a:solidFill>
              </a:defRPr>
            </a:lvl2pPr>
            <a:lvl3pPr>
              <a:defRPr>
                <a:solidFill>
                  <a:srgbClr val="EFE6DD"/>
                </a:solidFill>
              </a:defRPr>
            </a:lvl3pPr>
            <a:lvl4pPr>
              <a:defRPr>
                <a:solidFill>
                  <a:srgbClr val="EFE6DD"/>
                </a:solidFill>
              </a:defRPr>
            </a:lvl4pPr>
            <a:lvl5pPr>
              <a:defRPr>
                <a:solidFill>
                  <a:srgbClr val="EFE6DD"/>
                </a:solidFill>
              </a:defRPr>
            </a:lvl5pPr>
            <a:lvl6pPr>
              <a:defRPr>
                <a:solidFill>
                  <a:srgbClr val="EFE6DD"/>
                </a:solidFill>
              </a:defRPr>
            </a:lvl6pPr>
            <a:lvl7pPr>
              <a:defRPr>
                <a:solidFill>
                  <a:srgbClr val="EFE6DD"/>
                </a:solidFill>
              </a:defRPr>
            </a:lvl7pPr>
            <a:lvl8pPr>
              <a:defRPr>
                <a:solidFill>
                  <a:srgbClr val="EFE6DD"/>
                </a:solidFill>
              </a:defRPr>
            </a:lvl8pPr>
            <a:lvl9pPr>
              <a:defRPr>
                <a:solidFill>
                  <a:srgbClr val="EFE6DD"/>
                </a:solidFill>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a:xfrm>
            <a:off x="6188400" y="180000"/>
            <a:ext cx="5083200" cy="180000"/>
          </a:xfrm>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343756202"/>
      </p:ext>
    </p:extLst>
  </p:cSld>
  <p:clrMapOvr>
    <a:masterClrMapping/>
  </p:clrMapOvr>
  <p:extLst>
    <p:ext uri="{DCECCB84-F9BA-43D5-87BE-67443E8EF086}">
      <p15:sldGuideLst xmlns:p15="http://schemas.microsoft.com/office/powerpoint/2012/main"/>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Fire indhold">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26424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3113" y="2524124"/>
            <a:ext cx="26424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6185688" y="2524124"/>
            <a:ext cx="26424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11" name="Content Placeholder 3">
            <a:extLst>
              <a:ext uri="{FF2B5EF4-FFF2-40B4-BE49-F238E27FC236}">
                <a16:creationId xmlns:a16="http://schemas.microsoft.com/office/drawing/2014/main" id="{A986AA3B-C6D9-C065-8A44-6E9527AC0257}"/>
              </a:ext>
            </a:extLst>
          </p:cNvPr>
          <p:cNvSpPr>
            <a:spLocks noGrp="1"/>
          </p:cNvSpPr>
          <p:nvPr>
            <p:ph sz="half" idx="19" hasCustomPrompt="1"/>
          </p:nvPr>
        </p:nvSpPr>
        <p:spPr>
          <a:xfrm>
            <a:off x="9010800" y="2524124"/>
            <a:ext cx="2642400" cy="3792539"/>
          </a:xfrm>
        </p:spPr>
        <p:txBody>
          <a:bodyPr/>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437821181"/>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Fire indhold i bokse">
    <p:spTree>
      <p:nvGrpSpPr>
        <p:cNvPr id="1" name=""/>
        <p:cNvGrpSpPr/>
        <p:nvPr/>
      </p:nvGrpSpPr>
      <p:grpSpPr>
        <a:xfrm>
          <a:off x="0" y="0"/>
          <a:ext cx="0" cy="0"/>
          <a:chOff x="0" y="0"/>
          <a:chExt cx="0" cy="0"/>
        </a:xfrm>
      </p:grpSpPr>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p:txBody>
          <a:bodyPr/>
          <a:lstStyle/>
          <a:p>
            <a:r>
              <a:rPr lang="da-DK" dirty="0"/>
              <a:t>Klik for at tilføje titel</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0000" y="1818000"/>
            <a:ext cx="5464800" cy="291600"/>
          </a:xfrm>
        </p:spPr>
        <p:txBody>
          <a:bodyPr/>
          <a:lstStyle>
            <a:lvl1pPr marL="0" indent="0" algn="l">
              <a:lnSpc>
                <a:spcPct val="83000"/>
              </a:lnSpc>
              <a:spcBef>
                <a:spcPts val="0"/>
              </a:spcBef>
              <a:spcAft>
                <a:spcPts val="0"/>
              </a:spcAft>
              <a:buFont typeface="Arial" panose="020B0604020202020204" pitchFamily="34" charset="0"/>
              <a:buChar char="​"/>
              <a:defRPr sz="1600">
                <a:solidFill>
                  <a:srgbClr val="400000"/>
                </a:solidFill>
              </a:defRPr>
            </a:lvl1pPr>
            <a:lvl2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2pPr>
            <a:lvl3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3pPr>
            <a:lvl4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4pPr>
            <a:lvl5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5pPr>
            <a:lvl6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6pPr>
            <a:lvl7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7pPr>
            <a:lvl8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8pPr>
            <a:lvl9pPr marL="0" indent="0" algn="l">
              <a:lnSpc>
                <a:spcPct val="83000"/>
              </a:lnSpc>
              <a:spcBef>
                <a:spcPts val="0"/>
              </a:spcBef>
              <a:spcAft>
                <a:spcPts val="0"/>
              </a:spcAft>
              <a:buFont typeface="Arial" panose="020B0604020202020204" pitchFamily="34" charset="0"/>
              <a:buNone/>
              <a:defRPr sz="1600" b="0">
                <a:solidFill>
                  <a:srgbClr val="400000"/>
                </a:solidFill>
                <a:latin typeface="+mn-lt"/>
              </a:defRPr>
            </a:lvl9pPr>
          </a:lstStyle>
          <a:p>
            <a:r>
              <a:rPr lang="da-DK" dirty="0"/>
              <a:t>Klik for at tilføje undertitel</a:t>
            </a:r>
          </a:p>
        </p:txBody>
      </p:sp>
      <p:sp>
        <p:nvSpPr>
          <p:cNvPr id="3" name="Content Placeholder 2"/>
          <p:cNvSpPr>
            <a:spLocks noGrp="1"/>
          </p:cNvSpPr>
          <p:nvPr>
            <p:ph idx="1" hasCustomPrompt="1"/>
          </p:nvPr>
        </p:nvSpPr>
        <p:spPr>
          <a:xfrm>
            <a:off x="540000" y="2524124"/>
            <a:ext cx="2642400" cy="3792539"/>
          </a:xfrm>
          <a:solidFill>
            <a:srgbClr val="EFE6DD"/>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7" name="Content Placeholder 3">
            <a:extLst>
              <a:ext uri="{FF2B5EF4-FFF2-40B4-BE49-F238E27FC236}">
                <a16:creationId xmlns:a16="http://schemas.microsoft.com/office/drawing/2014/main" id="{17CE2ECF-AF40-4809-BD16-DFC59D53926E}"/>
              </a:ext>
            </a:extLst>
          </p:cNvPr>
          <p:cNvSpPr>
            <a:spLocks noGrp="1"/>
          </p:cNvSpPr>
          <p:nvPr>
            <p:ph sz="half" idx="2" hasCustomPrompt="1"/>
          </p:nvPr>
        </p:nvSpPr>
        <p:spPr>
          <a:xfrm>
            <a:off x="3363113" y="2524124"/>
            <a:ext cx="2642400" cy="3792539"/>
          </a:xfrm>
          <a:solidFill>
            <a:srgbClr val="CFAAF6"/>
          </a:solidFill>
        </p:spPr>
        <p:txBody>
          <a:bodyPr lIns="180000" tIns="180000" rIns="180000" bIns="180000"/>
          <a:lstStyle>
            <a:lvl1pPr>
              <a:defRPr/>
            </a:lvl1pPr>
            <a:lvl9pPr>
              <a:defRPr/>
            </a:lvl9pPr>
          </a:lstStyle>
          <a:p>
            <a:pPr lvl="0"/>
            <a:r>
              <a:rPr lang="da-DK" noProof="0" dirty="0"/>
              <a:t>Klik for at tilføje tekst  Klik ENTER og derefter TAB for at se næste tekstformat                   Klik SHIFT+TAB for at se foregående tekstformat</a:t>
            </a:r>
          </a:p>
        </p:txBody>
      </p:sp>
      <p:sp>
        <p:nvSpPr>
          <p:cNvPr id="2" name="Content Placeholder 3">
            <a:extLst>
              <a:ext uri="{FF2B5EF4-FFF2-40B4-BE49-F238E27FC236}">
                <a16:creationId xmlns:a16="http://schemas.microsoft.com/office/drawing/2014/main" id="{3F31A20C-F36E-1D2A-403B-AF8C80637020}"/>
              </a:ext>
            </a:extLst>
          </p:cNvPr>
          <p:cNvSpPr>
            <a:spLocks noGrp="1"/>
          </p:cNvSpPr>
          <p:nvPr>
            <p:ph sz="half" idx="18" hasCustomPrompt="1"/>
          </p:nvPr>
        </p:nvSpPr>
        <p:spPr>
          <a:xfrm>
            <a:off x="6185688" y="2524124"/>
            <a:ext cx="2642400" cy="3792539"/>
          </a:xfrm>
          <a:solidFill>
            <a:srgbClr val="400000"/>
          </a:solidFill>
        </p:spPr>
        <p:txBody>
          <a:bodyPr lIns="180000" tIns="180000" rIns="180000" bIns="180000"/>
          <a:lstStyle>
            <a:lvl1pPr>
              <a:defRPr>
                <a:solidFill>
                  <a:srgbClr val="EFE6DD"/>
                </a:solidFill>
              </a:defRPr>
            </a:lvl1pPr>
            <a:lvl2pPr>
              <a:defRPr>
                <a:solidFill>
                  <a:srgbClr val="EFE6DD"/>
                </a:solidFill>
              </a:defRPr>
            </a:lvl2pPr>
            <a:lvl3pPr>
              <a:defRPr>
                <a:solidFill>
                  <a:srgbClr val="EFE6DD"/>
                </a:solidFill>
              </a:defRPr>
            </a:lvl3pPr>
            <a:lvl4pPr>
              <a:defRPr>
                <a:solidFill>
                  <a:srgbClr val="EFE6DD"/>
                </a:solidFill>
              </a:defRPr>
            </a:lvl4pPr>
            <a:lvl5pPr>
              <a:defRPr>
                <a:solidFill>
                  <a:srgbClr val="EFE6DD"/>
                </a:solidFill>
              </a:defRPr>
            </a:lvl5pPr>
            <a:lvl6pPr>
              <a:defRPr>
                <a:solidFill>
                  <a:srgbClr val="EFE6DD"/>
                </a:solidFill>
              </a:defRPr>
            </a:lvl6pPr>
            <a:lvl7pPr>
              <a:defRPr>
                <a:solidFill>
                  <a:srgbClr val="EFE6DD"/>
                </a:solidFill>
              </a:defRPr>
            </a:lvl7pPr>
            <a:lvl8pPr>
              <a:defRPr>
                <a:solidFill>
                  <a:srgbClr val="EFE6DD"/>
                </a:solidFill>
              </a:defRPr>
            </a:lvl8pPr>
            <a:lvl9pPr>
              <a:defRPr>
                <a:solidFill>
                  <a:srgbClr val="EFE6DD"/>
                </a:solidFill>
              </a:defRPr>
            </a:lvl9pPr>
          </a:lstStyle>
          <a:p>
            <a:pPr lvl="0"/>
            <a:r>
              <a:rPr lang="da-DK" noProof="0" dirty="0"/>
              <a:t>Klik for at tilføje tekst  Klik ENTER og derefter TAB for at se næste tekstformat                   Klik SHIFT+TAB for at se foregående tekstformat</a:t>
            </a:r>
          </a:p>
        </p:txBody>
      </p:sp>
      <p:sp>
        <p:nvSpPr>
          <p:cNvPr id="11" name="Content Placeholder 3">
            <a:extLst>
              <a:ext uri="{FF2B5EF4-FFF2-40B4-BE49-F238E27FC236}">
                <a16:creationId xmlns:a16="http://schemas.microsoft.com/office/drawing/2014/main" id="{A986AA3B-C6D9-C065-8A44-6E9527AC0257}"/>
              </a:ext>
            </a:extLst>
          </p:cNvPr>
          <p:cNvSpPr>
            <a:spLocks noGrp="1"/>
          </p:cNvSpPr>
          <p:nvPr>
            <p:ph sz="half" idx="19" hasCustomPrompt="1"/>
          </p:nvPr>
        </p:nvSpPr>
        <p:spPr>
          <a:xfrm>
            <a:off x="9010800" y="2524124"/>
            <a:ext cx="2642400" cy="3792539"/>
          </a:xfrm>
          <a:solidFill>
            <a:srgbClr val="F74030"/>
          </a:solidFill>
        </p:spPr>
        <p:txBody>
          <a:bodyPr lIns="180000" tIns="180000" rIns="180000" bIns="180000"/>
          <a:lstStyle>
            <a:lvl1pPr>
              <a:defRPr>
                <a:solidFill>
                  <a:srgbClr val="EFE6DD"/>
                </a:solidFill>
              </a:defRPr>
            </a:lvl1pPr>
            <a:lvl2pPr>
              <a:defRPr>
                <a:solidFill>
                  <a:srgbClr val="EFE6DD"/>
                </a:solidFill>
              </a:defRPr>
            </a:lvl2pPr>
            <a:lvl3pPr>
              <a:defRPr>
                <a:solidFill>
                  <a:srgbClr val="EFE6DD"/>
                </a:solidFill>
              </a:defRPr>
            </a:lvl3pPr>
            <a:lvl4pPr>
              <a:defRPr>
                <a:solidFill>
                  <a:srgbClr val="EFE6DD"/>
                </a:solidFill>
              </a:defRPr>
            </a:lvl4pPr>
            <a:lvl5pPr>
              <a:defRPr>
                <a:solidFill>
                  <a:srgbClr val="EFE6DD"/>
                </a:solidFill>
              </a:defRPr>
            </a:lvl5pPr>
            <a:lvl6pPr>
              <a:defRPr>
                <a:solidFill>
                  <a:srgbClr val="EFE6DD"/>
                </a:solidFill>
              </a:defRPr>
            </a:lvl6pPr>
            <a:lvl7pPr>
              <a:defRPr>
                <a:solidFill>
                  <a:srgbClr val="EFE6DD"/>
                </a:solidFill>
              </a:defRPr>
            </a:lvl7pPr>
            <a:lvl8pPr>
              <a:defRPr>
                <a:solidFill>
                  <a:srgbClr val="EFE6DD"/>
                </a:solidFill>
              </a:defRPr>
            </a:lvl8pPr>
            <a:lvl9pPr>
              <a:defRPr>
                <a:solidFill>
                  <a:srgbClr val="EFE6DD"/>
                </a:solidFill>
              </a:defRPr>
            </a:lvl9pPr>
          </a:lstStyle>
          <a:p>
            <a:pPr lvl="0"/>
            <a:r>
              <a:rPr lang="da-DK" noProof="0" dirty="0"/>
              <a:t>Klik for at tilføje tekst  Klik ENTER og derefter TAB for at se næste tekstformat                   Klik SHIFT+TAB for at se foregående tekstformat</a:t>
            </a:r>
          </a:p>
        </p:txBody>
      </p:sp>
      <p:sp>
        <p:nvSpPr>
          <p:cNvPr id="9" name="Text Placeholder note">
            <a:extLst>
              <a:ext uri="{FF2B5EF4-FFF2-40B4-BE49-F238E27FC236}">
                <a16:creationId xmlns:a16="http://schemas.microsoft.com/office/drawing/2014/main" id="{B7143FB3-F87E-DDD9-2805-E5B566311939}"/>
              </a:ext>
            </a:extLst>
          </p:cNvPr>
          <p:cNvSpPr>
            <a:spLocks noGrp="1"/>
          </p:cNvSpPr>
          <p:nvPr>
            <p:ph type="body" sz="quarter" idx="17" hasCustomPrompt="1"/>
          </p:nvPr>
        </p:nvSpPr>
        <p:spPr>
          <a:xfrm>
            <a:off x="540000" y="6498000"/>
            <a:ext cx="5464800" cy="180725"/>
          </a:xfrm>
        </p:spPr>
        <p:txBody>
          <a:bodyPr anchor="ctr" anchorCtr="0"/>
          <a:lstStyle>
            <a:lvl1pPr marL="0" indent="0">
              <a:spcAft>
                <a:spcPts val="300"/>
              </a:spcAft>
              <a:buFont typeface="Arial" panose="020B0604020202020204" pitchFamily="34" charset="0"/>
              <a:buNone/>
              <a:defRPr sz="700" i="0"/>
            </a:lvl1pPr>
            <a:lvl2pPr marL="0" indent="0">
              <a:lnSpc>
                <a:spcPct val="100000"/>
              </a:lnSpc>
              <a:spcBef>
                <a:spcPts val="0"/>
              </a:spcBef>
              <a:spcAft>
                <a:spcPts val="300"/>
              </a:spcAft>
              <a:buFont typeface="Arial" panose="020B0604020202020204" pitchFamily="34" charset="0"/>
              <a:buNone/>
              <a:defRPr sz="700" b="0">
                <a:latin typeface="+mn-lt"/>
              </a:defRPr>
            </a:lvl2pPr>
            <a:lvl3pPr marL="0" indent="0">
              <a:lnSpc>
                <a:spcPct val="100000"/>
              </a:lnSpc>
              <a:spcBef>
                <a:spcPts val="0"/>
              </a:spcBef>
              <a:spcAft>
                <a:spcPts val="300"/>
              </a:spcAft>
              <a:buFont typeface="Arial" panose="020B0604020202020204" pitchFamily="34" charset="0"/>
              <a:buNone/>
              <a:defRPr sz="700" b="0">
                <a:latin typeface="+mn-lt"/>
              </a:defRPr>
            </a:lvl3pPr>
            <a:lvl4pPr marL="0" indent="0">
              <a:lnSpc>
                <a:spcPct val="100000"/>
              </a:lnSpc>
              <a:spcBef>
                <a:spcPts val="0"/>
              </a:spcBef>
              <a:spcAft>
                <a:spcPts val="300"/>
              </a:spcAft>
              <a:buFont typeface="Arial" panose="020B0604020202020204" pitchFamily="34" charset="0"/>
              <a:buNone/>
              <a:defRPr sz="700" b="0">
                <a:latin typeface="+mn-lt"/>
              </a:defRPr>
            </a:lvl4pPr>
            <a:lvl5pPr marL="0" indent="0">
              <a:lnSpc>
                <a:spcPct val="100000"/>
              </a:lnSpc>
              <a:spcBef>
                <a:spcPts val="0"/>
              </a:spcBef>
              <a:spcAft>
                <a:spcPts val="300"/>
              </a:spcAft>
              <a:buFont typeface="Arial" panose="020B0604020202020204" pitchFamily="34" charset="0"/>
              <a:buNone/>
              <a:defRPr sz="700" b="0">
                <a:latin typeface="+mn-lt"/>
              </a:defRPr>
            </a:lvl5pPr>
            <a:lvl6pPr marL="0" indent="0">
              <a:lnSpc>
                <a:spcPct val="100000"/>
              </a:lnSpc>
              <a:spcBef>
                <a:spcPts val="0"/>
              </a:spcBef>
              <a:spcAft>
                <a:spcPts val="300"/>
              </a:spcAft>
              <a:buNone/>
              <a:defRPr sz="700" b="0">
                <a:latin typeface="+mn-lt"/>
              </a:defRPr>
            </a:lvl6pPr>
            <a:lvl7pPr>
              <a:lnSpc>
                <a:spcPct val="100000"/>
              </a:lnSpc>
              <a:spcBef>
                <a:spcPts val="0"/>
              </a:spcBef>
              <a:spcAft>
                <a:spcPts val="300"/>
              </a:spcAft>
              <a:buNone/>
              <a:defRPr sz="700" b="0">
                <a:latin typeface="+mn-lt"/>
              </a:defRPr>
            </a:lvl7pPr>
            <a:lvl8pPr>
              <a:lnSpc>
                <a:spcPct val="100000"/>
              </a:lnSpc>
              <a:spcBef>
                <a:spcPts val="0"/>
              </a:spcBef>
              <a:spcAft>
                <a:spcPts val="300"/>
              </a:spcAft>
              <a:buNone/>
              <a:defRPr sz="700" b="0">
                <a:latin typeface="+mn-lt"/>
              </a:defRPr>
            </a:lvl8pPr>
            <a:lvl9pPr>
              <a:lnSpc>
                <a:spcPct val="100000"/>
              </a:lnSpc>
              <a:spcBef>
                <a:spcPts val="0"/>
              </a:spcBef>
              <a:spcAft>
                <a:spcPts val="300"/>
              </a:spcAft>
              <a:buNone/>
              <a:defRPr sz="700" b="0">
                <a:latin typeface="+mn-lt"/>
              </a:defRPr>
            </a:lvl9pPr>
          </a:lstStyle>
          <a:p>
            <a:pPr lvl="0"/>
            <a:r>
              <a:rPr lang="da-DK" dirty="0"/>
              <a:t>Klik for at tilføje note</a:t>
            </a:r>
          </a:p>
        </p:txBody>
      </p:sp>
      <p:sp>
        <p:nvSpPr>
          <p:cNvPr id="4" name="Date Placeholder 3">
            <a:extLst>
              <a:ext uri="{FF2B5EF4-FFF2-40B4-BE49-F238E27FC236}">
                <a16:creationId xmlns:a16="http://schemas.microsoft.com/office/drawing/2014/main" id="{6FEB6DD9-734A-4FA8-A1CB-C1C36D645FB6}"/>
              </a:ext>
            </a:extLst>
          </p:cNvPr>
          <p:cNvSpPr>
            <a:spLocks noGrp="1"/>
          </p:cNvSpPr>
          <p:nvPr>
            <p:ph type="dt" sz="half" idx="10"/>
          </p:nvPr>
        </p:nvSpPr>
        <p:spPr/>
        <p:txBody>
          <a:bodyPr/>
          <a:lstStyle/>
          <a:p>
            <a:fld id="{C8FDAA6C-1626-43C8-BCAD-70841631DDBB}" type="datetime3">
              <a:rPr lang="da-DK" smtClean="0"/>
              <a:t>22.08.2025</a:t>
            </a:fld>
            <a:endParaRPr lang="da-DK" dirty="0"/>
          </a:p>
        </p:txBody>
      </p:sp>
      <p:sp>
        <p:nvSpPr>
          <p:cNvPr id="5" name="Footer Placeholder 4">
            <a:extLst>
              <a:ext uri="{FF2B5EF4-FFF2-40B4-BE49-F238E27FC236}">
                <a16:creationId xmlns:a16="http://schemas.microsoft.com/office/drawing/2014/main" id="{DAD15D48-4ED7-45AA-998F-4E4EAC08EE61}"/>
              </a:ext>
            </a:extLst>
          </p:cNvPr>
          <p:cNvSpPr>
            <a:spLocks noGrp="1"/>
          </p:cNvSpPr>
          <p:nvPr>
            <p:ph type="ftr" sz="quarter" idx="11"/>
          </p:nvPr>
        </p:nvSpPr>
        <p:spPr/>
        <p:txBody>
          <a:bodyPr/>
          <a:lstStyle/>
          <a:p>
            <a:r>
              <a:rPr lang="da-DK" dirty="0"/>
              <a:t>Hjerteforeningen</a:t>
            </a:r>
          </a:p>
        </p:txBody>
      </p:sp>
      <p:sp>
        <p:nvSpPr>
          <p:cNvPr id="6" name="Slide Number Placeholder 5">
            <a:extLst>
              <a:ext uri="{FF2B5EF4-FFF2-40B4-BE49-F238E27FC236}">
                <a16:creationId xmlns:a16="http://schemas.microsoft.com/office/drawing/2014/main" id="{6FF0DB9D-F098-4650-9BA3-F7CF306A2AB6}"/>
              </a:ext>
            </a:extLst>
          </p:cNvPr>
          <p:cNvSpPr>
            <a:spLocks noGrp="1"/>
          </p:cNvSpPr>
          <p:nvPr>
            <p:ph type="sldNum" sz="quarter" idx="12"/>
          </p:nvPr>
        </p:nvSpPr>
        <p:spPr>
          <a:xfrm>
            <a:off x="11293200" y="180000"/>
            <a:ext cx="360000" cy="180000"/>
          </a:xfrm>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100504972"/>
      </p:ext>
    </p:extLst>
  </p:cSld>
  <p:clrMapOvr>
    <a:masterClrMapping/>
  </p:clrMapOvr>
  <p:extLst>
    <p:ext uri="{DCECCB84-F9BA-43D5-87BE-67443E8EF086}">
      <p15:sldGuideLst xmlns:p15="http://schemas.microsoft.com/office/powerpoint/2012/main"/>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t billede">
    <p:bg>
      <p:bgPr>
        <a:solidFill>
          <a:schemeClr val="accent1"/>
        </a:solidFill>
        <a:effectLst/>
      </p:bgPr>
    </p:bg>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7" name="Picture Placeholder 7">
            <a:extLst>
              <a:ext uri="{FF2B5EF4-FFF2-40B4-BE49-F238E27FC236}">
                <a16:creationId xmlns:a16="http://schemas.microsoft.com/office/drawing/2014/main" id="{B487C527-92CB-3576-EF55-7103E438B514}"/>
              </a:ext>
            </a:extLst>
          </p:cNvPr>
          <p:cNvSpPr>
            <a:spLocks noGrp="1"/>
          </p:cNvSpPr>
          <p:nvPr>
            <p:ph type="pic" sz="quarter" idx="13" hasCustomPrompt="1"/>
          </p:nvPr>
        </p:nvSpPr>
        <p:spPr>
          <a:xfrm>
            <a:off x="3362325" y="539999"/>
            <a:ext cx="8290875" cy="5776663"/>
          </a:xfrm>
          <a:solidFill>
            <a:schemeClr val="tx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22000" y="3517900"/>
            <a:ext cx="2660938" cy="2936900"/>
          </a:xfrm>
        </p:spPr>
        <p:txBody>
          <a:bodyPr anchor="b"/>
          <a:lstStyle>
            <a:lvl1pPr algn="l">
              <a:lnSpc>
                <a:spcPct val="95000"/>
              </a:lnSpc>
              <a:defRPr sz="4000">
                <a:solidFill>
                  <a:srgbClr val="F74030"/>
                </a:solidFill>
              </a:defRPr>
            </a:lvl1pPr>
          </a:lstStyle>
          <a:p>
            <a:r>
              <a:rPr lang="da-DK" dirty="0"/>
              <a:t>Klik for at tilføje titel</a:t>
            </a:r>
          </a:p>
        </p:txBody>
      </p:sp>
      <p:sp>
        <p:nvSpPr>
          <p:cNvPr id="21" name="Subtitle 2">
            <a:extLst>
              <a:ext uri="{FF2B5EF4-FFF2-40B4-BE49-F238E27FC236}">
                <a16:creationId xmlns:a16="http://schemas.microsoft.com/office/drawing/2014/main" id="{35AB335D-B66A-21C4-66D1-2DBB00AAA7AA}"/>
              </a:ext>
            </a:extLst>
          </p:cNvPr>
          <p:cNvSpPr>
            <a:spLocks noGrp="1"/>
          </p:cNvSpPr>
          <p:nvPr>
            <p:ph type="subTitle" idx="1" hasCustomPrompt="1"/>
          </p:nvPr>
        </p:nvSpPr>
        <p:spPr>
          <a:xfrm>
            <a:off x="540000" y="539749"/>
            <a:ext cx="2642938" cy="2797175"/>
          </a:xfrm>
        </p:spPr>
        <p:txBody>
          <a:bodyPr/>
          <a:lstStyle>
            <a:lvl1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1pPr>
            <a:lvl2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2pPr>
            <a:lvl3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3pPr>
            <a:lvl4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4pPr>
            <a:lvl5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5pPr>
            <a:lvl6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6pPr>
            <a:lvl7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7pPr>
            <a:lvl8pPr marL="0" indent="0" algn="l">
              <a:lnSpc>
                <a:spcPct val="100000"/>
              </a:lnSpc>
              <a:spcBef>
                <a:spcPts val="0"/>
              </a:spcBef>
              <a:spcAft>
                <a:spcPts val="1200"/>
              </a:spcAft>
              <a:buFont typeface="Arial" panose="020B0604020202020204" pitchFamily="34" charset="0"/>
              <a:buNone/>
              <a:defRPr sz="1000" b="0">
                <a:solidFill>
                  <a:schemeClr val="tx2"/>
                </a:solidFill>
                <a:latin typeface="+mn-lt"/>
              </a:defRPr>
            </a:lvl8pPr>
            <a:lvl9pPr marL="0" indent="0" algn="l">
              <a:lnSpc>
                <a:spcPct val="100000"/>
              </a:lnSpc>
              <a:spcBef>
                <a:spcPts val="0"/>
              </a:spcBef>
              <a:spcAft>
                <a:spcPts val="1200"/>
              </a:spcAft>
              <a:buFont typeface="Arial" panose="020B0604020202020204" pitchFamily="34" charset="0"/>
              <a:buNone/>
              <a:tabLst/>
              <a:defRPr sz="1000" b="0">
                <a:solidFill>
                  <a:schemeClr val="tx2"/>
                </a:solidFill>
                <a:latin typeface="+mn-lt"/>
              </a:defRPr>
            </a:lvl9pPr>
          </a:lstStyle>
          <a:p>
            <a:r>
              <a:rPr lang="da-DK" dirty="0"/>
              <a:t>Klik for at tilføje tekst</a:t>
            </a:r>
          </a:p>
          <a:p>
            <a:pPr lvl="1"/>
            <a:r>
              <a:rPr lang="da-DK" noProof="0" dirty="0"/>
              <a:t>Anden niveau</a:t>
            </a:r>
          </a:p>
          <a:p>
            <a:pPr lvl="2"/>
            <a:r>
              <a:rPr lang="da-DK" noProof="0" dirty="0"/>
              <a:t>Tredje niveau</a:t>
            </a:r>
          </a:p>
          <a:p>
            <a:pPr lvl="3"/>
            <a:r>
              <a:rPr lang="da-DK" noProof="0" dirty="0"/>
              <a:t>Fjerde niveau</a:t>
            </a:r>
          </a:p>
          <a:p>
            <a:pPr lvl="4"/>
            <a:r>
              <a:rPr lang="da-DK" noProof="0" dirty="0"/>
              <a:t>Femte niveau</a:t>
            </a:r>
          </a:p>
          <a:p>
            <a:pPr lvl="5"/>
            <a:r>
              <a:rPr lang="da-DK" noProof="0" dirty="0"/>
              <a:t>Sjette niveau</a:t>
            </a:r>
          </a:p>
          <a:p>
            <a:pPr lvl="6"/>
            <a:r>
              <a:rPr lang="da-DK" noProof="0" dirty="0"/>
              <a:t>Syvende niveau</a:t>
            </a:r>
          </a:p>
          <a:p>
            <a:pPr lvl="7"/>
            <a:r>
              <a:rPr lang="da-DK" noProof="0" dirty="0"/>
              <a:t>Ottende niveau</a:t>
            </a:r>
          </a:p>
          <a:p>
            <a:pPr lvl="8"/>
            <a:r>
              <a:rPr lang="da-DK" noProof="0" dirty="0"/>
              <a:t>Niende niveau</a:t>
            </a:r>
            <a:endParaRPr lang="da-DK" dirty="0"/>
          </a:p>
        </p:txBody>
      </p:sp>
      <p:sp>
        <p:nvSpPr>
          <p:cNvPr id="22" name="Text Placeholder note">
            <a:extLst>
              <a:ext uri="{FF2B5EF4-FFF2-40B4-BE49-F238E27FC236}">
                <a16:creationId xmlns:a16="http://schemas.microsoft.com/office/drawing/2014/main" id="{D8A61983-364B-76C0-74E6-FBC6736E22DE}"/>
              </a:ext>
            </a:extLst>
          </p:cNvPr>
          <p:cNvSpPr>
            <a:spLocks noGrp="1"/>
          </p:cNvSpPr>
          <p:nvPr>
            <p:ph type="body" sz="quarter" idx="17" hasCustomPrompt="1"/>
          </p:nvPr>
        </p:nvSpPr>
        <p:spPr>
          <a:xfrm>
            <a:off x="3362325" y="6498000"/>
            <a:ext cx="5464800" cy="180725"/>
          </a:xfrm>
        </p:spPr>
        <p:txBody>
          <a:bodyPr anchor="ctr" anchorCtr="0"/>
          <a:lstStyle>
            <a:lvl1pPr marL="0" indent="0" algn="l">
              <a:spcAft>
                <a:spcPts val="300"/>
              </a:spcAft>
              <a:buFont typeface="Arial" panose="020B0604020202020204" pitchFamily="34" charset="0"/>
              <a:buNone/>
              <a:defRPr sz="700" i="0">
                <a:solidFill>
                  <a:schemeClr val="tx2"/>
                </a:solidFill>
              </a:defRPr>
            </a:lvl1pPr>
            <a:lvl2pPr marL="0" indent="0">
              <a:lnSpc>
                <a:spcPct val="100000"/>
              </a:lnSpc>
              <a:spcBef>
                <a:spcPts val="0"/>
              </a:spcBef>
              <a:spcAft>
                <a:spcPts val="300"/>
              </a:spcAft>
              <a:buFont typeface="Arial" panose="020B0604020202020204" pitchFamily="34" charset="0"/>
              <a:buNone/>
              <a:defRPr sz="700" b="0">
                <a:solidFill>
                  <a:schemeClr val="tx2"/>
                </a:solidFill>
                <a:latin typeface="+mn-lt"/>
              </a:defRPr>
            </a:lvl2pPr>
            <a:lvl3pPr marL="0" indent="0">
              <a:lnSpc>
                <a:spcPct val="100000"/>
              </a:lnSpc>
              <a:spcBef>
                <a:spcPts val="0"/>
              </a:spcBef>
              <a:spcAft>
                <a:spcPts val="300"/>
              </a:spcAft>
              <a:buFont typeface="Arial" panose="020B0604020202020204" pitchFamily="34" charset="0"/>
              <a:buNone/>
              <a:defRPr sz="700" b="0">
                <a:solidFill>
                  <a:schemeClr val="tx2"/>
                </a:solidFill>
                <a:latin typeface="+mn-lt"/>
              </a:defRPr>
            </a:lvl3pPr>
            <a:lvl4pPr marL="0" indent="0">
              <a:lnSpc>
                <a:spcPct val="100000"/>
              </a:lnSpc>
              <a:spcBef>
                <a:spcPts val="0"/>
              </a:spcBef>
              <a:spcAft>
                <a:spcPts val="300"/>
              </a:spcAft>
              <a:buFont typeface="Arial" panose="020B0604020202020204" pitchFamily="34" charset="0"/>
              <a:buNone/>
              <a:defRPr sz="700" b="0">
                <a:solidFill>
                  <a:schemeClr val="tx2"/>
                </a:solidFill>
                <a:latin typeface="+mn-lt"/>
              </a:defRPr>
            </a:lvl4pPr>
            <a:lvl5pPr marL="0" indent="0">
              <a:lnSpc>
                <a:spcPct val="100000"/>
              </a:lnSpc>
              <a:spcBef>
                <a:spcPts val="0"/>
              </a:spcBef>
              <a:spcAft>
                <a:spcPts val="300"/>
              </a:spcAft>
              <a:buFont typeface="Arial" panose="020B0604020202020204" pitchFamily="34" charset="0"/>
              <a:buNone/>
              <a:defRPr sz="700" b="0">
                <a:solidFill>
                  <a:schemeClr val="tx2"/>
                </a:solidFill>
                <a:latin typeface="+mn-lt"/>
              </a:defRPr>
            </a:lvl5pPr>
            <a:lvl6pPr marL="0" indent="0">
              <a:lnSpc>
                <a:spcPct val="100000"/>
              </a:lnSpc>
              <a:spcBef>
                <a:spcPts val="0"/>
              </a:spcBef>
              <a:spcAft>
                <a:spcPts val="300"/>
              </a:spcAft>
              <a:buNone/>
              <a:defRPr sz="700" b="0">
                <a:solidFill>
                  <a:schemeClr val="tx2"/>
                </a:solidFill>
                <a:latin typeface="+mn-lt"/>
              </a:defRPr>
            </a:lvl6pPr>
            <a:lvl7pPr>
              <a:lnSpc>
                <a:spcPct val="100000"/>
              </a:lnSpc>
              <a:spcBef>
                <a:spcPts val="0"/>
              </a:spcBef>
              <a:spcAft>
                <a:spcPts val="300"/>
              </a:spcAft>
              <a:buNone/>
              <a:defRPr sz="700" b="0">
                <a:solidFill>
                  <a:schemeClr val="tx2"/>
                </a:solidFill>
                <a:latin typeface="+mn-lt"/>
              </a:defRPr>
            </a:lvl7pPr>
            <a:lvl8pPr>
              <a:lnSpc>
                <a:spcPct val="100000"/>
              </a:lnSpc>
              <a:spcBef>
                <a:spcPts val="0"/>
              </a:spcBef>
              <a:spcAft>
                <a:spcPts val="300"/>
              </a:spcAft>
              <a:buNone/>
              <a:defRPr sz="700" b="0">
                <a:solidFill>
                  <a:schemeClr val="tx2"/>
                </a:solidFill>
                <a:latin typeface="+mn-lt"/>
              </a:defRPr>
            </a:lvl8pPr>
            <a:lvl9pPr>
              <a:lnSpc>
                <a:spcPct val="100000"/>
              </a:lnSpc>
              <a:spcBef>
                <a:spcPts val="0"/>
              </a:spcBef>
              <a:spcAft>
                <a:spcPts val="300"/>
              </a:spcAft>
              <a:buNone/>
              <a:defRPr sz="700" b="0">
                <a:solidFill>
                  <a:schemeClr val="tx2"/>
                </a:solidFill>
                <a:latin typeface="+mn-lt"/>
              </a:defRPr>
            </a:lvl9pPr>
          </a:lstStyle>
          <a:p>
            <a:pPr lvl="0"/>
            <a:r>
              <a:rPr lang="da-DK" dirty="0"/>
              <a:t>Klik for at tilføje note</a:t>
            </a:r>
          </a:p>
        </p:txBody>
      </p:sp>
      <p:sp>
        <p:nvSpPr>
          <p:cNvPr id="23" name="Pladsholder til dato 22">
            <a:extLst>
              <a:ext uri="{FF2B5EF4-FFF2-40B4-BE49-F238E27FC236}">
                <a16:creationId xmlns:a16="http://schemas.microsoft.com/office/drawing/2014/main" id="{FF63252F-53E3-E1E6-6127-5E2848893CA8}"/>
              </a:ext>
            </a:extLst>
          </p:cNvPr>
          <p:cNvSpPr>
            <a:spLocks noGrp="1"/>
          </p:cNvSpPr>
          <p:nvPr>
            <p:ph type="dt" sz="half" idx="18"/>
          </p:nvPr>
        </p:nvSpPr>
        <p:spPr/>
        <p:txBody>
          <a:bodyPr/>
          <a:lstStyle>
            <a:lvl1pPr>
              <a:defRPr>
                <a:solidFill>
                  <a:schemeClr val="tx2"/>
                </a:solidFill>
              </a:defRPr>
            </a:lvl1pPr>
          </a:lstStyle>
          <a:p>
            <a:fld id="{7C7EDF5C-7FDB-4E1F-B9E5-81932782DD6D}" type="datetime3">
              <a:rPr lang="da-DK" smtClean="0"/>
              <a:pPr/>
              <a:t>22.08.2025</a:t>
            </a:fld>
            <a:endParaRPr lang="da-DK" dirty="0"/>
          </a:p>
        </p:txBody>
      </p:sp>
      <p:sp>
        <p:nvSpPr>
          <p:cNvPr id="24" name="Pladsholder til sidefod 23">
            <a:extLst>
              <a:ext uri="{FF2B5EF4-FFF2-40B4-BE49-F238E27FC236}">
                <a16:creationId xmlns:a16="http://schemas.microsoft.com/office/drawing/2014/main" id="{0CBA106D-0CCB-A5A6-547E-0951BC82B42E}"/>
              </a:ext>
            </a:extLst>
          </p:cNvPr>
          <p:cNvSpPr>
            <a:spLocks noGrp="1"/>
          </p:cNvSpPr>
          <p:nvPr>
            <p:ph type="ftr" sz="quarter" idx="19"/>
          </p:nvPr>
        </p:nvSpPr>
        <p:spPr/>
        <p:txBody>
          <a:bodyPr/>
          <a:lstStyle>
            <a:lvl1pPr>
              <a:defRPr>
                <a:solidFill>
                  <a:schemeClr val="tx2"/>
                </a:solidFill>
              </a:defRPr>
            </a:lvl1pPr>
          </a:lstStyle>
          <a:p>
            <a:r>
              <a:rPr lang="da-DK" dirty="0"/>
              <a:t>Hjerteforeningen</a:t>
            </a:r>
          </a:p>
        </p:txBody>
      </p:sp>
      <p:sp>
        <p:nvSpPr>
          <p:cNvPr id="25" name="Pladsholder til slidenummer 24">
            <a:extLst>
              <a:ext uri="{FF2B5EF4-FFF2-40B4-BE49-F238E27FC236}">
                <a16:creationId xmlns:a16="http://schemas.microsoft.com/office/drawing/2014/main" id="{398BD7D0-450F-7F18-1136-0B5C7F724F53}"/>
              </a:ext>
            </a:extLst>
          </p:cNvPr>
          <p:cNvSpPr>
            <a:spLocks noGrp="1"/>
          </p:cNvSpPr>
          <p:nvPr>
            <p:ph type="sldNum" sz="quarter" idx="20"/>
          </p:nvPr>
        </p:nvSpPr>
        <p:spPr/>
        <p:txBody>
          <a:bodyPr/>
          <a:lstStyle>
            <a:lvl1pPr>
              <a:defRPr>
                <a:solidFill>
                  <a:schemeClr val="tx2"/>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041047128"/>
      </p:ext>
    </p:extLst>
  </p:cSld>
  <p:clrMapOvr>
    <a:overrideClrMapping bg1="dk1" tx1="lt1" bg2="dk2" tx2="lt2" accent1="accent1" accent2="accent2" accent3="accent3" accent4="accent4" accent5="accent5" accent6="accent6" hlink="hlink" folHlink="folHlink"/>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Afslutning">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0" name="Date Placeholder 6" hidden="1">
            <a:extLst>
              <a:ext uri="{FF2B5EF4-FFF2-40B4-BE49-F238E27FC236}">
                <a16:creationId xmlns:a16="http://schemas.microsoft.com/office/drawing/2014/main" id="{1C41A489-3663-7830-A556-612B9A00B056}"/>
              </a:ext>
            </a:extLst>
          </p:cNvPr>
          <p:cNvSpPr>
            <a:spLocks noGrp="1"/>
          </p:cNvSpPr>
          <p:nvPr>
            <p:ph type="dt" sz="half" idx="15"/>
          </p:nvPr>
        </p:nvSpPr>
        <p:spPr>
          <a:xfrm>
            <a:off x="0" y="6858000"/>
            <a:ext cx="0" cy="0"/>
          </a:xfrm>
        </p:spPr>
        <p:txBody>
          <a:bodyPr/>
          <a:lstStyle>
            <a:lvl1pPr>
              <a:defRPr sz="100">
                <a:noFill/>
              </a:defRPr>
            </a:lvl1pPr>
          </a:lstStyle>
          <a:p>
            <a:fld id="{32550B0A-3DBC-4913-AFF7-EF19039D4FF7}" type="datetime3">
              <a:rPr lang="da-DK" smtClean="0"/>
              <a:t>22.08.2025</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2" name="Logo">
            <a:extLst>
              <a:ext uri="{FF2B5EF4-FFF2-40B4-BE49-F238E27FC236}">
                <a16:creationId xmlns:a16="http://schemas.microsoft.com/office/drawing/2014/main" id="{E1DA10F3-8141-D94A-BB7D-504627EF15E1}"/>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0195857" y="5871600"/>
            <a:ext cx="1454400" cy="597671"/>
          </a:xfrm>
          <a:prstGeom prst="rect">
            <a:avLst/>
          </a:prstGeom>
        </p:spPr>
      </p:pic>
      <p:sp>
        <p:nvSpPr>
          <p:cNvPr id="7" name="Grafik streg">
            <a:extLst>
              <a:ext uri="{FF2B5EF4-FFF2-40B4-BE49-F238E27FC236}">
                <a16:creationId xmlns:a16="http://schemas.microsoft.com/office/drawing/2014/main" id="{1134787B-66E1-6C9F-C372-4893492A23E1}"/>
              </a:ext>
            </a:extLst>
          </p:cNvPr>
          <p:cNvSpPr>
            <a:spLocks noGrp="1" noRot="1" noMove="1" noResize="1" noEditPoints="1" noAdjustHandles="1" noChangeArrowheads="1" noChangeShapeType="1"/>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40000" y="3341520"/>
            <a:ext cx="7400700" cy="2342879"/>
          </a:xfrm>
        </p:spPr>
        <p:txBody>
          <a:bodyPr anchor="b" anchorCtr="0"/>
          <a:lstStyle>
            <a:lvl1pPr algn="l">
              <a:lnSpc>
                <a:spcPct val="90000"/>
              </a:lnSpc>
              <a:defRPr sz="6600">
                <a:solidFill>
                  <a:schemeClr val="accent1"/>
                </a:solidFill>
              </a:defRPr>
            </a:lvl1pPr>
          </a:lstStyle>
          <a:p>
            <a:r>
              <a:rPr lang="da-DK" dirty="0"/>
              <a:t>Klik for at tilføje Tak for i dag</a:t>
            </a:r>
          </a:p>
        </p:txBody>
      </p:sp>
      <p:sp>
        <p:nvSpPr>
          <p:cNvPr id="3" name="Pladsholder til tekst 2">
            <a:extLst>
              <a:ext uri="{FF2B5EF4-FFF2-40B4-BE49-F238E27FC236}">
                <a16:creationId xmlns:a16="http://schemas.microsoft.com/office/drawing/2014/main" id="{7FE0FC1A-C257-AA0A-813F-B8DF1C7B40B4}"/>
              </a:ext>
            </a:extLst>
          </p:cNvPr>
          <p:cNvSpPr>
            <a:spLocks noGrp="1"/>
          </p:cNvSpPr>
          <p:nvPr>
            <p:ph type="body" sz="quarter" idx="18" hasCustomPrompt="1"/>
          </p:nvPr>
        </p:nvSpPr>
        <p:spPr>
          <a:xfrm>
            <a:off x="539750" y="752715"/>
            <a:ext cx="2643188" cy="216000"/>
          </a:xfrm>
        </p:spPr>
        <p:txBody>
          <a:bodyPr/>
          <a:lstStyle>
            <a:lvl1pPr marL="0" indent="0">
              <a:lnSpc>
                <a:spcPct val="10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dirty="0"/>
              <a:t>Klik for at tilføje navn og efternavn</a:t>
            </a:r>
          </a:p>
        </p:txBody>
      </p:sp>
      <p:sp>
        <p:nvSpPr>
          <p:cNvPr id="21" name="Pladsholder til tekst 2">
            <a:extLst>
              <a:ext uri="{FF2B5EF4-FFF2-40B4-BE49-F238E27FC236}">
                <a16:creationId xmlns:a16="http://schemas.microsoft.com/office/drawing/2014/main" id="{2819FF36-40F7-6D3E-71AC-437D522FEB3F}"/>
              </a:ext>
            </a:extLst>
          </p:cNvPr>
          <p:cNvSpPr>
            <a:spLocks noGrp="1"/>
          </p:cNvSpPr>
          <p:nvPr>
            <p:ph type="body" sz="quarter" idx="19" hasCustomPrompt="1"/>
          </p:nvPr>
        </p:nvSpPr>
        <p:spPr>
          <a:xfrm>
            <a:off x="539750" y="947904"/>
            <a:ext cx="2643188" cy="509665"/>
          </a:xfrm>
        </p:spPr>
        <p:txBody>
          <a:bodyPr/>
          <a:lstStyle>
            <a:lvl1pPr marL="0" indent="0">
              <a:lnSpc>
                <a:spcPct val="12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dirty="0"/>
              <a:t>Klik for at tilføje titel og</a:t>
            </a:r>
            <a:br>
              <a:rPr lang="da-DK" dirty="0"/>
            </a:br>
            <a:r>
              <a:rPr lang="da-DK" dirty="0"/>
              <a:t>Afdeling</a:t>
            </a:r>
          </a:p>
        </p:txBody>
      </p:sp>
      <p:sp>
        <p:nvSpPr>
          <p:cNvPr id="23" name="Pladsholder til tekst 2">
            <a:extLst>
              <a:ext uri="{FF2B5EF4-FFF2-40B4-BE49-F238E27FC236}">
                <a16:creationId xmlns:a16="http://schemas.microsoft.com/office/drawing/2014/main" id="{C2E6475D-2D8B-0138-925B-DCC88EE969A1}"/>
              </a:ext>
            </a:extLst>
          </p:cNvPr>
          <p:cNvSpPr>
            <a:spLocks noGrp="1"/>
          </p:cNvSpPr>
          <p:nvPr>
            <p:ph type="body" sz="quarter" idx="21" hasCustomPrompt="1"/>
          </p:nvPr>
        </p:nvSpPr>
        <p:spPr>
          <a:xfrm>
            <a:off x="539750" y="1639623"/>
            <a:ext cx="2643188" cy="216000"/>
          </a:xfrm>
        </p:spPr>
        <p:txBody>
          <a:bodyPr/>
          <a:lstStyle>
            <a:lvl1pPr marL="0" indent="0">
              <a:lnSpc>
                <a:spcPct val="10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dirty="0"/>
              <a:t>Klik for at tilføje telefon</a:t>
            </a:r>
          </a:p>
        </p:txBody>
      </p:sp>
      <p:sp>
        <p:nvSpPr>
          <p:cNvPr id="24" name="Pladsholder til tekst 2">
            <a:extLst>
              <a:ext uri="{FF2B5EF4-FFF2-40B4-BE49-F238E27FC236}">
                <a16:creationId xmlns:a16="http://schemas.microsoft.com/office/drawing/2014/main" id="{3B1B49AD-6811-7E72-1FA4-9EEAEA651DB2}"/>
              </a:ext>
            </a:extLst>
          </p:cNvPr>
          <p:cNvSpPr>
            <a:spLocks noGrp="1"/>
          </p:cNvSpPr>
          <p:nvPr>
            <p:ph type="body" sz="quarter" idx="22" hasCustomPrompt="1"/>
          </p:nvPr>
        </p:nvSpPr>
        <p:spPr>
          <a:xfrm>
            <a:off x="539750" y="1868573"/>
            <a:ext cx="2643188" cy="216000"/>
          </a:xfrm>
        </p:spPr>
        <p:txBody>
          <a:bodyPr/>
          <a:lstStyle>
            <a:lvl1pPr marL="0" indent="0">
              <a:lnSpc>
                <a:spcPct val="100000"/>
              </a:lnSpc>
              <a:spcBef>
                <a:spcPts val="0"/>
              </a:spcBef>
              <a:spcAft>
                <a:spcPts val="0"/>
              </a:spcAft>
              <a:buNone/>
              <a:defRPr sz="1200" b="0">
                <a:solidFill>
                  <a:schemeClr val="tx2"/>
                </a:solidFill>
                <a:latin typeface="+mn-lt"/>
              </a:defRPr>
            </a:lvl1pPr>
            <a:lvl2pPr marL="0" indent="0">
              <a:lnSpc>
                <a:spcPct val="100000"/>
              </a:lnSpc>
              <a:spcBef>
                <a:spcPts val="0"/>
              </a:spcBef>
              <a:spcAft>
                <a:spcPts val="0"/>
              </a:spcAft>
              <a:buNone/>
              <a:defRPr sz="1400" b="0">
                <a:solidFill>
                  <a:schemeClr val="tx2"/>
                </a:solidFill>
                <a:latin typeface="+mn-lt"/>
              </a:defRPr>
            </a:lvl2pPr>
            <a:lvl3pPr marL="0" indent="0">
              <a:lnSpc>
                <a:spcPct val="100000"/>
              </a:lnSpc>
              <a:spcBef>
                <a:spcPts val="0"/>
              </a:spcBef>
              <a:spcAft>
                <a:spcPts val="0"/>
              </a:spcAft>
              <a:buNone/>
              <a:defRPr sz="1400" b="0">
                <a:solidFill>
                  <a:schemeClr val="tx2"/>
                </a:solidFill>
                <a:latin typeface="+mn-lt"/>
              </a:defRPr>
            </a:lvl3pPr>
            <a:lvl4pPr marL="0">
              <a:lnSpc>
                <a:spcPct val="100000"/>
              </a:lnSpc>
              <a:spcBef>
                <a:spcPts val="0"/>
              </a:spcBef>
              <a:spcAft>
                <a:spcPts val="0"/>
              </a:spcAft>
              <a:buNone/>
              <a:defRPr sz="1400" b="0">
                <a:solidFill>
                  <a:schemeClr val="tx2"/>
                </a:solidFill>
                <a:latin typeface="+mn-lt"/>
              </a:defRPr>
            </a:lvl4pPr>
            <a:lvl5pPr marL="0">
              <a:lnSpc>
                <a:spcPct val="100000"/>
              </a:lnSpc>
              <a:spcBef>
                <a:spcPts val="0"/>
              </a:spcBef>
              <a:spcAft>
                <a:spcPts val="0"/>
              </a:spcAft>
              <a:buNone/>
              <a:defRPr sz="1400" b="0">
                <a:solidFill>
                  <a:schemeClr val="tx2"/>
                </a:solidFill>
                <a:latin typeface="+mn-lt"/>
              </a:defRPr>
            </a:lvl5pPr>
            <a:lvl6pPr marL="0" indent="0">
              <a:lnSpc>
                <a:spcPct val="100000"/>
              </a:lnSpc>
              <a:spcBef>
                <a:spcPts val="0"/>
              </a:spcBef>
              <a:spcAft>
                <a:spcPts val="0"/>
              </a:spcAft>
              <a:buNone/>
              <a:defRPr sz="1400" b="0">
                <a:solidFill>
                  <a:schemeClr val="tx2"/>
                </a:solidFill>
                <a:latin typeface="+mn-lt"/>
              </a:defRPr>
            </a:lvl6pPr>
            <a:lvl7pPr marL="0">
              <a:lnSpc>
                <a:spcPct val="100000"/>
              </a:lnSpc>
              <a:spcBef>
                <a:spcPts val="0"/>
              </a:spcBef>
              <a:spcAft>
                <a:spcPts val="0"/>
              </a:spcAft>
              <a:buNone/>
              <a:defRPr sz="1400" b="0">
                <a:solidFill>
                  <a:schemeClr val="tx2"/>
                </a:solidFill>
                <a:latin typeface="+mn-lt"/>
              </a:defRPr>
            </a:lvl7pPr>
            <a:lvl8pPr marL="0">
              <a:lnSpc>
                <a:spcPct val="100000"/>
              </a:lnSpc>
              <a:spcBef>
                <a:spcPts val="0"/>
              </a:spcBef>
              <a:spcAft>
                <a:spcPts val="0"/>
              </a:spcAft>
              <a:buNone/>
              <a:defRPr sz="1400" b="0">
                <a:solidFill>
                  <a:schemeClr val="tx2"/>
                </a:solidFill>
                <a:latin typeface="+mn-lt"/>
              </a:defRPr>
            </a:lvl8pPr>
            <a:lvl9pPr marL="0">
              <a:lnSpc>
                <a:spcPct val="100000"/>
              </a:lnSpc>
              <a:spcBef>
                <a:spcPts val="0"/>
              </a:spcBef>
              <a:spcAft>
                <a:spcPts val="0"/>
              </a:spcAft>
              <a:buNone/>
              <a:defRPr sz="1400" b="0">
                <a:solidFill>
                  <a:schemeClr val="tx2"/>
                </a:solidFill>
                <a:latin typeface="+mn-lt"/>
              </a:defRPr>
            </a:lvl9pPr>
          </a:lstStyle>
          <a:p>
            <a:pPr lvl="0"/>
            <a:r>
              <a:rPr lang="da-DK" dirty="0"/>
              <a:t>Klik for at tilføje e-mail</a:t>
            </a:r>
          </a:p>
        </p:txBody>
      </p:sp>
    </p:spTree>
    <p:extLst>
      <p:ext uri="{BB962C8B-B14F-4D97-AF65-F5344CB8AC3E}">
        <p14:creationId xmlns:p14="http://schemas.microsoft.com/office/powerpoint/2010/main" val="2553233495"/>
      </p:ext>
    </p:extLst>
  </p:cSld>
  <p:clrMapOvr>
    <a:overrideClrMapping bg1="dk1" tx1="lt1" bg2="dk2" tx2="lt2" accent1="accent1" accent2="accent2" accent3="accent3" accent4="accent4" accent5="accent5" accent6="accent6" hlink="hlink" folHlink="folHlink"/>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un tite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DCBCB9-EF2E-470C-9EE7-EF220DB3612D}"/>
              </a:ext>
            </a:extLst>
          </p:cNvPr>
          <p:cNvSpPr>
            <a:spLocks noGrp="1"/>
          </p:cNvSpPr>
          <p:nvPr>
            <p:ph type="title" hasCustomPrompt="1"/>
          </p:nvPr>
        </p:nvSpPr>
        <p:spPr/>
        <p:txBody>
          <a:bodyPr/>
          <a:lstStyle/>
          <a:p>
            <a:r>
              <a:rPr lang="da-DK" dirty="0"/>
              <a:t>Klik for at tilføje titel</a:t>
            </a:r>
          </a:p>
        </p:txBody>
      </p:sp>
      <p:sp>
        <p:nvSpPr>
          <p:cNvPr id="3" name="Date Placeholder 2">
            <a:extLst>
              <a:ext uri="{FF2B5EF4-FFF2-40B4-BE49-F238E27FC236}">
                <a16:creationId xmlns:a16="http://schemas.microsoft.com/office/drawing/2014/main" id="{40169EEB-5B02-4B75-ABB0-8FF564EA8BE7}"/>
              </a:ext>
            </a:extLst>
          </p:cNvPr>
          <p:cNvSpPr>
            <a:spLocks noGrp="1"/>
          </p:cNvSpPr>
          <p:nvPr>
            <p:ph type="dt" sz="half" idx="10"/>
          </p:nvPr>
        </p:nvSpPr>
        <p:spPr/>
        <p:txBody>
          <a:bodyPr/>
          <a:lstStyle/>
          <a:p>
            <a:fld id="{811EBDE2-852D-4F58-987E-305FA0474A96}" type="datetime3">
              <a:rPr lang="da-DK" smtClean="0"/>
              <a:t>22.08.2025</a:t>
            </a:fld>
            <a:endParaRPr lang="da-DK" dirty="0"/>
          </a:p>
        </p:txBody>
      </p:sp>
      <p:sp>
        <p:nvSpPr>
          <p:cNvPr id="4" name="Footer Placeholder 3">
            <a:extLst>
              <a:ext uri="{FF2B5EF4-FFF2-40B4-BE49-F238E27FC236}">
                <a16:creationId xmlns:a16="http://schemas.microsoft.com/office/drawing/2014/main" id="{B2E9BD92-B04F-449B-9B60-A6209A4F91B2}"/>
              </a:ext>
            </a:extLst>
          </p:cNvPr>
          <p:cNvSpPr>
            <a:spLocks noGrp="1"/>
          </p:cNvSpPr>
          <p:nvPr>
            <p:ph type="ftr" sz="quarter" idx="11"/>
          </p:nvPr>
        </p:nvSpPr>
        <p:spPr/>
        <p:txBody>
          <a:bodyPr/>
          <a:lstStyle/>
          <a:p>
            <a:r>
              <a:rPr lang="da-DK" dirty="0"/>
              <a:t>Hjerteforeningen</a:t>
            </a:r>
          </a:p>
        </p:txBody>
      </p:sp>
      <p:sp>
        <p:nvSpPr>
          <p:cNvPr id="5" name="Slide Number Placeholder 4">
            <a:extLst>
              <a:ext uri="{FF2B5EF4-FFF2-40B4-BE49-F238E27FC236}">
                <a16:creationId xmlns:a16="http://schemas.microsoft.com/office/drawing/2014/main" id="{16D7F971-40C1-4E91-93E4-6F358578743E}"/>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34508886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EE9C0BB3-D382-4E96-A71B-5DC3D5FF1E84}" type="datetime3">
              <a:rPr lang="da-DK" smtClean="0"/>
              <a:t>22.08.2025</a:t>
            </a:fld>
            <a:endParaRPr lang="da-DK" dirty="0"/>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r>
              <a:rPr lang="da-DK" dirty="0"/>
              <a:t>Hjerteforeningen</a:t>
            </a:r>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284394888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Tom Lys">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64D6E737-FB1A-B5EA-0B70-BD353EC84ED3}"/>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5" name="Date Placeholder 4">
            <a:extLst>
              <a:ext uri="{FF2B5EF4-FFF2-40B4-BE49-F238E27FC236}">
                <a16:creationId xmlns:a16="http://schemas.microsoft.com/office/drawing/2014/main" id="{86F8E326-C08F-4A91-AC39-AC597CF03DB9}"/>
              </a:ext>
            </a:extLst>
          </p:cNvPr>
          <p:cNvSpPr>
            <a:spLocks noGrp="1"/>
          </p:cNvSpPr>
          <p:nvPr>
            <p:ph type="dt" sz="half" idx="10"/>
          </p:nvPr>
        </p:nvSpPr>
        <p:spPr/>
        <p:txBody>
          <a:bodyPr/>
          <a:lstStyle/>
          <a:p>
            <a:fld id="{EE9C0BB3-D382-4E96-A71B-5DC3D5FF1E84}" type="datetime3">
              <a:rPr lang="da-DK" smtClean="0"/>
              <a:t>22.08.2025</a:t>
            </a:fld>
            <a:endParaRPr lang="da-DK" dirty="0"/>
          </a:p>
        </p:txBody>
      </p:sp>
      <p:sp>
        <p:nvSpPr>
          <p:cNvPr id="6" name="Footer Placeholder 5">
            <a:extLst>
              <a:ext uri="{FF2B5EF4-FFF2-40B4-BE49-F238E27FC236}">
                <a16:creationId xmlns:a16="http://schemas.microsoft.com/office/drawing/2014/main" id="{BFC1E843-D1B7-4A1B-88E0-600F68E23555}"/>
              </a:ext>
            </a:extLst>
          </p:cNvPr>
          <p:cNvSpPr>
            <a:spLocks noGrp="1"/>
          </p:cNvSpPr>
          <p:nvPr>
            <p:ph type="ftr" sz="quarter" idx="11"/>
          </p:nvPr>
        </p:nvSpPr>
        <p:spPr/>
        <p:txBody>
          <a:bodyPr/>
          <a:lstStyle/>
          <a:p>
            <a:r>
              <a:rPr lang="da-DK" dirty="0"/>
              <a:t>Hjerteforeningen</a:t>
            </a:r>
          </a:p>
        </p:txBody>
      </p:sp>
      <p:sp>
        <p:nvSpPr>
          <p:cNvPr id="7" name="Slide Number Placeholder 6">
            <a:extLst>
              <a:ext uri="{FF2B5EF4-FFF2-40B4-BE49-F238E27FC236}">
                <a16:creationId xmlns:a16="http://schemas.microsoft.com/office/drawing/2014/main" id="{06FD6CF0-63E8-4640-A2FA-617A92A15763}"/>
              </a:ext>
            </a:extLst>
          </p:cNvPr>
          <p:cNvSpPr>
            <a:spLocks noGrp="1"/>
          </p:cNvSpPr>
          <p:nvPr>
            <p:ph type="sldNum" sz="quarter" idx="12"/>
          </p:nvPr>
        </p:nvSpPr>
        <p:spPr/>
        <p:txBody>
          <a:body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5977495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om Mørk">
    <p:bg>
      <p:bgPr>
        <a:solidFill>
          <a:srgbClr val="400000"/>
        </a:solidFill>
        <a:effectLst/>
      </p:bgPr>
    </p:bg>
    <p:spTree>
      <p:nvGrpSpPr>
        <p:cNvPr id="1" name=""/>
        <p:cNvGrpSpPr/>
        <p:nvPr/>
      </p:nvGrpSpPr>
      <p:grpSpPr>
        <a:xfrm>
          <a:off x="0" y="0"/>
          <a:ext cx="0" cy="0"/>
          <a:chOff x="0" y="0"/>
          <a:chExt cx="0" cy="0"/>
        </a:xfrm>
      </p:grpSpPr>
      <p:sp>
        <p:nvSpPr>
          <p:cNvPr id="2" name="Baggrund">
            <a:extLst>
              <a:ext uri="{FF2B5EF4-FFF2-40B4-BE49-F238E27FC236}">
                <a16:creationId xmlns:a16="http://schemas.microsoft.com/office/drawing/2014/main" id="{46FBC6E4-B3EC-85AC-38C4-32AB2274314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9" name="Date Placeholder 8">
            <a:extLst>
              <a:ext uri="{FF2B5EF4-FFF2-40B4-BE49-F238E27FC236}">
                <a16:creationId xmlns:a16="http://schemas.microsoft.com/office/drawing/2014/main" id="{DA2E80F3-3914-CDC7-D806-0763344B97EE}"/>
              </a:ext>
            </a:extLst>
          </p:cNvPr>
          <p:cNvSpPr>
            <a:spLocks noGrp="1"/>
          </p:cNvSpPr>
          <p:nvPr>
            <p:ph type="dt" sz="half" idx="10"/>
          </p:nvPr>
        </p:nvSpPr>
        <p:spPr/>
        <p:txBody>
          <a:bodyPr/>
          <a:lstStyle>
            <a:lvl1pPr>
              <a:defRPr>
                <a:solidFill>
                  <a:schemeClr val="tx2"/>
                </a:solidFill>
              </a:defRPr>
            </a:lvl1pPr>
          </a:lstStyle>
          <a:p>
            <a:fld id="{7C7EDF5C-7FDB-4E1F-B9E5-81932782DD6D}" type="datetime3">
              <a:rPr lang="da-DK" smtClean="0"/>
              <a:pPr/>
              <a:t>22.08.2025</a:t>
            </a:fld>
            <a:endParaRPr lang="da-DK" dirty="0"/>
          </a:p>
        </p:txBody>
      </p:sp>
      <p:sp>
        <p:nvSpPr>
          <p:cNvPr id="10" name="Footer Placeholder 9">
            <a:extLst>
              <a:ext uri="{FF2B5EF4-FFF2-40B4-BE49-F238E27FC236}">
                <a16:creationId xmlns:a16="http://schemas.microsoft.com/office/drawing/2014/main" id="{31F4AC36-48B7-0425-E58D-05D223606ADD}"/>
              </a:ext>
            </a:extLst>
          </p:cNvPr>
          <p:cNvSpPr>
            <a:spLocks noGrp="1"/>
          </p:cNvSpPr>
          <p:nvPr>
            <p:ph type="ftr" sz="quarter" idx="11"/>
          </p:nvPr>
        </p:nvSpPr>
        <p:spPr/>
        <p:txBody>
          <a:bodyPr/>
          <a:lstStyle>
            <a:lvl1pPr>
              <a:defRPr>
                <a:solidFill>
                  <a:schemeClr val="tx2"/>
                </a:solidFill>
              </a:defRPr>
            </a:lvl1pPr>
          </a:lstStyle>
          <a:p>
            <a:r>
              <a:rPr lang="da-DK" dirty="0"/>
              <a:t>Hjerteforeningen</a:t>
            </a:r>
          </a:p>
        </p:txBody>
      </p:sp>
      <p:sp>
        <p:nvSpPr>
          <p:cNvPr id="11" name="Slide Number Placeholder 10">
            <a:extLst>
              <a:ext uri="{FF2B5EF4-FFF2-40B4-BE49-F238E27FC236}">
                <a16:creationId xmlns:a16="http://schemas.microsoft.com/office/drawing/2014/main" id="{D092ED84-7FAD-0C46-1881-7819D2A3AF21}"/>
              </a:ext>
            </a:extLst>
          </p:cNvPr>
          <p:cNvSpPr>
            <a:spLocks noGrp="1"/>
          </p:cNvSpPr>
          <p:nvPr>
            <p:ph type="sldNum" sz="quarter" idx="12"/>
          </p:nvPr>
        </p:nvSpPr>
        <p:spPr/>
        <p:txBody>
          <a:bodyPr/>
          <a:lstStyle>
            <a:lvl1pPr>
              <a:defRPr>
                <a:solidFill>
                  <a:schemeClr val="tx2"/>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841906182"/>
      </p:ext>
    </p:extLst>
  </p:cSld>
  <p:clrMapOvr>
    <a:overrideClrMapping bg1="dk1" tx1="lt1" bg2="dk2" tx2="lt2" accent1="accent1" accent2="accent2" accent3="accent3" accent4="accent4" accent5="accent5" accent6="accent6" hlink="hlink" folHlink="folHlink"/>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Brugerguide">
    <p:spTree>
      <p:nvGrpSpPr>
        <p:cNvPr id="1" name=""/>
        <p:cNvGrpSpPr/>
        <p:nvPr/>
      </p:nvGrpSpPr>
      <p:grpSpPr>
        <a:xfrm>
          <a:off x="0" y="0"/>
          <a:ext cx="0" cy="0"/>
          <a:chOff x="0" y="0"/>
          <a:chExt cx="0" cy="0"/>
        </a:xfrm>
      </p:grpSpPr>
      <p:sp>
        <p:nvSpPr>
          <p:cNvPr id="9" name="Fast overskrift"/>
          <p:cNvSpPr txBox="1"/>
          <p:nvPr userDrawn="1"/>
        </p:nvSpPr>
        <p:spPr>
          <a:xfrm>
            <a:off x="539752" y="458238"/>
            <a:ext cx="11109321" cy="650171"/>
          </a:xfrm>
          <a:prstGeom prst="rect">
            <a:avLst/>
          </a:prstGeom>
          <a:noFill/>
        </p:spPr>
        <p:txBody>
          <a:bodyPr wrap="square" lIns="0" tIns="0" rIns="0" bIns="0" rtlCol="0" anchor="t" anchorCtr="0">
            <a:noAutofit/>
          </a:bodyPr>
          <a:lstStyle/>
          <a:p>
            <a:r>
              <a:rPr lang="da-DK" sz="3200" b="0" noProof="1">
                <a:solidFill>
                  <a:schemeClr val="tx1"/>
                </a:solidFill>
                <a:latin typeface="+mj-lt"/>
                <a:cs typeface="Arial" panose="020B0604020202020204" pitchFamily="34" charset="0"/>
              </a:rPr>
              <a:t>TIPS &amp; TRICKS - DIN BRUGERGUIDE</a:t>
            </a:r>
          </a:p>
        </p:txBody>
      </p:sp>
      <p:sp>
        <p:nvSpPr>
          <p:cNvPr id="27" name="Text Box 2">
            <a:extLst>
              <a:ext uri="{FF2B5EF4-FFF2-40B4-BE49-F238E27FC236}">
                <a16:creationId xmlns:a16="http://schemas.microsoft.com/office/drawing/2014/main" id="{1E86B7E7-F87D-4375-BAE3-34A81C5D0F8B}"/>
              </a:ext>
            </a:extLst>
          </p:cNvPr>
          <p:cNvSpPr txBox="1">
            <a:spLocks noChangeArrowheads="1"/>
          </p:cNvSpPr>
          <p:nvPr userDrawn="1"/>
        </p:nvSpPr>
        <p:spPr bwMode="auto">
          <a:xfrm>
            <a:off x="539752" y="1352550"/>
            <a:ext cx="2642400" cy="4047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TYPOGRAFIER</a:t>
            </a:r>
            <a:endParaRPr lang="da-DK" altLang="da-DK" sz="16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Brug</a:t>
            </a:r>
            <a:r>
              <a:rPr lang="da-DK" altLang="da-DK" sz="900" b="1" noProof="1">
                <a:solidFill>
                  <a:schemeClr val="tx1"/>
                </a:solidFill>
                <a:latin typeface="+mn-lt"/>
                <a:cs typeface="Arial" panose="020B0604020202020204" pitchFamily="34" charset="0"/>
              </a:rPr>
              <a:t> TAB </a:t>
            </a:r>
            <a:r>
              <a:rPr lang="da-DK" altLang="da-DK" sz="900" b="0" noProof="1">
                <a:solidFill>
                  <a:schemeClr val="tx1"/>
                </a:solidFill>
                <a:latin typeface="+mn-lt"/>
                <a:cs typeface="Arial" panose="020B0604020202020204" pitchFamily="34" charset="0"/>
              </a:rPr>
              <a:t>for at gå frem i tekst-niveauer. Klik </a:t>
            </a:r>
            <a:r>
              <a:rPr lang="da-DK" altLang="da-DK" sz="900" b="1" noProof="1">
                <a:solidFill>
                  <a:schemeClr val="tx1"/>
                </a:solidFill>
                <a:latin typeface="+mn-lt"/>
                <a:cs typeface="Arial" panose="020B0604020202020204" pitchFamily="34" charset="0"/>
              </a:rPr>
              <a:t>ENTER</a:t>
            </a:r>
            <a:r>
              <a:rPr lang="da-DK" altLang="da-DK" sz="900" b="0" noProof="1">
                <a:solidFill>
                  <a:schemeClr val="tx1"/>
                </a:solidFill>
                <a:latin typeface="+mn-lt"/>
                <a:cs typeface="Arial" panose="020B0604020202020204" pitchFamily="34" charset="0"/>
              </a:rPr>
              <a:t>, derefter </a:t>
            </a:r>
            <a:r>
              <a:rPr lang="da-DK" altLang="da-DK" sz="900" b="1" noProof="1">
                <a:solidFill>
                  <a:schemeClr val="tx1"/>
                </a:solidFill>
                <a:latin typeface="+mn-lt"/>
                <a:cs typeface="Arial" panose="020B0604020202020204" pitchFamily="34" charset="0"/>
              </a:rPr>
              <a:t>TAB</a:t>
            </a:r>
            <a:r>
              <a:rPr lang="da-DK" altLang="da-DK" sz="900" b="0" noProof="1">
                <a:solidFill>
                  <a:schemeClr val="tx1"/>
                </a:solidFill>
                <a:latin typeface="+mn-lt"/>
                <a:cs typeface="Arial" panose="020B0604020202020204" pitchFamily="34" charset="0"/>
              </a:rPr>
              <a:t> for at skifte fra et niveau til det næste</a:t>
            </a:r>
          </a:p>
          <a:p>
            <a:pPr eaLnBrk="1" hangingPunct="1">
              <a:spcAft>
                <a:spcPts val="600"/>
              </a:spcAft>
              <a:defRPr/>
            </a:pPr>
            <a:r>
              <a:rPr lang="da-DK" altLang="da-DK" sz="900" b="0" noProof="1">
                <a:solidFill>
                  <a:schemeClr val="tx1"/>
                </a:solidFill>
                <a:latin typeface="+mn-lt"/>
                <a:cs typeface="Arial" panose="020B0604020202020204" pitchFamily="34" charset="0"/>
              </a:rPr>
              <a:t>For at gå tilbage i tekst-niveauer,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brug </a:t>
            </a:r>
            <a:r>
              <a:rPr lang="da-DK" altLang="da-DK" sz="900" b="1" noProof="1">
                <a:solidFill>
                  <a:schemeClr val="tx1"/>
                </a:solidFill>
                <a:latin typeface="+mn-lt"/>
                <a:cs typeface="Arial" panose="020B0604020202020204" pitchFamily="34" charset="0"/>
              </a:rPr>
              <a:t>SHIFT+TAB</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Alternativt kan </a:t>
            </a:r>
            <a:r>
              <a:rPr lang="da-DK" altLang="da-DK" sz="900" b="1" noProof="1">
                <a:solidFill>
                  <a:schemeClr val="tx1"/>
                </a:solidFill>
                <a:latin typeface="+mn-lt"/>
                <a:cs typeface="Arial" panose="020B0604020202020204" pitchFamily="34" charset="0"/>
              </a:rPr>
              <a:t>Forøg</a:t>
            </a:r>
            <a:r>
              <a:rPr lang="da-DK" altLang="da-DK" sz="900" b="0" noProof="1">
                <a:solidFill>
                  <a:schemeClr val="tx1"/>
                </a:solidFill>
                <a:latin typeface="+mn-lt"/>
                <a:cs typeface="Arial" panose="020B0604020202020204" pitchFamily="34" charset="0"/>
              </a:rPr>
              <a:t> og </a:t>
            </a:r>
            <a:r>
              <a:rPr lang="da-DK" altLang="da-DK" sz="900" b="1" noProof="1">
                <a:solidFill>
                  <a:schemeClr val="tx1"/>
                </a:solidFill>
                <a:latin typeface="+mn-lt"/>
                <a:cs typeface="Arial" panose="020B0604020202020204" pitchFamily="34" charset="0"/>
              </a:rPr>
              <a:t>Formindsk</a:t>
            </a:r>
            <a:r>
              <a:rPr lang="da-DK" altLang="da-DK" sz="900" b="0" noProof="1">
                <a:solidFill>
                  <a:schemeClr val="tx1"/>
                </a:solidFill>
                <a:latin typeface="+mn-lt"/>
                <a:cs typeface="Arial" panose="020B0604020202020204" pitchFamily="34" charset="0"/>
              </a:rPr>
              <a:t> listeniveau bruges</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sz="900" b="1" noProof="1">
                <a:latin typeface="+mn-lt"/>
                <a:cs typeface="Arial" panose="020B0604020202020204" pitchFamily="34" charset="0"/>
              </a:rPr>
              <a:t>TIP: Brug</a:t>
            </a:r>
            <a:r>
              <a:rPr lang="da-DK" sz="900" b="1" baseline="0" noProof="1">
                <a:latin typeface="+mn-lt"/>
                <a:cs typeface="Arial" panose="020B0604020202020204" pitchFamily="34" charset="0"/>
              </a:rPr>
              <a:t> bullet knappen</a:t>
            </a:r>
            <a:endParaRPr lang="da-DK" sz="900" b="1" noProof="1">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Fjern bullet for almindelig tekst.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bullet knappen for at sætte korrekt bullet igen</a:t>
            </a:r>
          </a:p>
          <a:p>
            <a:pPr marL="0" marR="0" lvl="0" indent="0" algn="l" defTabSz="914400" rtl="0" eaLnBrk="1" fontAlgn="auto" latinLnBrk="0" hangingPunct="1">
              <a:lnSpc>
                <a:spcPct val="100000"/>
              </a:lnSpc>
              <a:spcBef>
                <a:spcPts val="0"/>
              </a:spcBef>
              <a:spcAft>
                <a:spcPts val="600"/>
              </a:spcAft>
              <a:buClrTx/>
              <a:buSzTx/>
              <a:buFontTx/>
              <a:buNone/>
              <a:tabLst/>
              <a:defRPr/>
            </a:pPr>
            <a:br>
              <a:rPr lang="da-DK" altLang="da-DK" sz="1600" b="1" noProof="1">
                <a:solidFill>
                  <a:schemeClr val="tx1"/>
                </a:solidFill>
                <a:latin typeface="+mn-lt"/>
                <a:cs typeface="Arial" panose="020B0604020202020204" pitchFamily="34" charset="0"/>
              </a:rPr>
            </a:br>
            <a:r>
              <a:rPr lang="da-DK" sz="1600" dirty="0">
                <a:latin typeface="+mn-lt"/>
                <a:cs typeface="Arial" panose="020B0604020202020204" pitchFamily="34" charset="0"/>
              </a:rPr>
              <a:t>SLIDES &amp; LAYOUTS</a:t>
            </a:r>
            <a:br>
              <a:rPr lang="da-DK" altLang="da-DK" sz="1600" b="1" noProof="1">
                <a:solidFill>
                  <a:schemeClr val="tx1"/>
                </a:solidFill>
                <a:latin typeface="+mn-lt"/>
                <a:cs typeface="Arial" panose="020B0604020202020204" pitchFamily="34" charset="0"/>
              </a:rPr>
            </a:br>
            <a:br>
              <a:rPr lang="da-DK" altLang="da-DK" sz="900" b="1"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menupunktet </a:t>
            </a:r>
            <a:r>
              <a:rPr lang="da-DK" altLang="da-DK" sz="900" b="1" noProof="1">
                <a:solidFill>
                  <a:schemeClr val="tx1"/>
                </a:solidFill>
                <a:latin typeface="+mn-lt"/>
                <a:cs typeface="Arial" panose="020B0604020202020204" pitchFamily="34" charset="0"/>
              </a:rPr>
              <a:t>Nyt Slide </a:t>
            </a:r>
            <a:r>
              <a:rPr lang="da-DK" altLang="da-DK" sz="900" b="0" noProof="1">
                <a:solidFill>
                  <a:schemeClr val="tx1"/>
                </a:solidFill>
                <a:latin typeface="+mn-lt"/>
                <a:cs typeface="Arial" panose="020B0604020202020204" pitchFamily="34" charset="0"/>
              </a:rPr>
              <a:t>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 for at indsætte nyt slide</a:t>
            </a:r>
            <a:br>
              <a:rPr lang="da-DK" altLang="da-DK" sz="900" b="0" noProof="1">
                <a:solidFill>
                  <a:schemeClr val="tx1"/>
                </a:solidFill>
                <a:latin typeface="+mn-lt"/>
                <a:cs typeface="Arial" panose="020B0604020202020204" pitchFamily="34" charset="0"/>
              </a:rPr>
            </a:b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Ændre layout</a:t>
            </a: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pilen</a:t>
            </a:r>
            <a:r>
              <a:rPr lang="da-DK" altLang="da-DK" sz="900" b="0" baseline="0" noProof="1">
                <a:solidFill>
                  <a:schemeClr val="tx1"/>
                </a:solidFill>
                <a:latin typeface="+mn-lt"/>
                <a:cs typeface="Arial" panose="020B0604020202020204" pitchFamily="34" charset="0"/>
              </a:rPr>
              <a:t> ved siden af </a:t>
            </a:r>
            <a:r>
              <a:rPr lang="da-DK" altLang="da-DK" sz="900" b="1" baseline="0" noProof="1">
                <a:solidFill>
                  <a:schemeClr val="tx1"/>
                </a:solidFill>
                <a:latin typeface="+mn-lt"/>
                <a:cs typeface="Arial" panose="020B0604020202020204" pitchFamily="34" charset="0"/>
              </a:rPr>
              <a:t>Layout</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for at få vist en dropdown menu af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mulige slides layout</a:t>
            </a:r>
            <a:endParaRPr lang="da-DK" altLang="da-DK" sz="900" b="0" noProof="1">
              <a:solidFill>
                <a:schemeClr val="tx1"/>
              </a:solidFill>
              <a:latin typeface="+mn-lt"/>
              <a:cs typeface="Arial" panose="020B0604020202020204" pitchFamily="34" charset="0"/>
            </a:endParaRPr>
          </a:p>
        </p:txBody>
      </p:sp>
      <p:sp>
        <p:nvSpPr>
          <p:cNvPr id="28" name="Text Box 3">
            <a:extLst>
              <a:ext uri="{FF2B5EF4-FFF2-40B4-BE49-F238E27FC236}">
                <a16:creationId xmlns:a16="http://schemas.microsoft.com/office/drawing/2014/main" id="{F5D76AC5-956B-497C-88E2-05290D3AAF8A}"/>
              </a:ext>
            </a:extLst>
          </p:cNvPr>
          <p:cNvSpPr txBox="1">
            <a:spLocks noChangeArrowheads="1"/>
          </p:cNvSpPr>
          <p:nvPr userDrawn="1"/>
        </p:nvSpPr>
        <p:spPr bwMode="auto">
          <a:xfrm>
            <a:off x="4303713" y="1352550"/>
            <a:ext cx="2642400" cy="40780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44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fontAlgn="auto">
              <a:spcBef>
                <a:spcPts val="1200"/>
              </a:spcBef>
              <a:spcAft>
                <a:spcPts val="600"/>
              </a:spcAft>
              <a:buFont typeface="+mj-lt"/>
              <a:buNone/>
              <a:defRPr/>
            </a:pPr>
            <a:r>
              <a:rPr lang="da-DK" sz="900" b="1" noProof="1">
                <a:solidFill>
                  <a:schemeClr val="tx1"/>
                </a:solidFill>
                <a:latin typeface="+mn-lt"/>
                <a:cs typeface="Arial" panose="020B0604020202020204" pitchFamily="34" charset="0"/>
              </a:rPr>
              <a:t>Nulstil slide</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på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knappen</a:t>
            </a:r>
          </a:p>
          <a:p>
            <a:pPr marL="0" marR="0" indent="0" algn="l" defTabSz="914400" rtl="0" eaLnBrk="1" fontAlgn="auto" latinLnBrk="0" hangingPunct="1">
              <a:lnSpc>
                <a:spcPct val="100000"/>
              </a:lnSpc>
              <a:spcBef>
                <a:spcPts val="0"/>
              </a:spcBef>
              <a:spcAft>
                <a:spcPts val="600"/>
              </a:spcAft>
              <a:buClrTx/>
              <a:buSzTx/>
              <a:buFont typeface="+mj-lt"/>
              <a:buNone/>
              <a:tabLs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Nulstil</a:t>
            </a:r>
            <a:r>
              <a:rPr lang="da-DK" altLang="da-DK" sz="900" b="0" noProof="1">
                <a:solidFill>
                  <a:schemeClr val="tx1"/>
                </a:solidFill>
                <a:latin typeface="+mn-lt"/>
                <a:cs typeface="Arial" panose="020B0604020202020204" pitchFamily="34" charset="0"/>
              </a:rPr>
              <a:t> for at nulstille placering, størrelse og formatering af pladsholdere til layoutets oprindelige design i </a:t>
            </a:r>
            <a:r>
              <a:rPr lang="da-DK" altLang="da-DK" sz="900" b="1" noProof="1">
                <a:solidFill>
                  <a:schemeClr val="tx1"/>
                </a:solidFill>
                <a:latin typeface="+mn-lt"/>
                <a:cs typeface="Arial" panose="020B0604020202020204" pitchFamily="34" charset="0"/>
              </a:rPr>
              <a:t>Hjem</a:t>
            </a:r>
            <a:r>
              <a:rPr lang="da-DK" altLang="da-DK" sz="900" b="0" noProof="1">
                <a:solidFill>
                  <a:schemeClr val="tx1"/>
                </a:solidFill>
                <a:latin typeface="+mn-lt"/>
                <a:cs typeface="Arial" panose="020B0604020202020204" pitchFamily="34" charset="0"/>
              </a:rPr>
              <a:t> fanen</a:t>
            </a:r>
            <a:endParaRPr lang="da-DK" sz="900" b="1" noProof="1">
              <a:solidFill>
                <a:schemeClr val="tx1"/>
              </a:solidFill>
              <a:latin typeface="+mn-lt"/>
              <a:cs typeface="Arial" panose="020B0604020202020204" pitchFamily="34" charset="0"/>
            </a:endParaRPr>
          </a:p>
          <a:p>
            <a:pPr marL="0" marR="0" indent="0" algn="l" defTabSz="914400" rtl="0" eaLnBrk="1" fontAlgn="auto" latinLnBrk="0" hangingPunct="1">
              <a:lnSpc>
                <a:spcPct val="100000"/>
              </a:lnSpc>
              <a:spcBef>
                <a:spcPts val="0"/>
              </a:spcBef>
              <a:spcAft>
                <a:spcPts val="600"/>
              </a:spcAft>
              <a:buClrTx/>
              <a:buSzTx/>
              <a:buFont typeface="+mj-lt"/>
              <a:buNone/>
              <a:tabLst/>
              <a:defRPr/>
            </a:pPr>
            <a:endParaRPr lang="da-DK" sz="9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BILLEDER</a:t>
            </a:r>
            <a:endParaRPr lang="da-DK" sz="1600" b="1"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På slides med billedpladsholder,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klik på ikonet og vælg </a:t>
            </a:r>
            <a:r>
              <a:rPr lang="da-DK" altLang="da-DK" sz="900" b="1" noProof="1">
                <a:solidFill>
                  <a:schemeClr val="tx1"/>
                </a:solidFill>
                <a:latin typeface="+mn-lt"/>
                <a:cs typeface="Arial" panose="020B0604020202020204" pitchFamily="34" charset="0"/>
              </a:rPr>
              <a:t>Indsæt </a:t>
            </a:r>
            <a:r>
              <a:rPr lang="da-DK" altLang="da-DK" sz="900" b="0" noProof="1">
                <a:solidFill>
                  <a:schemeClr val="tx1"/>
                </a:solidFill>
                <a:latin typeface="+mn-lt"/>
                <a:cs typeface="Arial" panose="020B0604020202020204" pitchFamily="34" charset="0"/>
              </a:rPr>
              <a:t>for at søge efter billede</a:t>
            </a:r>
          </a:p>
          <a:p>
            <a:pPr eaLnBrk="1" hangingPunct="1">
              <a:spcBef>
                <a:spcPts val="1200"/>
              </a:spcBef>
              <a:spcAft>
                <a:spcPts val="600"/>
              </a:spcAft>
              <a:defRPr/>
            </a:pPr>
            <a:r>
              <a:rPr lang="da-DK" sz="900" b="1" noProof="1">
                <a:solidFill>
                  <a:schemeClr val="tx1"/>
                </a:solidFill>
                <a:latin typeface="+mn-lt"/>
                <a:cs typeface="Arial" panose="020B0604020202020204" pitchFamily="34" charset="0"/>
              </a:rPr>
              <a:t>Beskær billede</a:t>
            </a:r>
          </a:p>
          <a:p>
            <a:pPr eaLnBrk="1" hangingPunct="1">
              <a:spcAft>
                <a:spcPts val="600"/>
              </a:spcAft>
              <a:defRPr/>
            </a:pPr>
            <a:r>
              <a:rPr lang="da-DK" altLang="da-DK" sz="900" b="1" noProof="1">
                <a:solidFill>
                  <a:schemeClr val="tx1"/>
                </a:solidFill>
                <a:latin typeface="+mn-lt"/>
                <a:cs typeface="Arial" panose="020B0604020202020204" pitchFamily="34" charset="0"/>
              </a:rPr>
              <a:t>1. </a:t>
            </a: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Beskær</a:t>
            </a:r>
            <a:r>
              <a:rPr lang="da-DK" altLang="da-DK" sz="900" b="0" noProof="1">
                <a:solidFill>
                  <a:schemeClr val="tx1"/>
                </a:solidFill>
                <a:latin typeface="+mn-lt"/>
                <a:cs typeface="Arial" panose="020B0604020202020204" pitchFamily="34" charset="0"/>
              </a:rPr>
              <a:t> for at ændre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billedets fokus/størrelse</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Ønsker du at skalere billedet, så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hold </a:t>
            </a:r>
            <a:r>
              <a:rPr lang="da-DK" altLang="da-DK" sz="900" b="1" noProof="1">
                <a:solidFill>
                  <a:schemeClr val="tx1"/>
                </a:solidFill>
                <a:latin typeface="+mn-lt"/>
                <a:cs typeface="Arial" panose="020B0604020202020204" pitchFamily="34" charset="0"/>
              </a:rPr>
              <a:t>SHIFT</a:t>
            </a:r>
            <a:r>
              <a:rPr lang="da-DK" altLang="da-DK" sz="900" b="0" noProof="1">
                <a:solidFill>
                  <a:schemeClr val="tx1"/>
                </a:solidFill>
                <a:latin typeface="+mn-lt"/>
                <a:cs typeface="Arial" panose="020B0604020202020204" pitchFamily="34" charset="0"/>
              </a:rPr>
              <a:t>-knappen nede, mens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du trækker i billedets hjørner</a:t>
            </a:r>
          </a:p>
          <a:p>
            <a:pPr eaLnBrk="1" hangingPunct="1">
              <a:spcAft>
                <a:spcPts val="600"/>
              </a:spcAft>
              <a:defRPr/>
            </a:pP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TIP: </a:t>
            </a:r>
            <a:r>
              <a:rPr lang="da-DK" altLang="da-DK" sz="900" b="0" noProof="1">
                <a:solidFill>
                  <a:schemeClr val="tx1"/>
                </a:solidFill>
                <a:latin typeface="+mn-lt"/>
                <a:cs typeface="Arial" panose="020B0604020202020204" pitchFamily="34" charset="0"/>
              </a:rPr>
              <a:t>Hvis du sletter billedet og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indsætter et nyt, kan billedet lægge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sig foran tekst og grafik. Hvis dette sker, højreklik på billedet og vælg </a:t>
            </a:r>
            <a:r>
              <a:rPr lang="da-DK" altLang="da-DK" sz="900" b="1" noProof="1">
                <a:solidFill>
                  <a:schemeClr val="tx1"/>
                </a:solidFill>
                <a:latin typeface="+mn-lt"/>
                <a:cs typeface="Arial" panose="020B0604020202020204" pitchFamily="34" charset="0"/>
              </a:rPr>
              <a:t>Placer bagest</a:t>
            </a:r>
          </a:p>
          <a:p>
            <a:pPr eaLnBrk="1" hangingPunct="1">
              <a:spcAft>
                <a:spcPts val="600"/>
              </a:spcAft>
              <a:defRPr/>
            </a:pPr>
            <a:endParaRPr lang="da-DK" altLang="da-DK" sz="900" b="1" noProof="1">
              <a:solidFill>
                <a:schemeClr val="tx1"/>
              </a:solidFill>
              <a:latin typeface="+mn-lt"/>
              <a:cs typeface="Arial" panose="020B0604020202020204" pitchFamily="34" charset="0"/>
            </a:endParaRPr>
          </a:p>
        </p:txBody>
      </p:sp>
      <p:sp>
        <p:nvSpPr>
          <p:cNvPr id="30" name="Text Box 4">
            <a:extLst>
              <a:ext uri="{FF2B5EF4-FFF2-40B4-BE49-F238E27FC236}">
                <a16:creationId xmlns:a16="http://schemas.microsoft.com/office/drawing/2014/main" id="{460FBAEE-DC7E-44A6-BEA8-1DCAE4DE7726}"/>
              </a:ext>
            </a:extLst>
          </p:cNvPr>
          <p:cNvSpPr txBox="1">
            <a:spLocks noChangeArrowheads="1"/>
          </p:cNvSpPr>
          <p:nvPr userDrawn="1"/>
        </p:nvSpPr>
        <p:spPr bwMode="auto">
          <a:xfrm>
            <a:off x="8071878" y="1352550"/>
            <a:ext cx="2818372" cy="477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108000" bIns="0" anchor="t" anchorCtr="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marL="0" marR="0" lvl="0" indent="0" algn="l" defTabSz="914400" rtl="0" eaLnBrk="1" fontAlgn="auto" latinLnBrk="0" hangingPunct="1">
              <a:lnSpc>
                <a:spcPct val="100000"/>
              </a:lnSpc>
              <a:spcBef>
                <a:spcPts val="0"/>
              </a:spcBef>
              <a:spcAft>
                <a:spcPts val="600"/>
              </a:spcAft>
              <a:buClrTx/>
              <a:buSzTx/>
              <a:buFontTx/>
              <a:buNone/>
              <a:tabLst/>
              <a:defRPr/>
            </a:pPr>
            <a:r>
              <a:rPr lang="da-DK" sz="1600" dirty="0">
                <a:latin typeface="+mn-lt"/>
                <a:cs typeface="Arial" panose="020B0604020202020204" pitchFamily="34" charset="0"/>
              </a:rPr>
              <a:t>SIDEHOVED &amp; -FOD</a:t>
            </a:r>
            <a:endParaRPr lang="da-DK" altLang="da-DK" sz="1600" b="0" noProof="1">
              <a:solidFill>
                <a:schemeClr val="tx1"/>
              </a:solidFill>
              <a:latin typeface="+mn-lt"/>
              <a:cs typeface="Arial" panose="020B0604020202020204" pitchFamily="34" charset="0"/>
            </a:endParaRPr>
          </a:p>
          <a:p>
            <a:pPr marL="0" marR="0" lvl="0" indent="0" algn="l" defTabSz="914400" rtl="0" eaLnBrk="1" fontAlgn="auto" latinLnBrk="0" hangingPunct="1">
              <a:lnSpc>
                <a:spcPct val="100000"/>
              </a:lnSpc>
              <a:spcBef>
                <a:spcPts val="0"/>
              </a:spcBef>
              <a:spcAft>
                <a:spcPts val="600"/>
              </a:spcAft>
              <a:buClrTx/>
              <a:buSzTx/>
              <a:buFontTx/>
              <a:buNone/>
              <a:tabLst/>
              <a:defRPr/>
            </a:pPr>
            <a:r>
              <a:rPr lang="da-DK" altLang="da-DK" sz="900" b="0" noProof="1">
                <a:solidFill>
                  <a:schemeClr val="tx1"/>
                </a:solidFill>
                <a:latin typeface="+mn-lt"/>
                <a:cs typeface="Arial" panose="020B0604020202020204" pitchFamily="34" charset="0"/>
              </a:rPr>
              <a:t>Gør dette som</a:t>
            </a:r>
            <a:r>
              <a:rPr lang="da-DK" altLang="da-DK" sz="900" b="0" baseline="0" noProof="1">
                <a:solidFill>
                  <a:schemeClr val="tx1"/>
                </a:solidFill>
                <a:latin typeface="+mn-lt"/>
                <a:cs typeface="Arial" panose="020B0604020202020204" pitchFamily="34" charset="0"/>
              </a:rPr>
              <a:t> det sidste i din præsentation, </a:t>
            </a:r>
            <a:br>
              <a:rPr lang="da-DK" altLang="da-DK" sz="900" b="0" baseline="0" noProof="1">
                <a:solidFill>
                  <a:schemeClr val="tx1"/>
                </a:solidFill>
                <a:latin typeface="+mn-lt"/>
                <a:cs typeface="Arial" panose="020B0604020202020204" pitchFamily="34" charset="0"/>
              </a:rPr>
            </a:br>
            <a:r>
              <a:rPr lang="da-DK" altLang="da-DK" sz="900" b="0" baseline="0" noProof="1">
                <a:solidFill>
                  <a:schemeClr val="tx1"/>
                </a:solidFill>
                <a:latin typeface="+mn-lt"/>
                <a:cs typeface="Arial" panose="020B0604020202020204" pitchFamily="34" charset="0"/>
              </a:rPr>
              <a:t>så ændringerne slår igennem på alle slides</a:t>
            </a:r>
            <a:endParaRPr lang="da-DK" sz="9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a:t>
            </a:r>
            <a:r>
              <a:rPr lang="da-DK" altLang="da-DK" sz="900" b="1" noProof="1">
                <a:solidFill>
                  <a:schemeClr val="tx1"/>
                </a:solidFill>
                <a:latin typeface="+mn-lt"/>
                <a:cs typeface="Arial" panose="020B0604020202020204" pitchFamily="34" charset="0"/>
              </a:rPr>
              <a:t>Sidehoved og Sidefod</a:t>
            </a:r>
            <a:r>
              <a:rPr lang="da-DK" altLang="da-DK" sz="900" b="0" noProof="1">
                <a:solidFill>
                  <a:schemeClr val="tx1"/>
                </a:solidFill>
                <a:latin typeface="+mn-lt"/>
                <a:cs typeface="Arial" panose="020B0604020202020204" pitchFamily="34" charset="0"/>
              </a:rPr>
              <a:t> i fanen </a:t>
            </a:r>
            <a:r>
              <a:rPr lang="da-DK" altLang="da-DK" sz="900" b="1" noProof="1">
                <a:solidFill>
                  <a:schemeClr val="tx1"/>
                </a:solidFill>
                <a:latin typeface="+mn-lt"/>
                <a:cs typeface="Arial" panose="020B0604020202020204" pitchFamily="34" charset="0"/>
              </a:rPr>
              <a:t>Indsæt</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(indtast evt. tekst i sidefod)</a:t>
            </a:r>
          </a:p>
          <a:p>
            <a:pPr eaLnBrk="1" hangingPunct="1">
              <a:spcAft>
                <a:spcPts val="600"/>
              </a:spcAft>
              <a:defRPr/>
            </a:pPr>
            <a:r>
              <a:rPr lang="da-DK" altLang="da-DK" sz="900" b="0" noProof="1">
                <a:solidFill>
                  <a:schemeClr val="tx1"/>
                </a:solidFill>
                <a:latin typeface="+mn-lt"/>
                <a:cs typeface="Arial" panose="020B0604020202020204" pitchFamily="34" charset="0"/>
              </a:rPr>
              <a:t>Vælg </a:t>
            </a:r>
            <a:r>
              <a:rPr lang="da-DK" altLang="da-DK" sz="900" b="1" noProof="1">
                <a:solidFill>
                  <a:schemeClr val="tx1"/>
                </a:solidFill>
                <a:latin typeface="+mn-lt"/>
                <a:cs typeface="Arial" panose="020B0604020202020204" pitchFamily="34" charset="0"/>
              </a:rPr>
              <a:t>Anvend på alle </a:t>
            </a:r>
            <a:r>
              <a:rPr lang="da-DK" altLang="da-DK" sz="900" b="0" noProof="1">
                <a:solidFill>
                  <a:schemeClr val="tx1"/>
                </a:solidFill>
                <a:latin typeface="+mn-lt"/>
                <a:cs typeface="Arial" panose="020B0604020202020204" pitchFamily="34" charset="0"/>
              </a:rPr>
              <a:t>eller </a:t>
            </a:r>
            <a:r>
              <a:rPr lang="da-DK" altLang="da-DK" sz="900" b="1" noProof="1">
                <a:solidFill>
                  <a:schemeClr val="tx1"/>
                </a:solidFill>
                <a:latin typeface="+mn-lt"/>
                <a:cs typeface="Arial" panose="020B0604020202020204" pitchFamily="34" charset="0"/>
              </a:rPr>
              <a:t>Anvend</a:t>
            </a:r>
            <a:r>
              <a:rPr lang="da-DK" altLang="da-DK" sz="900" b="0" noProof="1">
                <a:solidFill>
                  <a:schemeClr val="tx1"/>
                </a:solidFill>
                <a:latin typeface="+mn-lt"/>
                <a:cs typeface="Arial" panose="020B0604020202020204" pitchFamily="34" charset="0"/>
              </a:rPr>
              <a:t> hvis det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kun skal være på et enkelt slide</a:t>
            </a:r>
          </a:p>
          <a:p>
            <a:pPr eaLnBrk="1" hangingPunct="1">
              <a:spcAft>
                <a:spcPts val="600"/>
              </a:spcAft>
              <a:defRPr/>
            </a:pPr>
            <a:endParaRPr lang="da-DK" sz="900" b="0" noProof="1">
              <a:solidFill>
                <a:schemeClr val="tx1"/>
              </a:solidFill>
              <a:latin typeface="+mn-lt"/>
              <a:cs typeface="Arial" panose="020B0604020202020204" pitchFamily="34" charset="0"/>
            </a:endParaRPr>
          </a:p>
          <a:p>
            <a:pPr eaLnBrk="1" hangingPunct="1">
              <a:spcAft>
                <a:spcPts val="600"/>
              </a:spcAft>
              <a:defRPr/>
            </a:pPr>
            <a:r>
              <a:rPr lang="da-DK" sz="1600" dirty="0">
                <a:latin typeface="+mn-lt"/>
                <a:cs typeface="Arial" panose="020B0604020202020204" pitchFamily="34" charset="0"/>
              </a:rPr>
              <a:t>HJÆLPELINJER</a:t>
            </a:r>
            <a:endParaRPr lang="da-DK" sz="1600" b="1" noProof="1">
              <a:solidFill>
                <a:schemeClr val="tx1"/>
              </a:solidFill>
              <a:latin typeface="+mn-lt"/>
              <a:cs typeface="Arial" panose="020B0604020202020204" pitchFamily="34" charset="0"/>
            </a:endParaRPr>
          </a:p>
          <a:p>
            <a:pPr eaLnBrk="1" hangingPunct="1">
              <a:spcAft>
                <a:spcPts val="600"/>
              </a:spcAft>
              <a:defRPr/>
            </a:pPr>
            <a:r>
              <a:rPr lang="da-DK" altLang="da-DK" sz="900" b="0" noProof="1">
                <a:solidFill>
                  <a:schemeClr val="tx1"/>
                </a:solidFill>
                <a:latin typeface="+mn-lt"/>
                <a:cs typeface="Arial" panose="020B0604020202020204" pitchFamily="34" charset="0"/>
              </a:rPr>
              <a:t>Klik på fanen </a:t>
            </a:r>
            <a:r>
              <a:rPr lang="da-DK" altLang="da-DK" sz="900" b="1" noProof="1">
                <a:solidFill>
                  <a:schemeClr val="tx1"/>
                </a:solidFill>
                <a:latin typeface="+mn-lt"/>
                <a:cs typeface="Arial" panose="020B0604020202020204" pitchFamily="34" charset="0"/>
              </a:rPr>
              <a:t>Vis </a:t>
            </a:r>
            <a:r>
              <a:rPr lang="da-DK" altLang="da-DK" sz="900" b="0" noProof="1">
                <a:solidFill>
                  <a:schemeClr val="tx1"/>
                </a:solidFill>
                <a:latin typeface="+mn-lt"/>
                <a:cs typeface="Arial" panose="020B0604020202020204" pitchFamily="34" charset="0"/>
              </a:rPr>
              <a:t>og sæt hak ved </a:t>
            </a:r>
            <a:r>
              <a:rPr lang="da-DK" altLang="da-DK" sz="900" b="1" noProof="1">
                <a:solidFill>
                  <a:schemeClr val="tx1"/>
                </a:solidFill>
                <a:latin typeface="+mn-lt"/>
                <a:cs typeface="Arial" panose="020B0604020202020204" pitchFamily="34" charset="0"/>
              </a:rPr>
              <a:t>Hjælpelinjer</a:t>
            </a:r>
          </a:p>
          <a:p>
            <a:pPr eaLnBrk="1" hangingPunct="1">
              <a:spcAft>
                <a:spcPts val="600"/>
              </a:spcAft>
              <a:defRPr/>
            </a:pPr>
            <a:r>
              <a:rPr lang="da-DK" altLang="da-DK" sz="900" b="1" noProof="1">
                <a:solidFill>
                  <a:schemeClr val="tx1"/>
                </a:solidFill>
                <a:latin typeface="+mn-lt"/>
                <a:cs typeface="Arial" panose="020B0604020202020204" pitchFamily="34" charset="0"/>
              </a:rPr>
              <a:t>TIP: Alt + F9 </a:t>
            </a:r>
            <a:r>
              <a:rPr lang="da-DK" altLang="da-DK" sz="900" b="0" noProof="1">
                <a:solidFill>
                  <a:schemeClr val="tx1"/>
                </a:solidFill>
                <a:latin typeface="+mn-lt"/>
                <a:cs typeface="Arial" panose="020B0604020202020204" pitchFamily="34" charset="0"/>
              </a:rPr>
              <a:t>for hurtig visning af hjælpelinjer</a:t>
            </a:r>
            <a:br>
              <a:rPr lang="da-DK" altLang="da-DK" sz="900" b="0" noProof="1">
                <a:solidFill>
                  <a:schemeClr val="tx1"/>
                </a:solidFill>
                <a:latin typeface="+mn-lt"/>
                <a:cs typeface="Arial" panose="020B0604020202020204" pitchFamily="34" charset="0"/>
              </a:rPr>
            </a:br>
            <a:r>
              <a:rPr lang="da-DK" altLang="da-DK" sz="900" b="1" noProof="1">
                <a:solidFill>
                  <a:schemeClr val="tx1"/>
                </a:solidFill>
                <a:latin typeface="+mn-lt"/>
                <a:cs typeface="Arial" panose="020B0604020202020204" pitchFamily="34" charset="0"/>
              </a:rPr>
              <a:t>Mac: </a:t>
            </a:r>
            <a:r>
              <a:rPr lang="da-DK" sz="900" b="0" i="0" dirty="0">
                <a:solidFill>
                  <a:srgbClr val="333333"/>
                </a:solidFill>
                <a:effectLst/>
                <a:latin typeface="Arial"/>
              </a:rPr>
              <a:t>⌘ </a:t>
            </a:r>
            <a:r>
              <a:rPr lang="da-DK" altLang="da-DK" sz="900" b="0" noProof="1">
                <a:solidFill>
                  <a:schemeClr val="tx1"/>
                </a:solidFill>
                <a:latin typeface="+mn-lt"/>
                <a:cs typeface="Arial" panose="020B0604020202020204" pitchFamily="34" charset="0"/>
              </a:rPr>
              <a:t>+ option + ctrl + G</a:t>
            </a:r>
            <a:br>
              <a:rPr lang="da-DK" altLang="da-DK" sz="900" b="0" noProof="1">
                <a:solidFill>
                  <a:schemeClr val="tx1"/>
                </a:solidFill>
                <a:latin typeface="+mn-lt"/>
                <a:cs typeface="Arial" panose="020B0604020202020204" pitchFamily="34" charset="0"/>
              </a:rPr>
            </a:br>
            <a:endParaRPr lang="da-DK" altLang="da-DK" sz="900" b="0" noProof="1">
              <a:solidFill>
                <a:schemeClr val="tx1"/>
              </a:solidFill>
              <a:latin typeface="+mn-lt"/>
              <a:cs typeface="Arial" panose="020B0604020202020204" pitchFamily="34" charset="0"/>
            </a:endParaRPr>
          </a:p>
          <a:p>
            <a:pPr eaLnBrk="1" hangingPunct="1">
              <a:spcAft>
                <a:spcPts val="600"/>
              </a:spcAft>
              <a:defRPr/>
            </a:pPr>
            <a:r>
              <a:rPr lang="da-DK" altLang="da-DK" sz="1600" b="0" noProof="1">
                <a:solidFill>
                  <a:schemeClr val="tx1"/>
                </a:solidFill>
                <a:latin typeface="+mn-lt"/>
                <a:cs typeface="Arial" panose="020B0604020202020204" pitchFamily="34" charset="0"/>
              </a:rPr>
              <a:t>COPY/PASTE INDHOLD</a:t>
            </a:r>
          </a:p>
          <a:p>
            <a:pPr eaLnBrk="1" hangingPunct="1">
              <a:spcAft>
                <a:spcPts val="600"/>
              </a:spcAft>
              <a:defRPr/>
            </a:pPr>
            <a:r>
              <a:rPr lang="da-DK" altLang="da-DK" sz="900" b="0" noProof="1">
                <a:solidFill>
                  <a:schemeClr val="tx1"/>
                </a:solidFill>
                <a:latin typeface="+mn-lt"/>
                <a:cs typeface="Arial" panose="020B0604020202020204" pitchFamily="34" charset="0"/>
              </a:rPr>
              <a:t>Du har 2 muligheder, når du kopierer gammelt indhold over i din nye præsentation:</a:t>
            </a:r>
          </a:p>
          <a:p>
            <a:pPr eaLnBrk="1" hangingPunct="1">
              <a:spcAft>
                <a:spcPts val="600"/>
              </a:spcAft>
              <a:defRPr/>
            </a:pPr>
            <a:r>
              <a:rPr lang="da-DK" altLang="da-DK" sz="900" b="1" noProof="1">
                <a:solidFill>
                  <a:schemeClr val="tx1"/>
                </a:solidFill>
                <a:latin typeface="+mn-lt"/>
                <a:cs typeface="Arial" panose="020B0604020202020204" pitchFamily="34" charset="0"/>
              </a:rPr>
              <a:t>1. Best practice: </a:t>
            </a:r>
            <a:r>
              <a:rPr lang="da-DK" altLang="da-DK" sz="900" b="0" noProof="1">
                <a:solidFill>
                  <a:schemeClr val="tx1"/>
                </a:solidFill>
                <a:latin typeface="+mn-lt"/>
                <a:cs typeface="Arial" panose="020B0604020202020204" pitchFamily="34" charset="0"/>
              </a:rPr>
              <a:t>Opret et slide i din nye præsentation og kopier ét indholdselement </a:t>
            </a:r>
            <a:br>
              <a:rPr lang="da-DK" altLang="da-DK" sz="900" b="0" noProof="1">
                <a:solidFill>
                  <a:schemeClr val="tx1"/>
                </a:solidFill>
                <a:latin typeface="+mn-lt"/>
                <a:cs typeface="Arial" panose="020B0604020202020204" pitchFamily="34" charset="0"/>
              </a:rPr>
            </a:br>
            <a:r>
              <a:rPr lang="da-DK" altLang="da-DK" sz="900" b="0" noProof="1">
                <a:solidFill>
                  <a:schemeClr val="tx1"/>
                </a:solidFill>
                <a:latin typeface="+mn-lt"/>
                <a:cs typeface="Arial" panose="020B0604020202020204" pitchFamily="34" charset="0"/>
              </a:rPr>
              <a:t>ad gangen (fx kopier al tekst fra én tekstboks)</a:t>
            </a:r>
          </a:p>
          <a:p>
            <a:pPr eaLnBrk="1" hangingPunct="1">
              <a:spcAft>
                <a:spcPts val="600"/>
              </a:spcAft>
              <a:defRPr/>
            </a:pPr>
            <a:r>
              <a:rPr lang="da-DK" altLang="da-DK" sz="900" b="1" noProof="1">
                <a:solidFill>
                  <a:schemeClr val="tx1"/>
                </a:solidFill>
                <a:latin typeface="+mn-lt"/>
                <a:cs typeface="Arial" panose="020B0604020202020204" pitchFamily="34" charset="0"/>
              </a:rPr>
              <a:t>2. </a:t>
            </a:r>
            <a:r>
              <a:rPr lang="da-DK" altLang="da-DK" sz="900" b="0" noProof="1">
                <a:solidFill>
                  <a:schemeClr val="tx1"/>
                </a:solidFill>
                <a:latin typeface="+mn-lt"/>
                <a:cs typeface="Arial" panose="020B0604020202020204" pitchFamily="34" charset="0"/>
              </a:rPr>
              <a:t>Eller kopier et helt slide over i din nye præsentation og vælg derefter et passende layout. </a:t>
            </a:r>
            <a:r>
              <a:rPr lang="da-DK" altLang="da-DK" sz="900" b="0" noProof="1">
                <a:solidFill>
                  <a:srgbClr val="000000"/>
                </a:solidFill>
                <a:latin typeface="+mn-lt"/>
                <a:cs typeface="Arial" panose="020B0604020202020204" pitchFamily="34" charset="0"/>
              </a:rPr>
              <a:t>Når din præsentation er klar, åbner du en tom præsentation (tryk Ctrl+N). Kopier alle dias fra den nye præsentation, indsæt dem i den tomme præsentation. Dette vil sikre, at </a:t>
            </a:r>
            <a:br>
              <a:rPr lang="da-DK" altLang="da-DK" sz="900" b="0" noProof="1">
                <a:solidFill>
                  <a:srgbClr val="000000"/>
                </a:solidFill>
                <a:latin typeface="+mn-lt"/>
                <a:cs typeface="Arial" panose="020B0604020202020204" pitchFamily="34" charset="0"/>
              </a:rPr>
            </a:br>
            <a:r>
              <a:rPr lang="da-DK" altLang="da-DK" sz="900" b="0" noProof="1">
                <a:solidFill>
                  <a:srgbClr val="000000"/>
                </a:solidFill>
                <a:latin typeface="+mn-lt"/>
                <a:cs typeface="Arial" panose="020B0604020202020204" pitchFamily="34" charset="0"/>
              </a:rPr>
              <a:t>der ikke er ekstra layouts</a:t>
            </a:r>
            <a:endParaRPr lang="da-DK" altLang="da-DK" sz="900" b="0" noProof="1">
              <a:solidFill>
                <a:schemeClr val="tx1"/>
              </a:solidFill>
              <a:latin typeface="+mn-lt"/>
              <a:cs typeface="Arial" panose="020B0604020202020204" pitchFamily="34" charset="0"/>
            </a:endParaRPr>
          </a:p>
        </p:txBody>
      </p:sp>
      <p:pic>
        <p:nvPicPr>
          <p:cNvPr id="31" name="Picture 30">
            <a:extLst>
              <a:ext uri="{FF2B5EF4-FFF2-40B4-BE49-F238E27FC236}">
                <a16:creationId xmlns:a16="http://schemas.microsoft.com/office/drawing/2014/main" id="{E7B73ADD-C9A2-4CC9-B9B1-829AB8120F3E}"/>
              </a:ext>
            </a:extLst>
          </p:cNvPr>
          <p:cNvPicPr>
            <a:picLocks noChangeAspect="1"/>
          </p:cNvPicPr>
          <p:nvPr userDrawn="1"/>
        </p:nvPicPr>
        <p:blipFill>
          <a:blip r:embed="rId2"/>
          <a:stretch>
            <a:fillRect/>
          </a:stretch>
        </p:blipFill>
        <p:spPr>
          <a:xfrm>
            <a:off x="3182938" y="3244510"/>
            <a:ext cx="257143" cy="285714"/>
          </a:xfrm>
          <a:prstGeom prst="rect">
            <a:avLst/>
          </a:prstGeom>
        </p:spPr>
      </p:pic>
      <p:pic>
        <p:nvPicPr>
          <p:cNvPr id="32" name="Picture 31">
            <a:extLst>
              <a:ext uri="{FF2B5EF4-FFF2-40B4-BE49-F238E27FC236}">
                <a16:creationId xmlns:a16="http://schemas.microsoft.com/office/drawing/2014/main" id="{94E7EF11-FB06-4FF3-89B6-C9C7B40D4DAE}"/>
              </a:ext>
            </a:extLst>
          </p:cNvPr>
          <p:cNvPicPr>
            <a:picLocks noChangeAspect="1"/>
          </p:cNvPicPr>
          <p:nvPr userDrawn="1"/>
        </p:nvPicPr>
        <p:blipFill rotWithShape="1">
          <a:blip r:embed="rId3"/>
          <a:srcRect l="3901" t="45142" r="62601" b="9046"/>
          <a:stretch/>
        </p:blipFill>
        <p:spPr>
          <a:xfrm>
            <a:off x="6892925" y="2885905"/>
            <a:ext cx="341204" cy="321707"/>
          </a:xfrm>
          <a:prstGeom prst="rect">
            <a:avLst/>
          </a:prstGeom>
        </p:spPr>
      </p:pic>
      <p:pic>
        <p:nvPicPr>
          <p:cNvPr id="33" name="Billede 1">
            <a:extLst>
              <a:ext uri="{FF2B5EF4-FFF2-40B4-BE49-F238E27FC236}">
                <a16:creationId xmlns:a16="http://schemas.microsoft.com/office/drawing/2014/main" id="{58944A03-80A9-4768-89E7-4E910EFFBC28}"/>
              </a:ext>
            </a:extLst>
          </p:cNvPr>
          <p:cNvPicPr>
            <a:picLocks noChangeAspect="1"/>
          </p:cNvPicPr>
          <p:nvPr userDrawn="1"/>
        </p:nvPicPr>
        <p:blipFill>
          <a:blip r:embed="rId4"/>
          <a:stretch>
            <a:fillRect/>
          </a:stretch>
        </p:blipFill>
        <p:spPr>
          <a:xfrm>
            <a:off x="3182938" y="4167692"/>
            <a:ext cx="308589" cy="528030"/>
          </a:xfrm>
          <a:prstGeom prst="rect">
            <a:avLst/>
          </a:prstGeom>
        </p:spPr>
      </p:pic>
      <p:pic>
        <p:nvPicPr>
          <p:cNvPr id="35" name="Billede 4">
            <a:extLst>
              <a:ext uri="{FF2B5EF4-FFF2-40B4-BE49-F238E27FC236}">
                <a16:creationId xmlns:a16="http://schemas.microsoft.com/office/drawing/2014/main" id="{51BFC2D6-78F9-4DE9-9EA2-2262FCDF4EAF}"/>
              </a:ext>
            </a:extLst>
          </p:cNvPr>
          <p:cNvPicPr>
            <a:picLocks noChangeAspect="1"/>
          </p:cNvPicPr>
          <p:nvPr userDrawn="1"/>
        </p:nvPicPr>
        <p:blipFill rotWithShape="1">
          <a:blip r:embed="rId5"/>
          <a:srcRect l="3031"/>
          <a:stretch/>
        </p:blipFill>
        <p:spPr>
          <a:xfrm>
            <a:off x="6946900" y="1917668"/>
            <a:ext cx="496606" cy="172842"/>
          </a:xfrm>
          <a:prstGeom prst="rect">
            <a:avLst/>
          </a:prstGeom>
        </p:spPr>
      </p:pic>
      <p:pic>
        <p:nvPicPr>
          <p:cNvPr id="36" name="Billede 5">
            <a:extLst>
              <a:ext uri="{FF2B5EF4-FFF2-40B4-BE49-F238E27FC236}">
                <a16:creationId xmlns:a16="http://schemas.microsoft.com/office/drawing/2014/main" id="{EBC4A3E5-1D15-4741-BFC6-17ACF4D5CD3D}"/>
              </a:ext>
            </a:extLst>
          </p:cNvPr>
          <p:cNvPicPr>
            <a:picLocks noChangeAspect="1"/>
          </p:cNvPicPr>
          <p:nvPr userDrawn="1"/>
        </p:nvPicPr>
        <p:blipFill>
          <a:blip r:embed="rId6"/>
          <a:stretch>
            <a:fillRect/>
          </a:stretch>
        </p:blipFill>
        <p:spPr>
          <a:xfrm>
            <a:off x="6938963" y="3654049"/>
            <a:ext cx="366043" cy="480431"/>
          </a:xfrm>
          <a:prstGeom prst="rect">
            <a:avLst/>
          </a:prstGeom>
        </p:spPr>
      </p:pic>
      <p:pic>
        <p:nvPicPr>
          <p:cNvPr id="37" name="Picture 36">
            <a:extLst>
              <a:ext uri="{FF2B5EF4-FFF2-40B4-BE49-F238E27FC236}">
                <a16:creationId xmlns:a16="http://schemas.microsoft.com/office/drawing/2014/main" id="{6C19287C-813E-4966-89A1-64D6247DEA84}"/>
              </a:ext>
            </a:extLst>
          </p:cNvPr>
          <p:cNvPicPr>
            <a:picLocks noChangeAspect="1"/>
          </p:cNvPicPr>
          <p:nvPr userDrawn="1"/>
        </p:nvPicPr>
        <p:blipFill>
          <a:blip r:embed="rId7"/>
          <a:stretch>
            <a:fillRect/>
          </a:stretch>
        </p:blipFill>
        <p:spPr>
          <a:xfrm>
            <a:off x="3182938" y="2486469"/>
            <a:ext cx="457143" cy="257143"/>
          </a:xfrm>
          <a:prstGeom prst="rect">
            <a:avLst/>
          </a:prstGeom>
        </p:spPr>
      </p:pic>
      <p:pic>
        <p:nvPicPr>
          <p:cNvPr id="38" name="Picture 37">
            <a:extLst>
              <a:ext uri="{FF2B5EF4-FFF2-40B4-BE49-F238E27FC236}">
                <a16:creationId xmlns:a16="http://schemas.microsoft.com/office/drawing/2014/main" id="{007658DD-99CF-4B02-82C0-E6D1C908CA1A}"/>
              </a:ext>
            </a:extLst>
          </p:cNvPr>
          <p:cNvPicPr>
            <a:picLocks noChangeAspect="1"/>
          </p:cNvPicPr>
          <p:nvPr userDrawn="1"/>
        </p:nvPicPr>
        <p:blipFill>
          <a:blip r:embed="rId8"/>
          <a:stretch>
            <a:fillRect/>
          </a:stretch>
        </p:blipFill>
        <p:spPr>
          <a:xfrm>
            <a:off x="3182938" y="5035960"/>
            <a:ext cx="475428" cy="176762"/>
          </a:xfrm>
          <a:prstGeom prst="rect">
            <a:avLst/>
          </a:prstGeom>
        </p:spPr>
      </p:pic>
      <p:pic>
        <p:nvPicPr>
          <p:cNvPr id="13" name="Billede 12">
            <a:extLst>
              <a:ext uri="{FF2B5EF4-FFF2-40B4-BE49-F238E27FC236}">
                <a16:creationId xmlns:a16="http://schemas.microsoft.com/office/drawing/2014/main" id="{35803521-009F-447D-8D16-21D9EADF441A}"/>
              </a:ext>
            </a:extLst>
          </p:cNvPr>
          <p:cNvPicPr>
            <a:picLocks noChangeAspect="1"/>
          </p:cNvPicPr>
          <p:nvPr userDrawn="1"/>
        </p:nvPicPr>
        <p:blipFill>
          <a:blip r:embed="rId9"/>
          <a:stretch>
            <a:fillRect/>
          </a:stretch>
        </p:blipFill>
        <p:spPr>
          <a:xfrm>
            <a:off x="10966450" y="1881866"/>
            <a:ext cx="440195" cy="543366"/>
          </a:xfrm>
          <a:prstGeom prst="rect">
            <a:avLst/>
          </a:prstGeom>
        </p:spPr>
      </p:pic>
      <p:sp>
        <p:nvSpPr>
          <p:cNvPr id="14" name="Date Placeholder 6" hidden="1">
            <a:extLst>
              <a:ext uri="{FF2B5EF4-FFF2-40B4-BE49-F238E27FC236}">
                <a16:creationId xmlns:a16="http://schemas.microsoft.com/office/drawing/2014/main" id="{E4FD2B6E-39A9-4094-A5FF-CBA180265C06}"/>
              </a:ext>
            </a:extLst>
          </p:cNvPr>
          <p:cNvSpPr>
            <a:spLocks noGrp="1"/>
          </p:cNvSpPr>
          <p:nvPr>
            <p:ph type="dt" sz="half" idx="15"/>
          </p:nvPr>
        </p:nvSpPr>
        <p:spPr>
          <a:xfrm>
            <a:off x="0" y="6858000"/>
            <a:ext cx="0" cy="0"/>
          </a:xfrm>
        </p:spPr>
        <p:txBody>
          <a:bodyPr/>
          <a:lstStyle>
            <a:lvl1pPr>
              <a:defRPr sz="100">
                <a:noFill/>
              </a:defRPr>
            </a:lvl1pPr>
          </a:lstStyle>
          <a:p>
            <a:fld id="{50BDF515-98B1-4790-AB92-AF7BBF1B4FE1}" type="datetime3">
              <a:rPr lang="da-DK" smtClean="0"/>
              <a:t>22.08.2025</a:t>
            </a:fld>
            <a:endParaRPr lang="da-DK" dirty="0"/>
          </a:p>
        </p:txBody>
      </p:sp>
      <p:sp>
        <p:nvSpPr>
          <p:cNvPr id="15" name="Footer Placeholder 8" hidden="1">
            <a:extLst>
              <a:ext uri="{FF2B5EF4-FFF2-40B4-BE49-F238E27FC236}">
                <a16:creationId xmlns:a16="http://schemas.microsoft.com/office/drawing/2014/main" id="{AAFF8183-88DB-4217-8B14-93C3A2F3C637}"/>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6" name="Slide Number Placeholder 10" hidden="1">
            <a:extLst>
              <a:ext uri="{FF2B5EF4-FFF2-40B4-BE49-F238E27FC236}">
                <a16:creationId xmlns:a16="http://schemas.microsoft.com/office/drawing/2014/main" id="{2ECA3156-EAFA-499A-BDD3-C3FE309B5732}"/>
              </a:ext>
            </a:extLst>
          </p:cNvPr>
          <p:cNvSpPr>
            <a:spLocks noGrp="1"/>
          </p:cNvSpPr>
          <p:nvPr>
            <p:ph type="sldNum" sz="quarter" idx="17"/>
          </p:nvPr>
        </p:nvSpPr>
        <p:spPr>
          <a:xfrm>
            <a:off x="0" y="6858000"/>
            <a:ext cx="0" cy="0"/>
          </a:xfrm>
        </p:spPr>
        <p:txBody>
          <a:bodyPr/>
          <a:lstStyle>
            <a:lvl1pPr>
              <a:defRPr sz="100">
                <a:noFill/>
              </a:defRPr>
            </a:lvl1pPr>
          </a:lstStyle>
          <a:p>
            <a:fld id="{23AA811B-2EBD-4900-905E-5BE206449611}" type="slidenum">
              <a:rPr lang="da-DK" smtClean="0"/>
              <a:pPr/>
              <a:t>‹nr.›</a:t>
            </a:fld>
            <a:endParaRPr lang="da-DK" dirty="0"/>
          </a:p>
        </p:txBody>
      </p:sp>
    </p:spTree>
    <p:extLst>
      <p:ext uri="{BB962C8B-B14F-4D97-AF65-F5344CB8AC3E}">
        <p14:creationId xmlns:p14="http://schemas.microsoft.com/office/powerpoint/2010/main" val="42069401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og billede">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9" name="Date Placeholder 3" hidden="1">
            <a:extLst>
              <a:ext uri="{FF2B5EF4-FFF2-40B4-BE49-F238E27FC236}">
                <a16:creationId xmlns:a16="http://schemas.microsoft.com/office/drawing/2014/main" id="{9FF44439-E9E2-26D4-6CC2-48F495B87A03}"/>
              </a:ext>
            </a:extLst>
          </p:cNvPr>
          <p:cNvSpPr>
            <a:spLocks noGrp="1" noRot="1" noMove="1" noResize="1" noEditPoints="1" noAdjustHandles="1" noChangeArrowheads="1" noChangeShapeType="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CBA37B79-0996-464D-8509-9F60A55EDEEA}" type="datetime3">
              <a:rPr lang="da-DK" smtClean="0"/>
              <a:t>22.08.2025</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7" name="Picture Placeholder 7">
            <a:extLst>
              <a:ext uri="{FF2B5EF4-FFF2-40B4-BE49-F238E27FC236}">
                <a16:creationId xmlns:a16="http://schemas.microsoft.com/office/drawing/2014/main" id="{B487C527-92CB-3576-EF55-7103E438B514}"/>
              </a:ext>
            </a:extLst>
          </p:cNvPr>
          <p:cNvSpPr>
            <a:spLocks noGrp="1"/>
          </p:cNvSpPr>
          <p:nvPr>
            <p:ph type="pic" sz="quarter" idx="13" hasCustomPrompt="1"/>
          </p:nvPr>
        </p:nvSpPr>
        <p:spPr>
          <a:xfrm>
            <a:off x="4678800" y="0"/>
            <a:ext cx="7513200" cy="6858000"/>
          </a:xfrm>
          <a:solidFill>
            <a:schemeClr val="tx1">
              <a:lumMod val="85000"/>
            </a:schemeClr>
          </a:solidFill>
        </p:spPr>
        <p:txBody>
          <a:bodyPr lIns="0" tIns="648000" rIns="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2" name="Title 1"/>
          <p:cNvSpPr>
            <a:spLocks noGrp="1"/>
          </p:cNvSpPr>
          <p:nvPr>
            <p:ph type="ctrTitle" hasCustomPrompt="1"/>
          </p:nvPr>
        </p:nvSpPr>
        <p:spPr>
          <a:xfrm>
            <a:off x="540000" y="5322889"/>
            <a:ext cx="3585600" cy="1229436"/>
          </a:xfrm>
        </p:spPr>
        <p:txBody>
          <a:bodyPr anchor="b"/>
          <a:lstStyle>
            <a:lvl1pPr algn="l">
              <a:lnSpc>
                <a:spcPct val="93000"/>
              </a:lnSpc>
              <a:defRPr sz="6600">
                <a:solidFill>
                  <a:srgbClr val="F74030"/>
                </a:solidFill>
              </a:defRPr>
            </a:lvl1pPr>
          </a:lstStyle>
          <a:p>
            <a:r>
              <a:rPr lang="da-DK" dirty="0"/>
              <a:t>Klik for at tilføje Agenda</a:t>
            </a:r>
          </a:p>
        </p:txBody>
      </p:sp>
      <p:sp>
        <p:nvSpPr>
          <p:cNvPr id="10" name="Content Placeholder 9">
            <a:extLst>
              <a:ext uri="{FF2B5EF4-FFF2-40B4-BE49-F238E27FC236}">
                <a16:creationId xmlns:a16="http://schemas.microsoft.com/office/drawing/2014/main" id="{4F16A395-8E68-E381-05CE-896108256767}"/>
              </a:ext>
            </a:extLst>
          </p:cNvPr>
          <p:cNvSpPr>
            <a:spLocks noGrp="1"/>
          </p:cNvSpPr>
          <p:nvPr>
            <p:ph sz="quarter" idx="18" hasCustomPrompt="1"/>
          </p:nvPr>
        </p:nvSpPr>
        <p:spPr>
          <a:xfrm>
            <a:off x="539750" y="539750"/>
            <a:ext cx="3582988" cy="2978150"/>
          </a:xfrm>
        </p:spPr>
        <p:txBody>
          <a:bodyPr/>
          <a:lstStyle>
            <a:lvl1pPr marL="432000" indent="-432000">
              <a:spcAft>
                <a:spcPts val="1200"/>
              </a:spcAft>
              <a:buFont typeface="+mj-lt"/>
              <a:buAutoNum type="arabicPeriod"/>
              <a:defRPr sz="2000" b="0">
                <a:solidFill>
                  <a:schemeClr val="tx2"/>
                </a:solidFill>
                <a:latin typeface="+mn-lt"/>
              </a:defRPr>
            </a:lvl1pPr>
            <a:lvl2pPr marL="612000">
              <a:spcAft>
                <a:spcPts val="1200"/>
              </a:spcAft>
              <a:defRPr sz="2000" b="0">
                <a:solidFill>
                  <a:schemeClr val="tx2"/>
                </a:solidFill>
                <a:latin typeface="+mn-lt"/>
              </a:defRPr>
            </a:lvl2pPr>
            <a:lvl3pPr marL="0" indent="0">
              <a:spcAft>
                <a:spcPts val="1200"/>
              </a:spcAft>
              <a:buFont typeface="Arial" panose="020B0604020202020204" pitchFamily="34" charset="0"/>
              <a:buChar char="​"/>
              <a:defRPr sz="2000" b="0">
                <a:solidFill>
                  <a:schemeClr val="tx2"/>
                </a:solidFill>
                <a:latin typeface="+mn-lt"/>
              </a:defRPr>
            </a:lvl3pPr>
            <a:lvl4pPr marL="0" indent="0">
              <a:spcAft>
                <a:spcPts val="1200"/>
              </a:spcAft>
              <a:buFont typeface="Arial" panose="020B0604020202020204" pitchFamily="34" charset="0"/>
              <a:buChar char="​"/>
              <a:defRPr sz="2000" b="0">
                <a:solidFill>
                  <a:schemeClr val="tx2"/>
                </a:solidFill>
                <a:latin typeface="+mn-lt"/>
              </a:defRPr>
            </a:lvl4pPr>
            <a:lvl5pPr marL="0" indent="0">
              <a:spcAft>
                <a:spcPts val="1200"/>
              </a:spcAft>
              <a:buFont typeface="Arial" panose="020B0604020202020204" pitchFamily="34" charset="0"/>
              <a:buChar char="​"/>
              <a:defRPr sz="2000" b="0">
                <a:solidFill>
                  <a:schemeClr val="tx2"/>
                </a:solidFill>
                <a:latin typeface="+mn-lt"/>
              </a:defRPr>
            </a:lvl5pPr>
            <a:lvl6pPr marL="0" indent="0">
              <a:spcAft>
                <a:spcPts val="1200"/>
              </a:spcAft>
              <a:buFont typeface="Arial" panose="020B0604020202020204" pitchFamily="34" charset="0"/>
              <a:buChar char="​"/>
              <a:defRPr sz="2000" b="0">
                <a:solidFill>
                  <a:schemeClr val="tx2"/>
                </a:solidFill>
                <a:latin typeface="+mn-lt"/>
              </a:defRPr>
            </a:lvl6pPr>
            <a:lvl7pPr marL="0" indent="0">
              <a:spcAft>
                <a:spcPts val="1200"/>
              </a:spcAft>
              <a:buFont typeface="Arial" panose="020B0604020202020204" pitchFamily="34" charset="0"/>
              <a:buChar char="​"/>
              <a:defRPr sz="2000" b="0">
                <a:solidFill>
                  <a:schemeClr val="tx2"/>
                </a:solidFill>
                <a:latin typeface="+mn-lt"/>
              </a:defRPr>
            </a:lvl7pPr>
            <a:lvl8pPr marL="0" indent="0">
              <a:spcAft>
                <a:spcPts val="1200"/>
              </a:spcAft>
              <a:buFont typeface="Arial" panose="020B0604020202020204" pitchFamily="34" charset="0"/>
              <a:buChar char="​"/>
              <a:defRPr sz="2000" b="0">
                <a:solidFill>
                  <a:schemeClr val="tx2"/>
                </a:solidFill>
                <a:latin typeface="+mn-lt"/>
              </a:defRPr>
            </a:lvl8pPr>
            <a:lvl9pPr marL="0" indent="0">
              <a:lnSpc>
                <a:spcPct val="100000"/>
              </a:lnSpc>
              <a:spcBef>
                <a:spcPts val="0"/>
              </a:spcBef>
              <a:spcAft>
                <a:spcPts val="1200"/>
              </a:spcAft>
              <a:buFont typeface="Arial" panose="020B0604020202020204" pitchFamily="34" charset="0"/>
              <a:buChar char="​"/>
              <a:defRPr sz="2000">
                <a:solidFill>
                  <a:schemeClr val="tx2"/>
                </a:solidFill>
                <a:latin typeface="+mn-lt"/>
              </a:defRPr>
            </a:lvl9pPr>
          </a:lstStyle>
          <a:p>
            <a:pPr lvl="0"/>
            <a:r>
              <a:rPr lang="da-DK" noProof="0" dirty="0"/>
              <a:t>Klik for at tilføje tekst           Klik ENTER og derefter TAB for at se næste tekstformat                        Klik SHIFT+TAB for at se foregående tekstformat</a:t>
            </a:r>
          </a:p>
        </p:txBody>
      </p:sp>
    </p:spTree>
    <p:extLst>
      <p:ext uri="{BB962C8B-B14F-4D97-AF65-F5344CB8AC3E}">
        <p14:creationId xmlns:p14="http://schemas.microsoft.com/office/powerpoint/2010/main" val="1598427453"/>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gt;Brug ikke layouts efter dette &gt;">
    <p:bg>
      <p:bgPr>
        <a:solidFill>
          <a:schemeClr val="tx1"/>
        </a:solid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F124504-36FD-4753-851D-5B7D02D4A2D1}"/>
              </a:ext>
            </a:extLst>
          </p:cNvPr>
          <p:cNvSpPr/>
          <p:nvPr userDrawn="1"/>
        </p:nvSpPr>
        <p:spPr bwMode="white">
          <a:xfrm>
            <a:off x="0" y="0"/>
            <a:ext cx="12192000" cy="6858000"/>
          </a:xfrm>
          <a:prstGeom prst="rect">
            <a:avLst/>
          </a:prstGeom>
          <a:solidFill>
            <a:schemeClr val="tx1"/>
          </a:solid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5" name="Do not use"/>
          <p:cNvSpPr txBox="1"/>
          <p:nvPr userDrawn="1"/>
        </p:nvSpPr>
        <p:spPr>
          <a:xfrm>
            <a:off x="430213" y="656823"/>
            <a:ext cx="11356977" cy="2893100"/>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4400" b="0" noProof="1">
                <a:solidFill>
                  <a:schemeClr val="bg1"/>
                </a:solidFill>
              </a:rPr>
              <a:t>Hvis du ser andre </a:t>
            </a:r>
            <a:r>
              <a:rPr lang="da-DK" sz="4400" b="1" i="1" noProof="1">
                <a:solidFill>
                  <a:schemeClr val="bg1"/>
                </a:solidFill>
              </a:rPr>
              <a:t>layouts efter dette,</a:t>
            </a:r>
            <a:br>
              <a:rPr lang="da-DK" sz="4400" b="0" i="0" noProof="1">
                <a:solidFill>
                  <a:schemeClr val="bg1"/>
                </a:solidFill>
              </a:rPr>
            </a:br>
            <a:r>
              <a:rPr lang="da-DK" sz="4400" b="0" noProof="1">
                <a:solidFill>
                  <a:schemeClr val="bg1"/>
                </a:solidFill>
              </a:rPr>
              <a:t>brug dem ikke. Disse layouts </a:t>
            </a:r>
            <a:r>
              <a:rPr lang="da-DK" sz="4400" b="1" i="1" u="none" noProof="1">
                <a:solidFill>
                  <a:schemeClr val="bg1"/>
                </a:solidFill>
              </a:rPr>
              <a:t>tilhører ikke </a:t>
            </a:r>
            <a:r>
              <a:rPr lang="da-DK" sz="4400" b="0" i="0" u="none" noProof="1">
                <a:solidFill>
                  <a:schemeClr val="bg1"/>
                </a:solidFill>
              </a:rPr>
              <a:t>vores corporate </a:t>
            </a:r>
            <a:r>
              <a:rPr lang="da-DK" sz="4400" b="0" noProof="1">
                <a:solidFill>
                  <a:schemeClr val="bg1"/>
                </a:solidFill>
              </a:rPr>
              <a:t>skabelon.</a:t>
            </a:r>
            <a:br>
              <a:rPr lang="da-DK" sz="2800" b="0" noProof="1">
                <a:solidFill>
                  <a:schemeClr val="bg1"/>
                </a:solidFill>
              </a:rPr>
            </a:br>
            <a:br>
              <a:rPr lang="da-DK" sz="2800" b="0" noProof="1">
                <a:solidFill>
                  <a:schemeClr val="bg1"/>
                </a:solidFill>
              </a:rPr>
            </a:br>
            <a:endParaRPr lang="da-DK" sz="2800" b="0" noProof="1">
              <a:solidFill>
                <a:schemeClr val="bg1"/>
              </a:solidFill>
            </a:endParaRPr>
          </a:p>
        </p:txBody>
      </p:sp>
      <p:grpSp>
        <p:nvGrpSpPr>
          <p:cNvPr id="4" name="Group 3">
            <a:extLst>
              <a:ext uri="{FF2B5EF4-FFF2-40B4-BE49-F238E27FC236}">
                <a16:creationId xmlns:a16="http://schemas.microsoft.com/office/drawing/2014/main" id="{2BEB5E5A-DA85-4D5B-80B9-F94482F55D76}"/>
              </a:ext>
            </a:extLst>
          </p:cNvPr>
          <p:cNvGrpSpPr/>
          <p:nvPr userDrawn="1"/>
        </p:nvGrpSpPr>
        <p:grpSpPr bwMode="black">
          <a:xfrm rot="8100000">
            <a:off x="10404874" y="3325226"/>
            <a:ext cx="1036788" cy="1036788"/>
            <a:chOff x="6096000" y="4963130"/>
            <a:chExt cx="1456719" cy="1456719"/>
          </a:xfrm>
          <a:solidFill>
            <a:schemeClr val="bg1"/>
          </a:solidFill>
        </p:grpSpPr>
        <p:sp>
          <p:nvSpPr>
            <p:cNvPr id="3" name="Rectangle 2">
              <a:extLst>
                <a:ext uri="{FF2B5EF4-FFF2-40B4-BE49-F238E27FC236}">
                  <a16:creationId xmlns:a16="http://schemas.microsoft.com/office/drawing/2014/main" id="{C823227E-A862-4A7F-BC20-0D107430AB2C}"/>
                </a:ext>
              </a:extLst>
            </p:cNvPr>
            <p:cNvSpPr/>
            <p:nvPr userDrawn="1"/>
          </p:nvSpPr>
          <p:spPr bwMode="black">
            <a:xfrm rot="5400000">
              <a:off x="5534135" y="5524995"/>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sp>
          <p:nvSpPr>
            <p:cNvPr id="6" name="Rectangle 5">
              <a:extLst>
                <a:ext uri="{FF2B5EF4-FFF2-40B4-BE49-F238E27FC236}">
                  <a16:creationId xmlns:a16="http://schemas.microsoft.com/office/drawing/2014/main" id="{08501AE6-6504-4184-9443-E89AFACF769D}"/>
                </a:ext>
              </a:extLst>
            </p:cNvPr>
            <p:cNvSpPr/>
            <p:nvPr userDrawn="1"/>
          </p:nvSpPr>
          <p:spPr bwMode="black">
            <a:xfrm rot="10800000">
              <a:off x="6096000" y="4963130"/>
              <a:ext cx="1456719" cy="332990"/>
            </a:xfrm>
            <a:prstGeom prst="rect">
              <a:avLst/>
            </a:prstGeom>
            <a:grpFill/>
            <a:ln w="6350" cap="rnd">
              <a:no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72000" tIns="72000" rIns="72000" bIns="72000" numCol="1" spcCol="0" rtlCol="0" fromWordArt="0" anchor="ctr" anchorCtr="0" forceAA="0" compatLnSpc="1">
              <a:prstTxWarp prst="textNoShape">
                <a:avLst/>
              </a:prstTxWarp>
              <a:noAutofit/>
            </a:bodyPr>
            <a:lstStyle/>
            <a:p>
              <a:pPr algn="ctr">
                <a:spcBef>
                  <a:spcPts val="600"/>
                </a:spcBef>
                <a:buClr>
                  <a:srgbClr val="003755"/>
                </a:buClr>
              </a:pPr>
              <a:endParaRPr lang="da-DK" sz="1400" dirty="0" err="1">
                <a:solidFill>
                  <a:schemeClr val="tx1"/>
                </a:solidFill>
              </a:endParaRPr>
            </a:p>
          </p:txBody>
        </p:sp>
      </p:grpSp>
      <p:sp>
        <p:nvSpPr>
          <p:cNvPr id="12" name="Rectangle 11">
            <a:extLst>
              <a:ext uri="{FF2B5EF4-FFF2-40B4-BE49-F238E27FC236}">
                <a16:creationId xmlns:a16="http://schemas.microsoft.com/office/drawing/2014/main" id="{67CEE09B-6EE1-4BF2-85A3-DE69E91BC4C6}"/>
              </a:ext>
            </a:extLst>
          </p:cNvPr>
          <p:cNvSpPr/>
          <p:nvPr userDrawn="1"/>
        </p:nvSpPr>
        <p:spPr>
          <a:xfrm>
            <a:off x="472536" y="2986685"/>
            <a:ext cx="10152346" cy="1631216"/>
          </a:xfrm>
          <a:prstGeom prst="rect">
            <a:avLst/>
          </a:prstGeom>
        </p:spPr>
        <p:txBody>
          <a:bodyPr wrap="square">
            <a:spAutoFit/>
          </a:bodyPr>
          <a:lstStyle/>
          <a:p>
            <a:pPr algn="ctr"/>
            <a:r>
              <a:rPr lang="da-DK" sz="10000" b="1" i="1" noProof="1">
                <a:solidFill>
                  <a:schemeClr val="bg1"/>
                </a:solidFill>
              </a:rPr>
              <a:t>Brug dem ikke </a:t>
            </a:r>
            <a:endParaRPr lang="da-DK" sz="10000" b="1" i="1" noProof="1"/>
          </a:p>
        </p:txBody>
      </p:sp>
      <p:sp>
        <p:nvSpPr>
          <p:cNvPr id="16" name="Do not use">
            <a:extLst>
              <a:ext uri="{FF2B5EF4-FFF2-40B4-BE49-F238E27FC236}">
                <a16:creationId xmlns:a16="http://schemas.microsoft.com/office/drawing/2014/main" id="{A8FA78FA-4D94-4717-B7C6-6F86378D6B01}"/>
              </a:ext>
            </a:extLst>
          </p:cNvPr>
          <p:cNvSpPr txBox="1"/>
          <p:nvPr userDrawn="1"/>
        </p:nvSpPr>
        <p:spPr>
          <a:xfrm>
            <a:off x="430214" y="5186455"/>
            <a:ext cx="11356974" cy="907941"/>
          </a:xfrm>
          <a:prstGeom prst="rect">
            <a:avLst/>
          </a:prstGeom>
          <a:noFill/>
        </p:spPr>
        <p:txBody>
          <a:bodyPr wrap="square" lIns="0" tIns="0" rIns="0" bIns="0" rtlCol="0">
            <a:spAutoFit/>
          </a:bodyPr>
          <a:lstStyle/>
          <a:p>
            <a:pPr marL="0" marR="0" indent="0" algn="ctr" fontAlgn="auto">
              <a:lnSpc>
                <a:spcPct val="100000"/>
              </a:lnSpc>
              <a:spcBef>
                <a:spcPts val="600"/>
              </a:spcBef>
              <a:spcAft>
                <a:spcPts val="0"/>
              </a:spcAft>
              <a:buClr>
                <a:srgbClr val="003755"/>
              </a:buClr>
              <a:buSzTx/>
              <a:buFontTx/>
              <a:buNone/>
              <a:tabLst/>
            </a:pPr>
            <a:r>
              <a:rPr lang="da-DK" sz="1800" b="0" noProof="1">
                <a:solidFill>
                  <a:schemeClr val="bg1"/>
                </a:solidFill>
              </a:rPr>
              <a:t>Pga. PowerPoints standard Kopier/Indsæt funktionalitet kan ekstra uønskede layouts forekomme.</a:t>
            </a:r>
          </a:p>
          <a:p>
            <a:pPr marL="0" marR="0" indent="0" algn="ctr" fontAlgn="auto">
              <a:lnSpc>
                <a:spcPct val="100000"/>
              </a:lnSpc>
              <a:spcBef>
                <a:spcPts val="600"/>
              </a:spcBef>
              <a:spcAft>
                <a:spcPts val="0"/>
              </a:spcAft>
              <a:buClr>
                <a:srgbClr val="003755"/>
              </a:buClr>
              <a:buSzTx/>
              <a:buFontTx/>
              <a:buNone/>
              <a:tabLst/>
            </a:pPr>
            <a:r>
              <a:rPr lang="da-DK" sz="1800" b="0" noProof="1">
                <a:solidFill>
                  <a:schemeClr val="bg1"/>
                </a:solidFill>
              </a:rPr>
              <a:t>OBS! Layouts efter dette kan indeholde potentiel fortrolig information.</a:t>
            </a:r>
            <a:br>
              <a:rPr lang="da-DK" sz="1800" b="0" noProof="1">
                <a:solidFill>
                  <a:schemeClr val="bg1"/>
                </a:solidFill>
              </a:rPr>
            </a:br>
            <a:endParaRPr lang="da-DK" sz="1800" b="0" noProof="1">
              <a:solidFill>
                <a:schemeClr val="bg1"/>
              </a:solidFill>
            </a:endParaRPr>
          </a:p>
        </p:txBody>
      </p:sp>
      <p:sp>
        <p:nvSpPr>
          <p:cNvPr id="13" name="Date Placeholder 6" hidden="1">
            <a:extLst>
              <a:ext uri="{FF2B5EF4-FFF2-40B4-BE49-F238E27FC236}">
                <a16:creationId xmlns:a16="http://schemas.microsoft.com/office/drawing/2014/main" id="{64CEB7DD-E8FE-47C7-8823-750A10754EB0}"/>
              </a:ext>
            </a:extLst>
          </p:cNvPr>
          <p:cNvSpPr>
            <a:spLocks noGrp="1"/>
          </p:cNvSpPr>
          <p:nvPr>
            <p:ph type="dt" sz="half" idx="15"/>
          </p:nvPr>
        </p:nvSpPr>
        <p:spPr>
          <a:xfrm>
            <a:off x="0" y="6858000"/>
            <a:ext cx="0" cy="0"/>
          </a:xfrm>
        </p:spPr>
        <p:txBody>
          <a:bodyPr/>
          <a:lstStyle>
            <a:lvl1pPr>
              <a:defRPr sz="100">
                <a:noFill/>
              </a:defRPr>
            </a:lvl1pPr>
          </a:lstStyle>
          <a:p>
            <a:fld id="{727492AB-F239-4C36-A0B6-803C4E6AEFC5}" type="datetime3">
              <a:rPr lang="da-DK" smtClean="0"/>
              <a:t>22.08.2025</a:t>
            </a:fld>
            <a:endParaRPr lang="da-DK" dirty="0"/>
          </a:p>
        </p:txBody>
      </p:sp>
      <p:sp>
        <p:nvSpPr>
          <p:cNvPr id="14" name="Footer Placeholder 8" hidden="1">
            <a:extLst>
              <a:ext uri="{FF2B5EF4-FFF2-40B4-BE49-F238E27FC236}">
                <a16:creationId xmlns:a16="http://schemas.microsoft.com/office/drawing/2014/main" id="{06739825-D1B6-4F3A-8216-BA5B32BD19E7}"/>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5" name="Slide Number Placeholder 10" hidden="1">
            <a:extLst>
              <a:ext uri="{FF2B5EF4-FFF2-40B4-BE49-F238E27FC236}">
                <a16:creationId xmlns:a16="http://schemas.microsoft.com/office/drawing/2014/main" id="{A2244AC4-18E1-41D9-B6D4-4D2415BE8C35}"/>
              </a:ext>
            </a:extLst>
          </p:cNvPr>
          <p:cNvSpPr>
            <a:spLocks noGrp="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4886622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og grafik">
    <p:bg>
      <p:bgPr>
        <a:solidFill>
          <a:schemeClr val="accent1"/>
        </a:solidFill>
        <a:effectLst/>
      </p:bgPr>
    </p:bg>
    <p:spTree>
      <p:nvGrpSpPr>
        <p:cNvPr id="1" name=""/>
        <p:cNvGrpSpPr/>
        <p:nvPr/>
      </p:nvGrpSpPr>
      <p:grpSpPr>
        <a:xfrm>
          <a:off x="0" y="0"/>
          <a:ext cx="0" cy="0"/>
          <a:chOff x="0" y="0"/>
          <a:chExt cx="0" cy="0"/>
        </a:xfrm>
      </p:grpSpPr>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9" name="Date Placeholder 3" hidden="1">
            <a:extLst>
              <a:ext uri="{FF2B5EF4-FFF2-40B4-BE49-F238E27FC236}">
                <a16:creationId xmlns:a16="http://schemas.microsoft.com/office/drawing/2014/main" id="{9FF44439-E9E2-26D4-6CC2-48F495B87A03}"/>
              </a:ext>
            </a:extLst>
          </p:cNvPr>
          <p:cNvSpPr>
            <a:spLocks noGrp="1" noRot="1" noMove="1" noResize="1" noEditPoints="1" noAdjustHandles="1" noChangeArrowheads="1" noChangeShapeType="1"/>
          </p:cNvSpPr>
          <p:nvPr>
            <p:ph type="dt" sz="half" idx="2"/>
          </p:nvPr>
        </p:nvSpPr>
        <p:spPr>
          <a:xfrm>
            <a:off x="0" y="6858000"/>
            <a:ext cx="0" cy="0"/>
          </a:xfrm>
          <a:prstGeom prst="rect">
            <a:avLst/>
          </a:prstGeom>
        </p:spPr>
        <p:txBody>
          <a:bodyPr vert="horz" lIns="0" tIns="0" rIns="0" bIns="0" rtlCol="0" anchor="b" anchorCtr="0"/>
          <a:lstStyle>
            <a:lvl1pPr algn="l">
              <a:defRPr sz="100">
                <a:noFill/>
              </a:defRPr>
            </a:lvl1pPr>
          </a:lstStyle>
          <a:p>
            <a:fld id="{CBA37B79-0996-464D-8509-9F60A55EDEEA}" type="datetime3">
              <a:rPr lang="da-DK" smtClean="0"/>
              <a:t>22.08.2025</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3" name="Lilla logo">
            <a:extLst>
              <a:ext uri="{FF2B5EF4-FFF2-40B4-BE49-F238E27FC236}">
                <a16:creationId xmlns:a16="http://schemas.microsoft.com/office/drawing/2014/main" id="{6B3E84F8-838F-3BAC-1D54-2686ED261DFE}"/>
              </a:ext>
            </a:extLst>
          </p:cNvPr>
          <p:cNvPicPr>
            <a:picLocks noGrp="1" noRo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a:xfrm>
            <a:off x="5887825" y="459759"/>
            <a:ext cx="3834253" cy="5890242"/>
          </a:xfrm>
          <a:prstGeom prst="rect">
            <a:avLst/>
          </a:prstGeom>
        </p:spPr>
      </p:pic>
      <p:sp>
        <p:nvSpPr>
          <p:cNvPr id="2" name="Title 1"/>
          <p:cNvSpPr>
            <a:spLocks noGrp="1"/>
          </p:cNvSpPr>
          <p:nvPr>
            <p:ph type="ctrTitle" hasCustomPrompt="1"/>
          </p:nvPr>
        </p:nvSpPr>
        <p:spPr>
          <a:xfrm>
            <a:off x="540000" y="5322889"/>
            <a:ext cx="3585600" cy="1229436"/>
          </a:xfrm>
        </p:spPr>
        <p:txBody>
          <a:bodyPr anchor="b"/>
          <a:lstStyle>
            <a:lvl1pPr algn="l">
              <a:lnSpc>
                <a:spcPct val="93000"/>
              </a:lnSpc>
              <a:defRPr sz="6600">
                <a:solidFill>
                  <a:srgbClr val="CFAAF6"/>
                </a:solidFill>
              </a:defRPr>
            </a:lvl1pPr>
          </a:lstStyle>
          <a:p>
            <a:r>
              <a:rPr lang="da-DK" dirty="0"/>
              <a:t>Klik for at tilføje Agenda</a:t>
            </a:r>
          </a:p>
        </p:txBody>
      </p:sp>
      <p:sp>
        <p:nvSpPr>
          <p:cNvPr id="10" name="Content Placeholder 9">
            <a:extLst>
              <a:ext uri="{FF2B5EF4-FFF2-40B4-BE49-F238E27FC236}">
                <a16:creationId xmlns:a16="http://schemas.microsoft.com/office/drawing/2014/main" id="{4F16A395-8E68-E381-05CE-896108256767}"/>
              </a:ext>
            </a:extLst>
          </p:cNvPr>
          <p:cNvSpPr>
            <a:spLocks noGrp="1"/>
          </p:cNvSpPr>
          <p:nvPr>
            <p:ph sz="quarter" idx="18" hasCustomPrompt="1"/>
          </p:nvPr>
        </p:nvSpPr>
        <p:spPr>
          <a:xfrm>
            <a:off x="539750" y="539750"/>
            <a:ext cx="3582988" cy="2978150"/>
          </a:xfrm>
        </p:spPr>
        <p:txBody>
          <a:bodyPr/>
          <a:lstStyle>
            <a:lvl1pPr marL="432000" indent="-432000">
              <a:spcAft>
                <a:spcPts val="1200"/>
              </a:spcAft>
              <a:buFont typeface="+mj-lt"/>
              <a:buAutoNum type="arabicPeriod"/>
              <a:defRPr sz="2000" b="0">
                <a:solidFill>
                  <a:schemeClr val="tx2"/>
                </a:solidFill>
                <a:latin typeface="+mn-lt"/>
              </a:defRPr>
            </a:lvl1pPr>
            <a:lvl2pPr marL="612000">
              <a:spcAft>
                <a:spcPts val="1200"/>
              </a:spcAft>
              <a:defRPr sz="2000" b="0">
                <a:solidFill>
                  <a:schemeClr val="tx2"/>
                </a:solidFill>
                <a:latin typeface="+mn-lt"/>
              </a:defRPr>
            </a:lvl2pPr>
            <a:lvl3pPr marL="0" indent="0">
              <a:spcAft>
                <a:spcPts val="1200"/>
              </a:spcAft>
              <a:buFont typeface="Arial" panose="020B0604020202020204" pitchFamily="34" charset="0"/>
              <a:buChar char="​"/>
              <a:defRPr sz="2000" b="0">
                <a:solidFill>
                  <a:schemeClr val="tx2"/>
                </a:solidFill>
                <a:latin typeface="+mn-lt"/>
              </a:defRPr>
            </a:lvl3pPr>
            <a:lvl4pPr marL="0" indent="0">
              <a:spcAft>
                <a:spcPts val="1200"/>
              </a:spcAft>
              <a:buFont typeface="Arial" panose="020B0604020202020204" pitchFamily="34" charset="0"/>
              <a:buChar char="​"/>
              <a:defRPr sz="2000" b="0">
                <a:solidFill>
                  <a:schemeClr val="tx2"/>
                </a:solidFill>
                <a:latin typeface="+mn-lt"/>
              </a:defRPr>
            </a:lvl4pPr>
            <a:lvl5pPr marL="0" indent="0">
              <a:spcAft>
                <a:spcPts val="1200"/>
              </a:spcAft>
              <a:buFont typeface="Arial" panose="020B0604020202020204" pitchFamily="34" charset="0"/>
              <a:buChar char="​"/>
              <a:defRPr sz="2000" b="0">
                <a:solidFill>
                  <a:schemeClr val="tx2"/>
                </a:solidFill>
                <a:latin typeface="+mn-lt"/>
              </a:defRPr>
            </a:lvl5pPr>
            <a:lvl6pPr marL="0" indent="0">
              <a:spcAft>
                <a:spcPts val="1200"/>
              </a:spcAft>
              <a:buFont typeface="Arial" panose="020B0604020202020204" pitchFamily="34" charset="0"/>
              <a:buChar char="​"/>
              <a:defRPr sz="2000" b="0">
                <a:solidFill>
                  <a:schemeClr val="tx2"/>
                </a:solidFill>
                <a:latin typeface="+mn-lt"/>
              </a:defRPr>
            </a:lvl6pPr>
            <a:lvl7pPr marL="0" indent="0">
              <a:spcAft>
                <a:spcPts val="1200"/>
              </a:spcAft>
              <a:buFont typeface="Arial" panose="020B0604020202020204" pitchFamily="34" charset="0"/>
              <a:buChar char="​"/>
              <a:defRPr sz="2000" b="0">
                <a:solidFill>
                  <a:schemeClr val="tx2"/>
                </a:solidFill>
                <a:latin typeface="+mn-lt"/>
              </a:defRPr>
            </a:lvl7pPr>
            <a:lvl8pPr marL="0" indent="0">
              <a:spcAft>
                <a:spcPts val="1200"/>
              </a:spcAft>
              <a:buFont typeface="Arial" panose="020B0604020202020204" pitchFamily="34" charset="0"/>
              <a:buChar char="​"/>
              <a:defRPr sz="2000" b="0">
                <a:solidFill>
                  <a:schemeClr val="tx2"/>
                </a:solidFill>
                <a:latin typeface="+mn-lt"/>
              </a:defRPr>
            </a:lvl8pPr>
            <a:lvl9pPr marL="0" indent="0">
              <a:lnSpc>
                <a:spcPct val="100000"/>
              </a:lnSpc>
              <a:spcBef>
                <a:spcPts val="0"/>
              </a:spcBef>
              <a:spcAft>
                <a:spcPts val="1200"/>
              </a:spcAft>
              <a:buFont typeface="Arial" panose="020B0604020202020204" pitchFamily="34" charset="0"/>
              <a:buChar char="​"/>
              <a:defRPr sz="2000">
                <a:solidFill>
                  <a:schemeClr val="tx2"/>
                </a:solidFill>
                <a:latin typeface="+mn-lt"/>
              </a:defRPr>
            </a:lvl9pPr>
          </a:lstStyle>
          <a:p>
            <a:pPr lvl="0"/>
            <a:r>
              <a:rPr lang="da-DK" noProof="0" dirty="0"/>
              <a:t>Klik for at tilføje tekst           Klik ENTER og derefter TAB for at se næste tekstformat                        Klik SHIFT+TAB for at se foregående tekstformat</a:t>
            </a:r>
          </a:p>
        </p:txBody>
      </p:sp>
    </p:spTree>
    <p:extLst>
      <p:ext uri="{BB962C8B-B14F-4D97-AF65-F5344CB8AC3E}">
        <p14:creationId xmlns:p14="http://schemas.microsoft.com/office/powerpoint/2010/main" val="1766573585"/>
      </p:ext>
    </p:extLst>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Breaker">
    <p:bg>
      <p:bgRef idx="1001">
        <a:schemeClr val="bg1"/>
      </p:bgRef>
    </p:bg>
    <p:spTree>
      <p:nvGrpSpPr>
        <p:cNvPr id="1" name=""/>
        <p:cNvGrpSpPr/>
        <p:nvPr/>
      </p:nvGrpSpPr>
      <p:grpSpPr>
        <a:xfrm>
          <a:off x="0" y="0"/>
          <a:ext cx="0" cy="0"/>
          <a:chOff x="0" y="0"/>
          <a:chExt cx="0" cy="0"/>
        </a:xfrm>
      </p:grpSpPr>
      <p:sp>
        <p:nvSpPr>
          <p:cNvPr id="3" name="Subtitle 2" hidden="1"/>
          <p:cNvSpPr>
            <a:spLocks noGrp="1"/>
          </p:cNvSpPr>
          <p:nvPr userDrawn="1">
            <p:ph type="subTitle" idx="1" hasCustomPrompt="1"/>
          </p:nvPr>
        </p:nvSpPr>
        <p:spPr>
          <a:xfrm>
            <a:off x="0" y="6858000"/>
            <a:ext cx="0" cy="0"/>
          </a:xfrm>
        </p:spPr>
        <p:txBody>
          <a:bodyPr/>
          <a:lstStyle>
            <a:lvl1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1pPr>
            <a:lvl2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2pPr>
            <a:lvl3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3pPr>
            <a:lvl4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4pPr>
            <a:lvl5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5pPr>
            <a:lvl6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6pPr>
            <a:lvl7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7pPr>
            <a:lvl8pPr marL="0" indent="0" algn="l">
              <a:lnSpc>
                <a:spcPct val="100000"/>
              </a:lnSpc>
              <a:spcBef>
                <a:spcPts val="0"/>
              </a:spcBef>
              <a:spcAft>
                <a:spcPts val="0"/>
              </a:spcAft>
              <a:buFont typeface="Arial" panose="020B0604020202020204" pitchFamily="34" charset="0"/>
              <a:buNone/>
              <a:defRPr sz="100" b="0">
                <a:solidFill>
                  <a:schemeClr val="tx2"/>
                </a:solidFill>
                <a:latin typeface="+mn-lt"/>
              </a:defRPr>
            </a:lvl8pPr>
            <a:lvl9pPr marL="0" indent="0" algn="l">
              <a:lnSpc>
                <a:spcPct val="100000"/>
              </a:lnSpc>
              <a:spcBef>
                <a:spcPts val="0"/>
              </a:spcBef>
              <a:spcAft>
                <a:spcPts val="0"/>
              </a:spcAft>
              <a:buFont typeface="Arial" panose="020B0604020202020204" pitchFamily="34" charset="0"/>
              <a:buNone/>
              <a:tabLst/>
              <a:defRPr sz="100" b="0">
                <a:solidFill>
                  <a:schemeClr val="tx2"/>
                </a:solidFill>
                <a:latin typeface="+mn-lt"/>
              </a:defRPr>
            </a:lvl9pPr>
          </a:lstStyle>
          <a:p>
            <a:r>
              <a:rPr lang="da-DK" dirty="0"/>
              <a:t>.</a:t>
            </a:r>
          </a:p>
        </p:txBody>
      </p:sp>
      <p:sp>
        <p:nvSpPr>
          <p:cNvPr id="8" name="Date Placeholder 6" hidden="1">
            <a:extLst>
              <a:ext uri="{FF2B5EF4-FFF2-40B4-BE49-F238E27FC236}">
                <a16:creationId xmlns:a16="http://schemas.microsoft.com/office/drawing/2014/main" id="{EC4984FD-C954-4704-8EAD-D63D90C9952D}"/>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A1C77718-A6F1-466E-92D5-003950AA21FA}" type="datetime3">
              <a:rPr lang="da-DK" smtClean="0"/>
              <a:t>22.08.2025</a:t>
            </a:fld>
            <a:endParaRPr lang="da-DK" dirty="0"/>
          </a:p>
        </p:txBody>
      </p:sp>
      <p:sp>
        <p:nvSpPr>
          <p:cNvPr id="9" name="Footer Placeholder 8" hidden="1">
            <a:extLst>
              <a:ext uri="{FF2B5EF4-FFF2-40B4-BE49-F238E27FC236}">
                <a16:creationId xmlns:a16="http://schemas.microsoft.com/office/drawing/2014/main" id="{E9C8E5B9-7CE0-43DA-AD39-74ECF3AC709B}"/>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0" name="Slide Number Placeholder 10" hidden="1">
            <a:extLst>
              <a:ext uri="{FF2B5EF4-FFF2-40B4-BE49-F238E27FC236}">
                <a16:creationId xmlns:a16="http://schemas.microsoft.com/office/drawing/2014/main" id="{DA38F4F7-EE53-4B48-8A78-570C0E71009D}"/>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7" name="Baggrund"/>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4" name="Grafik streg">
            <a:extLst>
              <a:ext uri="{FF2B5EF4-FFF2-40B4-BE49-F238E27FC236}">
                <a16:creationId xmlns:a16="http://schemas.microsoft.com/office/drawing/2014/main" id="{D852932C-EF7C-FEF8-FBC3-8B013DD21F8C}"/>
              </a:ext>
            </a:extLst>
          </p:cNvPr>
          <p:cNvSpPr>
            <a:spLocks noGrp="1" noRot="1" noMove="1" noResize="1" noEditPoints="1" noAdjustHandles="1" noChangeArrowheads="1" noChangeShapeType="1"/>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chemeClr val="accent1"/>
          </a:solidFill>
          <a:ln w="0" cap="flat">
            <a:noFill/>
            <a:prstDash val="solid"/>
            <a:miter/>
          </a:ln>
        </p:spPr>
        <p:txBody>
          <a:bodyPr rtlCol="0" anchor="ctr"/>
          <a:lstStyle/>
          <a:p>
            <a:endParaRPr lang="da-DK" dirty="0"/>
          </a:p>
        </p:txBody>
      </p:sp>
      <p:pic>
        <p:nvPicPr>
          <p:cNvPr id="17" name="Logo">
            <a:extLst>
              <a:ext uri="{FF2B5EF4-FFF2-40B4-BE49-F238E27FC236}">
                <a16:creationId xmlns:a16="http://schemas.microsoft.com/office/drawing/2014/main" id="{0A53D6F3-119C-F7DC-40F4-46038EB70B40}"/>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rcRect/>
          <a:stretch/>
        </p:blipFill>
        <p:spPr bwMode="black">
          <a:xfrm>
            <a:off x="10195857" y="5871600"/>
            <a:ext cx="1454400" cy="597670"/>
          </a:xfrm>
          <a:prstGeom prst="rect">
            <a:avLst/>
          </a:prstGeom>
        </p:spPr>
      </p:pic>
      <p:sp>
        <p:nvSpPr>
          <p:cNvPr id="2" name="Title 1"/>
          <p:cNvSpPr>
            <a:spLocks noGrp="1"/>
          </p:cNvSpPr>
          <p:nvPr userDrawn="1">
            <p:ph type="ctrTitle" hasCustomPrompt="1"/>
          </p:nvPr>
        </p:nvSpPr>
        <p:spPr>
          <a:xfrm>
            <a:off x="539748" y="2344737"/>
            <a:ext cx="8288339" cy="3280749"/>
          </a:xfrm>
        </p:spPr>
        <p:txBody>
          <a:bodyPr anchor="b"/>
          <a:lstStyle>
            <a:lvl1pPr algn="l">
              <a:lnSpc>
                <a:spcPct val="93000"/>
              </a:lnSpc>
              <a:defRPr sz="6600">
                <a:solidFill>
                  <a:schemeClr val="accent1"/>
                </a:solidFill>
              </a:defRPr>
            </a:lvl1pPr>
          </a:lstStyle>
          <a:p>
            <a:r>
              <a:rPr lang="da-DK" dirty="0"/>
              <a:t>Klik for at tilføje titel, max. 3 linjer</a:t>
            </a:r>
          </a:p>
        </p:txBody>
      </p:sp>
    </p:spTree>
    <p:extLst>
      <p:ext uri="{BB962C8B-B14F-4D97-AF65-F5344CB8AC3E}">
        <p14:creationId xmlns:p14="http://schemas.microsoft.com/office/powerpoint/2010/main" val="1971382265"/>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eaker og billede">
    <p:bg>
      <p:bgPr>
        <a:solidFill>
          <a:schemeClr val="accent1"/>
        </a:solidFill>
        <a:effectLst/>
      </p:bgPr>
    </p:bg>
    <p:spTree>
      <p:nvGrpSpPr>
        <p:cNvPr id="1" name=""/>
        <p:cNvGrpSpPr/>
        <p:nvPr/>
      </p:nvGrpSpPr>
      <p:grpSpPr>
        <a:xfrm>
          <a:off x="0" y="0"/>
          <a:ext cx="0" cy="0"/>
          <a:chOff x="0" y="0"/>
          <a:chExt cx="0" cy="0"/>
        </a:xfrm>
      </p:grpSpPr>
      <p:sp>
        <p:nvSpPr>
          <p:cNvPr id="19" name="Subtitle 2" hidden="1">
            <a:extLst>
              <a:ext uri="{FF2B5EF4-FFF2-40B4-BE49-F238E27FC236}">
                <a16:creationId xmlns:a16="http://schemas.microsoft.com/office/drawing/2014/main" id="{260C199E-7FCC-DD97-72F9-755563BE2C76}"/>
              </a:ext>
            </a:extLst>
          </p:cNvPr>
          <p:cNvSpPr>
            <a:spLocks noGrp="1"/>
          </p:cNvSpPr>
          <p:nvPr>
            <p:ph type="subTitle" idx="1" hasCustomPrompt="1"/>
          </p:nvPr>
        </p:nvSpPr>
        <p:spPr>
          <a:xfrm>
            <a:off x="0" y="6858000"/>
            <a:ext cx="0" cy="0"/>
          </a:xfrm>
        </p:spPr>
        <p:txBody>
          <a:bodyPr/>
          <a:lstStyle>
            <a:lvl1pPr marL="0" indent="0" algn="l">
              <a:lnSpc>
                <a:spcPct val="100000"/>
              </a:lnSpc>
              <a:spcBef>
                <a:spcPts val="0"/>
              </a:spcBef>
              <a:spcAft>
                <a:spcPts val="0"/>
              </a:spcAft>
              <a:buFont typeface="Arial" panose="020B0604020202020204" pitchFamily="34" charset="0"/>
              <a:buNone/>
              <a:defRPr sz="100" b="0">
                <a:noFill/>
                <a:latin typeface="+mn-lt"/>
              </a:defRPr>
            </a:lvl1pPr>
            <a:lvl2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2pPr>
            <a:lvl3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3pPr>
            <a:lvl4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4pPr>
            <a:lvl5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5pPr>
            <a:lvl6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6pPr>
            <a:lvl7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7pPr>
            <a:lvl8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8pPr>
            <a:lvl9pPr marL="0" indent="0" algn="l">
              <a:lnSpc>
                <a:spcPct val="100000"/>
              </a:lnSpc>
              <a:spcBef>
                <a:spcPts val="0"/>
              </a:spcBef>
              <a:spcAft>
                <a:spcPts val="0"/>
              </a:spcAft>
              <a:buFont typeface="Arial" panose="020B0604020202020204" pitchFamily="34" charset="0"/>
              <a:buNone/>
              <a:tabLst/>
              <a:defRPr sz="100" b="0">
                <a:solidFill>
                  <a:srgbClr val="F9F97A"/>
                </a:solidFill>
                <a:latin typeface="+mn-lt"/>
              </a:defRPr>
            </a:lvl9pPr>
          </a:lstStyle>
          <a:p>
            <a:r>
              <a:rPr lang="da-DK" dirty="0"/>
              <a:t>.</a:t>
            </a:r>
          </a:p>
        </p:txBody>
      </p:sp>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0" name="Date Placeholder 6" hidden="1">
            <a:extLst>
              <a:ext uri="{FF2B5EF4-FFF2-40B4-BE49-F238E27FC236}">
                <a16:creationId xmlns:a16="http://schemas.microsoft.com/office/drawing/2014/main" id="{1C41A489-3663-7830-A556-612B9A00B056}"/>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B06171DE-28E8-4D57-8D53-DBE26FECEAAD}" type="datetime3">
              <a:rPr lang="da-DK" smtClean="0"/>
              <a:t>22.08.2025</a:t>
            </a:fld>
            <a:endParaRPr lang="da-DK" dirty="0"/>
          </a:p>
        </p:txBody>
      </p:sp>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pic>
        <p:nvPicPr>
          <p:cNvPr id="2" name="Logo">
            <a:extLst>
              <a:ext uri="{FF2B5EF4-FFF2-40B4-BE49-F238E27FC236}">
                <a16:creationId xmlns:a16="http://schemas.microsoft.com/office/drawing/2014/main" id="{E959E4B1-0EC4-B9AF-3226-EEE250F476B3}"/>
              </a:ext>
            </a:extLst>
          </p:cNvPr>
          <p:cNvPicPr>
            <a:picLocks noGrp="1" noRot="1" noChangeAspect="1" noMove="1" noResize="1" noEditPoints="1" noAdjustHandles="1" noChangeArrowheads="1" noChangeShapeType="1" noCrop="1"/>
          </p:cNvPicPr>
          <p:nvPr userDrawn="1"/>
        </p:nvPicPr>
        <p:blipFill>
          <a:blip r:embed="rId2">
            <a:extLst>
              <a:ext uri="{96DAC541-7B7A-43D3-8B79-37D633B846F1}">
                <asvg:svgBlip xmlns:asvg="http://schemas.microsoft.com/office/drawing/2016/SVG/main" r:embed="rId3"/>
              </a:ext>
            </a:extLst>
          </a:blip>
          <a:stretch>
            <a:fillRect/>
          </a:stretch>
        </p:blipFill>
        <p:spPr bwMode="black">
          <a:xfrm>
            <a:off x="10195857" y="5871600"/>
            <a:ext cx="1454400" cy="597671"/>
          </a:xfrm>
          <a:prstGeom prst="rect">
            <a:avLst/>
          </a:prstGeom>
        </p:spPr>
      </p:pic>
      <p:sp>
        <p:nvSpPr>
          <p:cNvPr id="5" name="Grafik streg">
            <a:extLst>
              <a:ext uri="{FF2B5EF4-FFF2-40B4-BE49-F238E27FC236}">
                <a16:creationId xmlns:a16="http://schemas.microsoft.com/office/drawing/2014/main" id="{816BB6E5-0AD7-5310-4762-75F88B6DC536}"/>
              </a:ext>
            </a:extLst>
          </p:cNvPr>
          <p:cNvSpPr/>
          <p:nvPr userDrawn="1"/>
        </p:nvSpPr>
        <p:spPr>
          <a:xfrm>
            <a:off x="539749" y="6194592"/>
            <a:ext cx="1180345" cy="122071"/>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rgbClr val="CFAAF6"/>
          </a:solidFill>
          <a:ln w="0" cap="flat">
            <a:noFill/>
            <a:prstDash val="solid"/>
            <a:miter/>
          </a:ln>
        </p:spPr>
        <p:txBody>
          <a:bodyPr rtlCol="0" anchor="ctr"/>
          <a:lstStyle/>
          <a:p>
            <a:endParaRPr lang="da-DK" dirty="0"/>
          </a:p>
        </p:txBody>
      </p:sp>
      <p:sp>
        <p:nvSpPr>
          <p:cNvPr id="7" name="Picture Placeholder 7">
            <a:extLst>
              <a:ext uri="{FF2B5EF4-FFF2-40B4-BE49-F238E27FC236}">
                <a16:creationId xmlns:a16="http://schemas.microsoft.com/office/drawing/2014/main" id="{B487C527-92CB-3576-EF55-7103E438B514}"/>
              </a:ext>
            </a:extLst>
          </p:cNvPr>
          <p:cNvSpPr>
            <a:spLocks noGrp="1"/>
          </p:cNvSpPr>
          <p:nvPr>
            <p:ph type="pic" sz="quarter" idx="13" hasCustomPrompt="1"/>
          </p:nvPr>
        </p:nvSpPr>
        <p:spPr>
          <a:xfrm>
            <a:off x="4122738" y="-1"/>
            <a:ext cx="8070462" cy="5120641"/>
          </a:xfrm>
          <a:solidFill>
            <a:schemeClr val="tx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39750" y="2986643"/>
            <a:ext cx="7357750" cy="2642675"/>
          </a:xfrm>
        </p:spPr>
        <p:txBody>
          <a:bodyPr anchor="b"/>
          <a:lstStyle>
            <a:lvl1pPr algn="l">
              <a:lnSpc>
                <a:spcPct val="93000"/>
              </a:lnSpc>
              <a:defRPr sz="6600">
                <a:solidFill>
                  <a:srgbClr val="CFAAF6"/>
                </a:solidFill>
              </a:defRPr>
            </a:lvl1pPr>
          </a:lstStyle>
          <a:p>
            <a:r>
              <a:rPr lang="da-DK" dirty="0"/>
              <a:t>Klik for at tilføje titel, max. 3 linjer</a:t>
            </a:r>
          </a:p>
        </p:txBody>
      </p:sp>
    </p:spTree>
    <p:extLst>
      <p:ext uri="{BB962C8B-B14F-4D97-AF65-F5344CB8AC3E}">
        <p14:creationId xmlns:p14="http://schemas.microsoft.com/office/powerpoint/2010/main" val="260080283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reaker og fuld side billede">
    <p:bg>
      <p:bgPr>
        <a:solidFill>
          <a:schemeClr val="accent1"/>
        </a:solidFill>
        <a:effectLst/>
      </p:bgPr>
    </p:bg>
    <p:spTree>
      <p:nvGrpSpPr>
        <p:cNvPr id="1" name=""/>
        <p:cNvGrpSpPr/>
        <p:nvPr/>
      </p:nvGrpSpPr>
      <p:grpSpPr>
        <a:xfrm>
          <a:off x="0" y="0"/>
          <a:ext cx="0" cy="0"/>
          <a:chOff x="0" y="0"/>
          <a:chExt cx="0" cy="0"/>
        </a:xfrm>
      </p:grpSpPr>
      <p:sp>
        <p:nvSpPr>
          <p:cNvPr id="4" name="Baggrund">
            <a:extLst>
              <a:ext uri="{FF2B5EF4-FFF2-40B4-BE49-F238E27FC236}">
                <a16:creationId xmlns:a16="http://schemas.microsoft.com/office/drawing/2014/main" id="{083BB574-80E4-55D6-CB93-765C09879F9E}"/>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Grafik streg">
            <a:extLst>
              <a:ext uri="{FF2B5EF4-FFF2-40B4-BE49-F238E27FC236}">
                <a16:creationId xmlns:a16="http://schemas.microsoft.com/office/drawing/2014/main" id="{6F1AAFC8-50A6-F058-9271-A222EF88C59C}"/>
              </a:ext>
            </a:extLst>
          </p:cNvPr>
          <p:cNvSpPr/>
          <p:nvPr userDrawn="1"/>
        </p:nvSpPr>
        <p:spPr>
          <a:xfrm>
            <a:off x="383177" y="5974080"/>
            <a:ext cx="1489317" cy="494983"/>
          </a:xfrm>
          <a:custGeom>
            <a:avLst/>
            <a:gdLst>
              <a:gd name="connsiteX0" fmla="*/ 0 w 360746"/>
              <a:gd name="connsiteY0" fmla="*/ 0 h 45763"/>
              <a:gd name="connsiteX1" fmla="*/ 360746 w 360746"/>
              <a:gd name="connsiteY1" fmla="*/ 0 h 45763"/>
              <a:gd name="connsiteX2" fmla="*/ 360746 w 360746"/>
              <a:gd name="connsiteY2" fmla="*/ 45763 h 45763"/>
              <a:gd name="connsiteX3" fmla="*/ 0 w 360746"/>
              <a:gd name="connsiteY3" fmla="*/ 45763 h 45763"/>
            </a:gdLst>
            <a:ahLst/>
            <a:cxnLst>
              <a:cxn ang="0">
                <a:pos x="connsiteX0" y="connsiteY0"/>
              </a:cxn>
              <a:cxn ang="0">
                <a:pos x="connsiteX1" y="connsiteY1"/>
              </a:cxn>
              <a:cxn ang="0">
                <a:pos x="connsiteX2" y="connsiteY2"/>
              </a:cxn>
              <a:cxn ang="0">
                <a:pos x="connsiteX3" y="connsiteY3"/>
              </a:cxn>
            </a:cxnLst>
            <a:rect l="l" t="t" r="r" b="b"/>
            <a:pathLst>
              <a:path w="360746" h="45763">
                <a:moveTo>
                  <a:pt x="0" y="0"/>
                </a:moveTo>
                <a:lnTo>
                  <a:pt x="360746" y="0"/>
                </a:lnTo>
                <a:lnTo>
                  <a:pt x="360746" y="45763"/>
                </a:lnTo>
                <a:lnTo>
                  <a:pt x="0" y="45763"/>
                </a:lnTo>
                <a:close/>
              </a:path>
            </a:pathLst>
          </a:custGeom>
          <a:solidFill>
            <a:srgbClr val="EFE6DD"/>
          </a:solidFill>
          <a:ln w="0" cap="flat">
            <a:noFill/>
            <a:prstDash val="solid"/>
            <a:miter/>
          </a:ln>
        </p:spPr>
        <p:txBody>
          <a:bodyPr rtlCol="0" anchor="ctr"/>
          <a:lstStyle/>
          <a:p>
            <a:endParaRPr lang="da-DK" dirty="0"/>
          </a:p>
        </p:txBody>
      </p:sp>
      <p:sp>
        <p:nvSpPr>
          <p:cNvPr id="3" name="Billedpladsholder">
            <a:extLst>
              <a:ext uri="{FF2B5EF4-FFF2-40B4-BE49-F238E27FC236}">
                <a16:creationId xmlns:a16="http://schemas.microsoft.com/office/drawing/2014/main" id="{AD575E3C-27BD-1DF6-CA27-B295C5A02509}"/>
              </a:ext>
            </a:extLst>
          </p:cNvPr>
          <p:cNvSpPr>
            <a:spLocks noGrp="1"/>
          </p:cNvSpPr>
          <p:nvPr>
            <p:ph type="pic" sz="quarter" idx="13" hasCustomPrompt="1"/>
          </p:nvPr>
        </p:nvSpPr>
        <p:spPr>
          <a:xfrm>
            <a:off x="0" y="-2"/>
            <a:ext cx="12193200" cy="6858000"/>
          </a:xfrm>
          <a:custGeom>
            <a:avLst/>
            <a:gdLst>
              <a:gd name="connsiteX0" fmla="*/ 539749 w 12193200"/>
              <a:gd name="connsiteY0" fmla="*/ 6194594 h 6858000"/>
              <a:gd name="connsiteX1" fmla="*/ 539749 w 12193200"/>
              <a:gd name="connsiteY1" fmla="*/ 6316665 h 6858000"/>
              <a:gd name="connsiteX2" fmla="*/ 1720094 w 12193200"/>
              <a:gd name="connsiteY2" fmla="*/ 6316665 h 6858000"/>
              <a:gd name="connsiteX3" fmla="*/ 1720094 w 12193200"/>
              <a:gd name="connsiteY3" fmla="*/ 6194594 h 6858000"/>
              <a:gd name="connsiteX4" fmla="*/ 0 w 12193200"/>
              <a:gd name="connsiteY4" fmla="*/ 0 h 6858000"/>
              <a:gd name="connsiteX5" fmla="*/ 12193200 w 12193200"/>
              <a:gd name="connsiteY5" fmla="*/ 0 h 6858000"/>
              <a:gd name="connsiteX6" fmla="*/ 12193200 w 12193200"/>
              <a:gd name="connsiteY6" fmla="*/ 6858000 h 6858000"/>
              <a:gd name="connsiteX7" fmla="*/ 0 w 121932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3200" h="6858000">
                <a:moveTo>
                  <a:pt x="539749" y="6194594"/>
                </a:moveTo>
                <a:lnTo>
                  <a:pt x="539749" y="6316665"/>
                </a:lnTo>
                <a:lnTo>
                  <a:pt x="1720094" y="6316665"/>
                </a:lnTo>
                <a:lnTo>
                  <a:pt x="1720094" y="6194594"/>
                </a:lnTo>
                <a:close/>
                <a:moveTo>
                  <a:pt x="0" y="0"/>
                </a:moveTo>
                <a:lnTo>
                  <a:pt x="12193200" y="0"/>
                </a:lnTo>
                <a:lnTo>
                  <a:pt x="12193200" y="6858000"/>
                </a:lnTo>
                <a:lnTo>
                  <a:pt x="0" y="6858000"/>
                </a:lnTo>
                <a:close/>
              </a:path>
            </a:pathLst>
          </a:custGeom>
          <a:solidFill>
            <a:schemeClr val="tx1">
              <a:lumMod val="85000"/>
            </a:schemeClr>
          </a:solidFill>
        </p:spPr>
        <p:txBody>
          <a:bodyPr wrap="square" lIns="0" tIns="72000" rIns="0" bIns="0" anchor="t" anchorCtr="0">
            <a:noAutofit/>
          </a:bodyPr>
          <a:lstStyle>
            <a:lvl1pPr marL="0" indent="0" algn="ctr">
              <a:lnSpc>
                <a:spcPct val="100000"/>
              </a:lnSpc>
              <a:spcAft>
                <a:spcPts val="0"/>
              </a:spcAft>
              <a:buNone/>
              <a:defRPr sz="1600">
                <a:solidFill>
                  <a:srgbClr val="400000"/>
                </a:solidFill>
              </a:defRPr>
            </a:lvl1pPr>
          </a:lstStyle>
          <a:p>
            <a:r>
              <a:rPr lang="da-DK" dirty="0"/>
              <a:t>Klik på rammen for at indsætte et billede</a:t>
            </a:r>
          </a:p>
        </p:txBody>
      </p:sp>
      <p:sp>
        <p:nvSpPr>
          <p:cNvPr id="19" name="Subtitle 2" hidden="1">
            <a:extLst>
              <a:ext uri="{FF2B5EF4-FFF2-40B4-BE49-F238E27FC236}">
                <a16:creationId xmlns:a16="http://schemas.microsoft.com/office/drawing/2014/main" id="{260C199E-7FCC-DD97-72F9-755563BE2C76}"/>
              </a:ext>
            </a:extLst>
          </p:cNvPr>
          <p:cNvSpPr>
            <a:spLocks noGrp="1"/>
          </p:cNvSpPr>
          <p:nvPr>
            <p:ph type="subTitle" idx="1" hasCustomPrompt="1"/>
          </p:nvPr>
        </p:nvSpPr>
        <p:spPr>
          <a:xfrm>
            <a:off x="0" y="6858000"/>
            <a:ext cx="0" cy="0"/>
          </a:xfrm>
        </p:spPr>
        <p:txBody>
          <a:bodyPr/>
          <a:lstStyle>
            <a:lvl1pPr marL="0" indent="0" algn="l">
              <a:lnSpc>
                <a:spcPct val="100000"/>
              </a:lnSpc>
              <a:spcBef>
                <a:spcPts val="0"/>
              </a:spcBef>
              <a:spcAft>
                <a:spcPts val="0"/>
              </a:spcAft>
              <a:buFont typeface="Arial" panose="020B0604020202020204" pitchFamily="34" charset="0"/>
              <a:buNone/>
              <a:defRPr sz="100" b="0">
                <a:noFill/>
                <a:latin typeface="+mn-lt"/>
              </a:defRPr>
            </a:lvl1pPr>
            <a:lvl2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2pPr>
            <a:lvl3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3pPr>
            <a:lvl4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4pPr>
            <a:lvl5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5pPr>
            <a:lvl6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6pPr>
            <a:lvl7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7pPr>
            <a:lvl8pPr marL="0" indent="0" algn="l">
              <a:lnSpc>
                <a:spcPct val="100000"/>
              </a:lnSpc>
              <a:spcBef>
                <a:spcPts val="0"/>
              </a:spcBef>
              <a:spcAft>
                <a:spcPts val="0"/>
              </a:spcAft>
              <a:buFont typeface="Arial" panose="020B0604020202020204" pitchFamily="34" charset="0"/>
              <a:buNone/>
              <a:defRPr sz="100" b="0">
                <a:solidFill>
                  <a:srgbClr val="F9F97A"/>
                </a:solidFill>
                <a:latin typeface="+mn-lt"/>
              </a:defRPr>
            </a:lvl8pPr>
            <a:lvl9pPr marL="0" indent="0" algn="l">
              <a:lnSpc>
                <a:spcPct val="100000"/>
              </a:lnSpc>
              <a:spcBef>
                <a:spcPts val="0"/>
              </a:spcBef>
              <a:spcAft>
                <a:spcPts val="0"/>
              </a:spcAft>
              <a:buFont typeface="Arial" panose="020B0604020202020204" pitchFamily="34" charset="0"/>
              <a:buNone/>
              <a:tabLst/>
              <a:defRPr sz="100" b="0">
                <a:solidFill>
                  <a:srgbClr val="F9F97A"/>
                </a:solidFill>
                <a:latin typeface="+mn-lt"/>
              </a:defRPr>
            </a:lvl9pPr>
          </a:lstStyle>
          <a:p>
            <a:r>
              <a:rPr lang="da-DK" dirty="0"/>
              <a:t>.</a:t>
            </a:r>
          </a:p>
        </p:txBody>
      </p:sp>
      <p:sp>
        <p:nvSpPr>
          <p:cNvPr id="8" name="Footer Placeholder 8" hidden="1">
            <a:extLst>
              <a:ext uri="{FF2B5EF4-FFF2-40B4-BE49-F238E27FC236}">
                <a16:creationId xmlns:a16="http://schemas.microsoft.com/office/drawing/2014/main" id="{B6981A3E-B3C5-4F78-81B7-270B06EFC912}"/>
              </a:ext>
            </a:extLst>
          </p:cNvPr>
          <p:cNvSpPr>
            <a:spLocks noGrp="1" noRot="1" noMove="1" noResize="1" noEditPoints="1" noAdjustHandles="1" noChangeArrowheads="1" noChangeShapeType="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9" name="Slide Number Placeholder 10" hidden="1">
            <a:extLst>
              <a:ext uri="{FF2B5EF4-FFF2-40B4-BE49-F238E27FC236}">
                <a16:creationId xmlns:a16="http://schemas.microsoft.com/office/drawing/2014/main" id="{8735CF21-6327-43B3-A6B4-E856B24D6FD7}"/>
              </a:ext>
            </a:extLst>
          </p:cNvPr>
          <p:cNvSpPr>
            <a:spLocks noGrp="1" noRot="1" noMove="1" noResize="1" noEditPoints="1" noAdjustHandles="1" noChangeArrowheads="1" noChangeShapeType="1"/>
          </p:cNvSpPr>
          <p:nvPr>
            <p:ph type="sldNum" sz="quarter" idx="17"/>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20" name="Date Placeholder 6" hidden="1">
            <a:extLst>
              <a:ext uri="{FF2B5EF4-FFF2-40B4-BE49-F238E27FC236}">
                <a16:creationId xmlns:a16="http://schemas.microsoft.com/office/drawing/2014/main" id="{1C41A489-3663-7830-A556-612B9A00B056}"/>
              </a:ext>
            </a:extLst>
          </p:cNvPr>
          <p:cNvSpPr>
            <a:spLocks noGrp="1" noRot="1" noMove="1" noResize="1" noEditPoints="1" noAdjustHandles="1" noChangeArrowheads="1" noChangeShapeType="1"/>
          </p:cNvSpPr>
          <p:nvPr>
            <p:ph type="dt" sz="half" idx="15"/>
          </p:nvPr>
        </p:nvSpPr>
        <p:spPr>
          <a:xfrm>
            <a:off x="0" y="6858000"/>
            <a:ext cx="0" cy="0"/>
          </a:xfrm>
        </p:spPr>
        <p:txBody>
          <a:bodyPr/>
          <a:lstStyle>
            <a:lvl1pPr>
              <a:defRPr sz="100">
                <a:noFill/>
              </a:defRPr>
            </a:lvl1pPr>
          </a:lstStyle>
          <a:p>
            <a:fld id="{B06171DE-28E8-4D57-8D53-DBE26FECEAAD}" type="datetime3">
              <a:rPr lang="da-DK" smtClean="0"/>
              <a:t>22.08.2025</a:t>
            </a:fld>
            <a:endParaRPr lang="da-DK" dirty="0"/>
          </a:p>
        </p:txBody>
      </p:sp>
      <p:sp>
        <p:nvSpPr>
          <p:cNvPr id="18" name="Title 1">
            <a:extLst>
              <a:ext uri="{FF2B5EF4-FFF2-40B4-BE49-F238E27FC236}">
                <a16:creationId xmlns:a16="http://schemas.microsoft.com/office/drawing/2014/main" id="{C217B01A-1201-3270-0F39-A7353764200E}"/>
              </a:ext>
            </a:extLst>
          </p:cNvPr>
          <p:cNvSpPr>
            <a:spLocks noGrp="1"/>
          </p:cNvSpPr>
          <p:nvPr>
            <p:ph type="ctrTitle" hasCustomPrompt="1"/>
          </p:nvPr>
        </p:nvSpPr>
        <p:spPr>
          <a:xfrm>
            <a:off x="539750" y="540000"/>
            <a:ext cx="10170000" cy="5144400"/>
          </a:xfrm>
        </p:spPr>
        <p:txBody>
          <a:bodyPr anchor="b"/>
          <a:lstStyle>
            <a:lvl1pPr algn="l">
              <a:lnSpc>
                <a:spcPct val="93000"/>
              </a:lnSpc>
              <a:defRPr sz="6600">
                <a:solidFill>
                  <a:srgbClr val="EFE6DD"/>
                </a:solidFill>
              </a:defRPr>
            </a:lvl1pPr>
          </a:lstStyle>
          <a:p>
            <a:r>
              <a:rPr lang="da-DK" dirty="0"/>
              <a:t>Klik for at tilføje titel, max. 3 linjer</a:t>
            </a:r>
          </a:p>
        </p:txBody>
      </p:sp>
    </p:spTree>
    <p:extLst>
      <p:ext uri="{BB962C8B-B14F-4D97-AF65-F5344CB8AC3E}">
        <p14:creationId xmlns:p14="http://schemas.microsoft.com/office/powerpoint/2010/main" val="4007031112"/>
      </p:ext>
    </p:extLst>
  </p:cSld>
  <p:clrMapOvr>
    <a:overrideClrMapping bg1="dk1" tx1="lt1" bg2="dk2" tx2="lt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Udsagn med billede A">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F1F6F2D-E30B-5A12-7157-E0212ADB98BF}"/>
              </a:ext>
            </a:extLst>
          </p:cNvPr>
          <p:cNvSpPr>
            <a:spLocks noGrp="1"/>
          </p:cNvSpPr>
          <p:nvPr>
            <p:ph type="dt" sz="half" idx="15"/>
          </p:nvPr>
        </p:nvSpPr>
        <p:spPr>
          <a:xfrm>
            <a:off x="0" y="6858000"/>
            <a:ext cx="0" cy="0"/>
          </a:xfrm>
        </p:spPr>
        <p:txBody>
          <a:bodyPr/>
          <a:lstStyle>
            <a:lvl1pPr>
              <a:defRPr sz="100">
                <a:noFill/>
              </a:defRPr>
            </a:lvl1pPr>
          </a:lstStyle>
          <a:p>
            <a:fld id="{A1C77718-A6F1-466E-92D5-003950AA21FA}" type="datetime3">
              <a:rPr lang="da-DK" smtClean="0"/>
              <a:t>22.08.2025</a:t>
            </a:fld>
            <a:endParaRPr lang="da-DK" dirty="0"/>
          </a:p>
        </p:txBody>
      </p:sp>
      <p:sp>
        <p:nvSpPr>
          <p:cNvPr id="14" name="Footer Placeholder 8" hidden="1">
            <a:extLst>
              <a:ext uri="{FF2B5EF4-FFF2-40B4-BE49-F238E27FC236}">
                <a16:creationId xmlns:a16="http://schemas.microsoft.com/office/drawing/2014/main" id="{57FE5786-84F9-DB17-CB5B-C68EEDB90366}"/>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5" name="Slide Number Placeholder 10" hidden="1">
            <a:extLst>
              <a:ext uri="{FF2B5EF4-FFF2-40B4-BE49-F238E27FC236}">
                <a16:creationId xmlns:a16="http://schemas.microsoft.com/office/drawing/2014/main" id="{0F16255A-72EB-29F8-89C0-A08CED4A86F8}"/>
              </a:ext>
            </a:extLst>
          </p:cNvPr>
          <p:cNvSpPr>
            <a:spLocks noGrp="1"/>
          </p:cNvSpPr>
          <p:nvPr>
            <p:ph type="sldNum" sz="quarter" idx="20"/>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a:extLst>
              <a:ext uri="{FF2B5EF4-FFF2-40B4-BE49-F238E27FC236}">
                <a16:creationId xmlns:a16="http://schemas.microsoft.com/office/drawing/2014/main" id="{F138DF6E-E247-DE82-4B57-145A7445C0D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F74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Picture Placeholder 7">
            <a:extLst>
              <a:ext uri="{FF2B5EF4-FFF2-40B4-BE49-F238E27FC236}">
                <a16:creationId xmlns:a16="http://schemas.microsoft.com/office/drawing/2014/main" id="{28823C53-6C02-B58F-AA40-0B90EBE8E23C}"/>
              </a:ext>
            </a:extLst>
          </p:cNvPr>
          <p:cNvSpPr>
            <a:spLocks noGrp="1"/>
          </p:cNvSpPr>
          <p:nvPr>
            <p:ph type="pic" sz="quarter" idx="18" hasCustomPrompt="1"/>
          </p:nvPr>
        </p:nvSpPr>
        <p:spPr>
          <a:xfrm>
            <a:off x="6097200" y="-1"/>
            <a:ext cx="6094800" cy="6858000"/>
          </a:xfrm>
          <a:solidFill>
            <a:schemeClr val="bg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a:xfrm>
            <a:off x="541150" y="1191600"/>
            <a:ext cx="5014900" cy="2326300"/>
          </a:xfrm>
        </p:spPr>
        <p:txBody>
          <a:bodyPr/>
          <a:lstStyle>
            <a:lvl1pPr>
              <a:defRPr>
                <a:solidFill>
                  <a:srgbClr val="EFE6DD"/>
                </a:solidFill>
              </a:defRPr>
            </a:lvl1pPr>
          </a:lstStyle>
          <a:p>
            <a:r>
              <a:rPr lang="da-DK" dirty="0"/>
              <a:t>Klik for at tilføje titel</a:t>
            </a:r>
          </a:p>
        </p:txBody>
      </p:sp>
      <p:sp>
        <p:nvSpPr>
          <p:cNvPr id="7" name="Text Placeholder 10">
            <a:extLst>
              <a:ext uri="{FF2B5EF4-FFF2-40B4-BE49-F238E27FC236}">
                <a16:creationId xmlns:a16="http://schemas.microsoft.com/office/drawing/2014/main" id="{DC066B2F-BD17-CEA8-1A17-1EC2220B8549}"/>
              </a:ext>
            </a:extLst>
          </p:cNvPr>
          <p:cNvSpPr>
            <a:spLocks noGrp="1"/>
          </p:cNvSpPr>
          <p:nvPr>
            <p:ph type="body" sz="quarter" idx="19" hasCustomPrompt="1"/>
          </p:nvPr>
        </p:nvSpPr>
        <p:spPr>
          <a:xfrm>
            <a:off x="541150" y="3909600"/>
            <a:ext cx="5014900" cy="1940400"/>
          </a:xfrm>
          <a:noFill/>
        </p:spPr>
        <p:txBody>
          <a:bodyPr lIns="0" tIns="0" rIns="0" bIns="0"/>
          <a:lstStyle>
            <a:lvl1pPr marL="0" indent="0">
              <a:lnSpc>
                <a:spcPct val="100000"/>
              </a:lnSpc>
              <a:spcBef>
                <a:spcPts val="0"/>
              </a:spcBef>
              <a:spcAft>
                <a:spcPts val="0"/>
              </a:spcAft>
              <a:buNone/>
              <a:defRPr sz="1800" b="0">
                <a:solidFill>
                  <a:srgbClr val="EFE6DD"/>
                </a:solidFill>
                <a:latin typeface="+mn-lt"/>
              </a:defRPr>
            </a:lvl1pPr>
            <a:lvl2pPr marL="0" indent="0">
              <a:lnSpc>
                <a:spcPct val="100000"/>
              </a:lnSpc>
              <a:spcBef>
                <a:spcPts val="0"/>
              </a:spcBef>
              <a:spcAft>
                <a:spcPts val="0"/>
              </a:spcAft>
              <a:buNone/>
              <a:defRPr sz="1800" b="0">
                <a:solidFill>
                  <a:srgbClr val="EFE6DD"/>
                </a:solidFill>
                <a:latin typeface="+mn-lt"/>
              </a:defRPr>
            </a:lvl2pPr>
            <a:lvl3pPr marL="0" indent="0">
              <a:lnSpc>
                <a:spcPct val="100000"/>
              </a:lnSpc>
              <a:spcBef>
                <a:spcPts val="0"/>
              </a:spcBef>
              <a:spcAft>
                <a:spcPts val="0"/>
              </a:spcAft>
              <a:buNone/>
              <a:defRPr sz="1800" b="0">
                <a:solidFill>
                  <a:srgbClr val="EFE6DD"/>
                </a:solidFill>
                <a:latin typeface="+mn-lt"/>
              </a:defRPr>
            </a:lvl3pPr>
            <a:lvl4pPr marL="0">
              <a:lnSpc>
                <a:spcPct val="100000"/>
              </a:lnSpc>
              <a:spcBef>
                <a:spcPts val="0"/>
              </a:spcBef>
              <a:spcAft>
                <a:spcPts val="0"/>
              </a:spcAft>
              <a:buNone/>
              <a:defRPr sz="1800" b="0">
                <a:solidFill>
                  <a:srgbClr val="EFE6DD"/>
                </a:solidFill>
                <a:latin typeface="+mn-lt"/>
              </a:defRPr>
            </a:lvl4pPr>
            <a:lvl5pPr marL="0">
              <a:lnSpc>
                <a:spcPct val="100000"/>
              </a:lnSpc>
              <a:spcBef>
                <a:spcPts val="0"/>
              </a:spcBef>
              <a:spcAft>
                <a:spcPts val="0"/>
              </a:spcAft>
              <a:buNone/>
              <a:defRPr sz="1800" b="0">
                <a:solidFill>
                  <a:srgbClr val="EFE6DD"/>
                </a:solidFill>
                <a:latin typeface="+mn-lt"/>
              </a:defRPr>
            </a:lvl5pPr>
            <a:lvl6pPr marL="0" indent="0">
              <a:lnSpc>
                <a:spcPct val="100000"/>
              </a:lnSpc>
              <a:spcBef>
                <a:spcPts val="0"/>
              </a:spcBef>
              <a:spcAft>
                <a:spcPts val="0"/>
              </a:spcAft>
              <a:buNone/>
              <a:defRPr sz="1800" b="0">
                <a:solidFill>
                  <a:srgbClr val="EFE6DD"/>
                </a:solidFill>
                <a:latin typeface="+mn-lt"/>
              </a:defRPr>
            </a:lvl6pPr>
            <a:lvl7pPr marL="0">
              <a:lnSpc>
                <a:spcPct val="100000"/>
              </a:lnSpc>
              <a:spcBef>
                <a:spcPts val="0"/>
              </a:spcBef>
              <a:spcAft>
                <a:spcPts val="0"/>
              </a:spcAft>
              <a:buNone/>
              <a:defRPr sz="1800" b="0">
                <a:solidFill>
                  <a:srgbClr val="EFE6DD"/>
                </a:solidFill>
                <a:latin typeface="+mn-lt"/>
              </a:defRPr>
            </a:lvl7pPr>
            <a:lvl8pPr marL="0">
              <a:lnSpc>
                <a:spcPct val="100000"/>
              </a:lnSpc>
              <a:spcBef>
                <a:spcPts val="0"/>
              </a:spcBef>
              <a:spcAft>
                <a:spcPts val="0"/>
              </a:spcAft>
              <a:buNone/>
              <a:defRPr sz="1800" b="0">
                <a:solidFill>
                  <a:srgbClr val="EFE6DD"/>
                </a:solidFill>
                <a:latin typeface="+mn-lt"/>
              </a:defRPr>
            </a:lvl8pPr>
            <a:lvl9pPr marL="0">
              <a:lnSpc>
                <a:spcPct val="100000"/>
              </a:lnSpc>
              <a:spcBef>
                <a:spcPts val="0"/>
              </a:spcBef>
              <a:spcAft>
                <a:spcPts val="0"/>
              </a:spcAft>
              <a:buNone/>
              <a:defRPr sz="1800" b="0">
                <a:solidFill>
                  <a:srgbClr val="EFE6DD"/>
                </a:solidFill>
                <a:latin typeface="+mn-lt"/>
              </a:defRPr>
            </a:lvl9pPr>
          </a:lstStyle>
          <a:p>
            <a:pPr lvl="0"/>
            <a:r>
              <a:rPr lang="da-DK" noProof="0" dirty="0"/>
              <a:t>Klik for at tilføje tekst</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541149" y="468000"/>
            <a:ext cx="5014900" cy="374400"/>
          </a:xfrm>
        </p:spPr>
        <p:txBody>
          <a:bodyPr/>
          <a:lstStyle>
            <a:lvl1pPr marL="0" indent="0" algn="l">
              <a:lnSpc>
                <a:spcPct val="95000"/>
              </a:lnSpc>
              <a:spcBef>
                <a:spcPts val="0"/>
              </a:spcBef>
              <a:spcAft>
                <a:spcPts val="0"/>
              </a:spcAft>
              <a:buFont typeface="Arial" panose="020B0604020202020204" pitchFamily="34" charset="0"/>
              <a:buChar char="​"/>
              <a:defRPr sz="2000" i="1">
                <a:solidFill>
                  <a:srgbClr val="EFE6DD"/>
                </a:solidFill>
              </a:defRPr>
            </a:lvl1pPr>
            <a:lvl2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2pPr>
            <a:lvl3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3pPr>
            <a:lvl4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4pPr>
            <a:lvl5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5pPr>
            <a:lvl6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6pPr>
            <a:lvl7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7pPr>
            <a:lvl8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8pPr>
            <a:lvl9pPr marL="0" indent="0" algn="l">
              <a:lnSpc>
                <a:spcPct val="95000"/>
              </a:lnSpc>
              <a:spcBef>
                <a:spcPts val="0"/>
              </a:spcBef>
              <a:spcAft>
                <a:spcPts val="0"/>
              </a:spcAft>
              <a:buFont typeface="Arial" panose="020B0604020202020204" pitchFamily="34" charset="0"/>
              <a:buNone/>
              <a:defRPr sz="2000" b="0" i="1">
                <a:solidFill>
                  <a:srgbClr val="EFE6DD"/>
                </a:solidFill>
                <a:latin typeface="+mn-lt"/>
              </a:defRPr>
            </a:lvl9pPr>
          </a:lstStyle>
          <a:p>
            <a:r>
              <a:rPr lang="da-DK" dirty="0"/>
              <a:t>Klik for at tilføje tekst</a:t>
            </a:r>
          </a:p>
        </p:txBody>
      </p:sp>
    </p:spTree>
    <p:extLst>
      <p:ext uri="{BB962C8B-B14F-4D97-AF65-F5344CB8AC3E}">
        <p14:creationId xmlns:p14="http://schemas.microsoft.com/office/powerpoint/2010/main" val="2392526679"/>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Udsagn med billede B">
    <p:spTree>
      <p:nvGrpSpPr>
        <p:cNvPr id="1" name=""/>
        <p:cNvGrpSpPr/>
        <p:nvPr/>
      </p:nvGrpSpPr>
      <p:grpSpPr>
        <a:xfrm>
          <a:off x="0" y="0"/>
          <a:ext cx="0" cy="0"/>
          <a:chOff x="0" y="0"/>
          <a:chExt cx="0" cy="0"/>
        </a:xfrm>
      </p:grpSpPr>
      <p:sp>
        <p:nvSpPr>
          <p:cNvPr id="13" name="Date Placeholder 6" hidden="1">
            <a:extLst>
              <a:ext uri="{FF2B5EF4-FFF2-40B4-BE49-F238E27FC236}">
                <a16:creationId xmlns:a16="http://schemas.microsoft.com/office/drawing/2014/main" id="{7F1F6F2D-E30B-5A12-7157-E0212ADB98BF}"/>
              </a:ext>
            </a:extLst>
          </p:cNvPr>
          <p:cNvSpPr>
            <a:spLocks noGrp="1"/>
          </p:cNvSpPr>
          <p:nvPr>
            <p:ph type="dt" sz="half" idx="15"/>
          </p:nvPr>
        </p:nvSpPr>
        <p:spPr>
          <a:xfrm>
            <a:off x="0" y="6858000"/>
            <a:ext cx="0" cy="0"/>
          </a:xfrm>
        </p:spPr>
        <p:txBody>
          <a:bodyPr/>
          <a:lstStyle>
            <a:lvl1pPr>
              <a:defRPr sz="100">
                <a:noFill/>
              </a:defRPr>
            </a:lvl1pPr>
          </a:lstStyle>
          <a:p>
            <a:fld id="{A1C77718-A6F1-466E-92D5-003950AA21FA}" type="datetime3">
              <a:rPr lang="da-DK" smtClean="0"/>
              <a:t>22.08.2025</a:t>
            </a:fld>
            <a:endParaRPr lang="da-DK" dirty="0"/>
          </a:p>
        </p:txBody>
      </p:sp>
      <p:sp>
        <p:nvSpPr>
          <p:cNvPr id="14" name="Footer Placeholder 8" hidden="1">
            <a:extLst>
              <a:ext uri="{FF2B5EF4-FFF2-40B4-BE49-F238E27FC236}">
                <a16:creationId xmlns:a16="http://schemas.microsoft.com/office/drawing/2014/main" id="{57FE5786-84F9-DB17-CB5B-C68EEDB90366}"/>
              </a:ext>
            </a:extLst>
          </p:cNvPr>
          <p:cNvSpPr>
            <a:spLocks noGrp="1"/>
          </p:cNvSpPr>
          <p:nvPr>
            <p:ph type="ftr" sz="quarter" idx="16"/>
          </p:nvPr>
        </p:nvSpPr>
        <p:spPr>
          <a:xfrm>
            <a:off x="0" y="6858000"/>
            <a:ext cx="0" cy="0"/>
          </a:xfrm>
        </p:spPr>
        <p:txBody>
          <a:bodyPr/>
          <a:lstStyle>
            <a:lvl1pPr>
              <a:defRPr sz="100">
                <a:noFill/>
              </a:defRPr>
            </a:lvl1pPr>
          </a:lstStyle>
          <a:p>
            <a:r>
              <a:rPr lang="da-DK" dirty="0"/>
              <a:t>Hjerteforeningen</a:t>
            </a:r>
          </a:p>
        </p:txBody>
      </p:sp>
      <p:sp>
        <p:nvSpPr>
          <p:cNvPr id="15" name="Slide Number Placeholder 10" hidden="1">
            <a:extLst>
              <a:ext uri="{FF2B5EF4-FFF2-40B4-BE49-F238E27FC236}">
                <a16:creationId xmlns:a16="http://schemas.microsoft.com/office/drawing/2014/main" id="{0F16255A-72EB-29F8-89C0-A08CED4A86F8}"/>
              </a:ext>
            </a:extLst>
          </p:cNvPr>
          <p:cNvSpPr>
            <a:spLocks noGrp="1"/>
          </p:cNvSpPr>
          <p:nvPr>
            <p:ph type="sldNum" sz="quarter" idx="20"/>
          </p:nvPr>
        </p:nvSpPr>
        <p:spPr>
          <a:xfrm>
            <a:off x="0" y="6858000"/>
            <a:ext cx="0" cy="0"/>
          </a:xfrm>
        </p:spPr>
        <p:txBody>
          <a:bodyPr/>
          <a:lstStyle>
            <a:lvl1pPr>
              <a:defRPr sz="100">
                <a:noFill/>
              </a:defRPr>
            </a:lvl1pPr>
          </a:lstStyle>
          <a:p>
            <a:fld id="{24C8C45C-947F-4981-8B3F-4F32E973C901}" type="slidenum">
              <a:rPr lang="da-DK" smtClean="0"/>
              <a:pPr/>
              <a:t>‹nr.›</a:t>
            </a:fld>
            <a:endParaRPr lang="da-DK" dirty="0"/>
          </a:p>
        </p:txBody>
      </p:sp>
      <p:sp>
        <p:nvSpPr>
          <p:cNvPr id="12" name="Baggrund">
            <a:extLst>
              <a:ext uri="{FF2B5EF4-FFF2-40B4-BE49-F238E27FC236}">
                <a16:creationId xmlns:a16="http://schemas.microsoft.com/office/drawing/2014/main" id="{F138DF6E-E247-DE82-4B57-145A7445C0D9}"/>
              </a:ext>
            </a:extLst>
          </p:cNvPr>
          <p:cNvSpPr>
            <a:spLocks noGrp="1" noRot="1" noMove="1" noResize="1" noEditPoints="1" noAdjustHandles="1" noChangeArrowheads="1" noChangeShapeType="1"/>
          </p:cNvSpPr>
          <p:nvPr userDrawn="1"/>
        </p:nvSpPr>
        <p:spPr bwMode="white">
          <a:xfrm>
            <a:off x="0" y="0"/>
            <a:ext cx="12193200" cy="6858000"/>
          </a:xfrm>
          <a:prstGeom prst="rect">
            <a:avLst/>
          </a:prstGeom>
          <a:solidFill>
            <a:srgbClr val="EFE6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2000" noProof="0" dirty="0" err="1"/>
          </a:p>
        </p:txBody>
      </p:sp>
      <p:sp>
        <p:nvSpPr>
          <p:cNvPr id="2" name="Picture Placeholder 7">
            <a:extLst>
              <a:ext uri="{FF2B5EF4-FFF2-40B4-BE49-F238E27FC236}">
                <a16:creationId xmlns:a16="http://schemas.microsoft.com/office/drawing/2014/main" id="{28823C53-6C02-B58F-AA40-0B90EBE8E23C}"/>
              </a:ext>
            </a:extLst>
          </p:cNvPr>
          <p:cNvSpPr>
            <a:spLocks noGrp="1"/>
          </p:cNvSpPr>
          <p:nvPr>
            <p:ph type="pic" sz="quarter" idx="18" hasCustomPrompt="1"/>
          </p:nvPr>
        </p:nvSpPr>
        <p:spPr>
          <a:xfrm>
            <a:off x="-1" y="-1"/>
            <a:ext cx="6094800" cy="6858000"/>
          </a:xfrm>
          <a:solidFill>
            <a:schemeClr val="bg1">
              <a:lumMod val="85000"/>
            </a:schemeClr>
          </a:solidFill>
        </p:spPr>
        <p:txBody>
          <a:bodyPr lIns="0" tIns="0" rIns="0" bIns="612000" anchor="ctr" anchorCtr="0"/>
          <a:lstStyle>
            <a:lvl1pPr marL="0" indent="0" algn="ctr">
              <a:lnSpc>
                <a:spcPct val="100000"/>
              </a:lnSpc>
              <a:spcAft>
                <a:spcPts val="0"/>
              </a:spcAft>
              <a:buNone/>
              <a:defRPr sz="1600">
                <a:solidFill>
                  <a:srgbClr val="400000"/>
                </a:solidFill>
              </a:defRPr>
            </a:lvl1pPr>
          </a:lstStyle>
          <a:p>
            <a:r>
              <a:rPr lang="da-DK" dirty="0"/>
              <a:t>Klik på ikonet for at indsætte et billede</a:t>
            </a:r>
          </a:p>
        </p:txBody>
      </p:sp>
      <p:sp>
        <p:nvSpPr>
          <p:cNvPr id="10" name="Titel 9">
            <a:extLst>
              <a:ext uri="{FF2B5EF4-FFF2-40B4-BE49-F238E27FC236}">
                <a16:creationId xmlns:a16="http://schemas.microsoft.com/office/drawing/2014/main" id="{C7EFD0CF-9FB2-74C0-FEE8-91DC4EFC9C8F}"/>
              </a:ext>
            </a:extLst>
          </p:cNvPr>
          <p:cNvSpPr>
            <a:spLocks noGrp="1"/>
          </p:cNvSpPr>
          <p:nvPr>
            <p:ph type="title" hasCustomPrompt="1"/>
          </p:nvPr>
        </p:nvSpPr>
        <p:spPr>
          <a:xfrm>
            <a:off x="6634800" y="543599"/>
            <a:ext cx="5014900" cy="2796501"/>
          </a:xfrm>
        </p:spPr>
        <p:txBody>
          <a:bodyPr/>
          <a:lstStyle>
            <a:lvl1pPr>
              <a:defRPr>
                <a:solidFill>
                  <a:srgbClr val="F74030"/>
                </a:solidFill>
              </a:defRPr>
            </a:lvl1pPr>
          </a:lstStyle>
          <a:p>
            <a:r>
              <a:rPr lang="da-DK" dirty="0"/>
              <a:t>Klik for at tilføje titel</a:t>
            </a:r>
          </a:p>
        </p:txBody>
      </p:sp>
      <p:sp>
        <p:nvSpPr>
          <p:cNvPr id="7" name="Text Placeholder 10">
            <a:extLst>
              <a:ext uri="{FF2B5EF4-FFF2-40B4-BE49-F238E27FC236}">
                <a16:creationId xmlns:a16="http://schemas.microsoft.com/office/drawing/2014/main" id="{DC066B2F-BD17-CEA8-1A17-1EC2220B8549}"/>
              </a:ext>
            </a:extLst>
          </p:cNvPr>
          <p:cNvSpPr>
            <a:spLocks noGrp="1"/>
          </p:cNvSpPr>
          <p:nvPr>
            <p:ph type="body" sz="quarter" idx="19" hasCustomPrompt="1"/>
          </p:nvPr>
        </p:nvSpPr>
        <p:spPr>
          <a:xfrm>
            <a:off x="6634800" y="4010400"/>
            <a:ext cx="5014900" cy="1908000"/>
          </a:xfrm>
          <a:noFill/>
        </p:spPr>
        <p:txBody>
          <a:bodyPr lIns="0" tIns="0" rIns="0" bIns="0"/>
          <a:lstStyle>
            <a:lvl1pPr marL="0" indent="0">
              <a:lnSpc>
                <a:spcPct val="100000"/>
              </a:lnSpc>
              <a:spcBef>
                <a:spcPts val="0"/>
              </a:spcBef>
              <a:spcAft>
                <a:spcPts val="0"/>
              </a:spcAft>
              <a:buNone/>
              <a:defRPr sz="1800" b="0">
                <a:solidFill>
                  <a:srgbClr val="F74030"/>
                </a:solidFill>
                <a:latin typeface="+mn-lt"/>
              </a:defRPr>
            </a:lvl1pPr>
            <a:lvl2pPr marL="0" indent="0">
              <a:lnSpc>
                <a:spcPct val="100000"/>
              </a:lnSpc>
              <a:spcBef>
                <a:spcPts val="0"/>
              </a:spcBef>
              <a:spcAft>
                <a:spcPts val="0"/>
              </a:spcAft>
              <a:buNone/>
              <a:defRPr sz="1800" b="0">
                <a:solidFill>
                  <a:srgbClr val="F74030"/>
                </a:solidFill>
                <a:latin typeface="+mn-lt"/>
              </a:defRPr>
            </a:lvl2pPr>
            <a:lvl3pPr marL="0" indent="0">
              <a:lnSpc>
                <a:spcPct val="100000"/>
              </a:lnSpc>
              <a:spcBef>
                <a:spcPts val="0"/>
              </a:spcBef>
              <a:spcAft>
                <a:spcPts val="0"/>
              </a:spcAft>
              <a:buNone/>
              <a:defRPr sz="1800" b="0">
                <a:solidFill>
                  <a:srgbClr val="F74030"/>
                </a:solidFill>
                <a:latin typeface="+mn-lt"/>
              </a:defRPr>
            </a:lvl3pPr>
            <a:lvl4pPr marL="0">
              <a:lnSpc>
                <a:spcPct val="100000"/>
              </a:lnSpc>
              <a:spcBef>
                <a:spcPts val="0"/>
              </a:spcBef>
              <a:spcAft>
                <a:spcPts val="0"/>
              </a:spcAft>
              <a:buNone/>
              <a:defRPr sz="1800" b="0">
                <a:solidFill>
                  <a:srgbClr val="F74030"/>
                </a:solidFill>
                <a:latin typeface="+mn-lt"/>
              </a:defRPr>
            </a:lvl4pPr>
            <a:lvl5pPr marL="0">
              <a:lnSpc>
                <a:spcPct val="100000"/>
              </a:lnSpc>
              <a:spcBef>
                <a:spcPts val="0"/>
              </a:spcBef>
              <a:spcAft>
                <a:spcPts val="0"/>
              </a:spcAft>
              <a:buNone/>
              <a:defRPr sz="1800" b="0">
                <a:solidFill>
                  <a:srgbClr val="F74030"/>
                </a:solidFill>
                <a:latin typeface="+mn-lt"/>
              </a:defRPr>
            </a:lvl5pPr>
            <a:lvl6pPr marL="0" indent="0">
              <a:lnSpc>
                <a:spcPct val="100000"/>
              </a:lnSpc>
              <a:spcBef>
                <a:spcPts val="0"/>
              </a:spcBef>
              <a:spcAft>
                <a:spcPts val="0"/>
              </a:spcAft>
              <a:buNone/>
              <a:defRPr sz="1800" b="0">
                <a:solidFill>
                  <a:srgbClr val="F74030"/>
                </a:solidFill>
                <a:latin typeface="+mn-lt"/>
              </a:defRPr>
            </a:lvl6pPr>
            <a:lvl7pPr marL="0">
              <a:lnSpc>
                <a:spcPct val="100000"/>
              </a:lnSpc>
              <a:spcBef>
                <a:spcPts val="0"/>
              </a:spcBef>
              <a:spcAft>
                <a:spcPts val="0"/>
              </a:spcAft>
              <a:buNone/>
              <a:defRPr sz="1800" b="0">
                <a:solidFill>
                  <a:srgbClr val="F74030"/>
                </a:solidFill>
                <a:latin typeface="+mn-lt"/>
              </a:defRPr>
            </a:lvl7pPr>
            <a:lvl8pPr marL="0">
              <a:lnSpc>
                <a:spcPct val="100000"/>
              </a:lnSpc>
              <a:spcBef>
                <a:spcPts val="0"/>
              </a:spcBef>
              <a:spcAft>
                <a:spcPts val="0"/>
              </a:spcAft>
              <a:buNone/>
              <a:defRPr sz="1800" b="0">
                <a:solidFill>
                  <a:srgbClr val="F74030"/>
                </a:solidFill>
                <a:latin typeface="+mn-lt"/>
              </a:defRPr>
            </a:lvl8pPr>
            <a:lvl9pPr marL="0">
              <a:lnSpc>
                <a:spcPct val="100000"/>
              </a:lnSpc>
              <a:spcBef>
                <a:spcPts val="0"/>
              </a:spcBef>
              <a:spcAft>
                <a:spcPts val="0"/>
              </a:spcAft>
              <a:buNone/>
              <a:defRPr sz="1800" b="0">
                <a:solidFill>
                  <a:srgbClr val="F74030"/>
                </a:solidFill>
                <a:latin typeface="+mn-lt"/>
              </a:defRPr>
            </a:lvl9pPr>
          </a:lstStyle>
          <a:p>
            <a:pPr lvl="0"/>
            <a:r>
              <a:rPr lang="da-DK" noProof="0" dirty="0"/>
              <a:t>Klik for at tilføje tekst</a:t>
            </a:r>
          </a:p>
        </p:txBody>
      </p:sp>
      <p:sp>
        <p:nvSpPr>
          <p:cNvPr id="8" name="Subtitle 2">
            <a:extLst>
              <a:ext uri="{FF2B5EF4-FFF2-40B4-BE49-F238E27FC236}">
                <a16:creationId xmlns:a16="http://schemas.microsoft.com/office/drawing/2014/main" id="{0F531A6A-83B5-CC1F-C939-DC4CB9B2E6C8}"/>
              </a:ext>
            </a:extLst>
          </p:cNvPr>
          <p:cNvSpPr>
            <a:spLocks noGrp="1"/>
          </p:cNvSpPr>
          <p:nvPr>
            <p:ph type="subTitle" idx="13" hasCustomPrompt="1"/>
          </p:nvPr>
        </p:nvSpPr>
        <p:spPr>
          <a:xfrm>
            <a:off x="6634801" y="6146974"/>
            <a:ext cx="5015862" cy="324000"/>
          </a:xfrm>
        </p:spPr>
        <p:txBody>
          <a:bodyPr anchor="b" anchorCtr="0"/>
          <a:lstStyle>
            <a:lvl1pPr marL="0" indent="0" algn="r">
              <a:lnSpc>
                <a:spcPct val="100000"/>
              </a:lnSpc>
              <a:spcBef>
                <a:spcPts val="0"/>
              </a:spcBef>
              <a:spcAft>
                <a:spcPts val="600"/>
              </a:spcAft>
              <a:buFont typeface="Arial" panose="020B0604020202020204" pitchFamily="34" charset="0"/>
              <a:buChar char="​"/>
              <a:defRPr sz="1000" i="1">
                <a:solidFill>
                  <a:srgbClr val="F74030"/>
                </a:solidFill>
              </a:defRPr>
            </a:lvl1pPr>
            <a:lvl2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2pPr>
            <a:lvl3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3pPr>
            <a:lvl4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4pPr>
            <a:lvl5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5pPr>
            <a:lvl6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6pPr>
            <a:lvl7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7pPr>
            <a:lvl8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8pPr>
            <a:lvl9pPr marL="0" indent="0" algn="r">
              <a:lnSpc>
                <a:spcPct val="100000"/>
              </a:lnSpc>
              <a:spcBef>
                <a:spcPts val="0"/>
              </a:spcBef>
              <a:spcAft>
                <a:spcPts val="600"/>
              </a:spcAft>
              <a:buFont typeface="Arial" panose="020B0604020202020204" pitchFamily="34" charset="0"/>
              <a:buNone/>
              <a:defRPr sz="1000" b="0" i="1">
                <a:solidFill>
                  <a:srgbClr val="F74030"/>
                </a:solidFill>
                <a:latin typeface="+mn-lt"/>
              </a:defRPr>
            </a:lvl9pPr>
          </a:lstStyle>
          <a:p>
            <a:r>
              <a:rPr lang="da-DK" dirty="0"/>
              <a:t>Klik for at tilføje tekst</a:t>
            </a:r>
          </a:p>
        </p:txBody>
      </p:sp>
    </p:spTree>
    <p:extLst>
      <p:ext uri="{BB962C8B-B14F-4D97-AF65-F5344CB8AC3E}">
        <p14:creationId xmlns:p14="http://schemas.microsoft.com/office/powerpoint/2010/main" val="3357718794"/>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pSp>
        <p:nvGrpSpPr>
          <p:cNvPr id="4" name="Gruppe grid" hidden="1">
            <a:extLst>
              <a:ext uri="{FF2B5EF4-FFF2-40B4-BE49-F238E27FC236}">
                <a16:creationId xmlns:a16="http://schemas.microsoft.com/office/drawing/2014/main" id="{05F1CA13-1DB2-62D4-8E9F-D9C242A10F00}"/>
              </a:ext>
            </a:extLst>
          </p:cNvPr>
          <p:cNvGrpSpPr>
            <a:grpSpLocks noGrp="1" noUngrp="1" noRot="1" noMove="1" noResize="1"/>
          </p:cNvGrpSpPr>
          <p:nvPr userDrawn="1"/>
        </p:nvGrpSpPr>
        <p:grpSpPr>
          <a:xfrm>
            <a:off x="539750" y="539750"/>
            <a:ext cx="11112250" cy="5778250"/>
            <a:chOff x="539750" y="539750"/>
            <a:chExt cx="11112250" cy="5778250"/>
          </a:xfrm>
        </p:grpSpPr>
        <p:sp>
          <p:nvSpPr>
            <p:cNvPr id="5" name="C1">
              <a:extLst>
                <a:ext uri="{FF2B5EF4-FFF2-40B4-BE49-F238E27FC236}">
                  <a16:creationId xmlns:a16="http://schemas.microsoft.com/office/drawing/2014/main" id="{591D09D8-C670-5194-41C2-232708590FCA}"/>
                </a:ext>
              </a:extLst>
            </p:cNvPr>
            <p:cNvSpPr>
              <a:spLocks noGrp="1" noRot="1" noMove="1" noResize="1" noEditPoints="1" noAdjustHandles="1" noChangeArrowheads="1" noChangeShapeType="1"/>
            </p:cNvSpPr>
            <p:nvPr/>
          </p:nvSpPr>
          <p:spPr>
            <a:xfrm>
              <a:off x="540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9" name="S1">
              <a:extLst>
                <a:ext uri="{FF2B5EF4-FFF2-40B4-BE49-F238E27FC236}">
                  <a16:creationId xmlns:a16="http://schemas.microsoft.com/office/drawing/2014/main" id="{44DC7D4A-7E6E-B917-405E-745EBED913F2}"/>
                </a:ext>
              </a:extLst>
            </p:cNvPr>
            <p:cNvSpPr>
              <a:spLocks noGrp="1" noRot="1" noMove="1" noResize="1" noEditPoints="1" noAdjustHandles="1" noChangeArrowheads="1" noChangeShapeType="1"/>
            </p:cNvSpPr>
            <p:nvPr/>
          </p:nvSpPr>
          <p:spPr>
            <a:xfrm>
              <a:off x="1301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0" name="C2">
              <a:extLst>
                <a:ext uri="{FF2B5EF4-FFF2-40B4-BE49-F238E27FC236}">
                  <a16:creationId xmlns:a16="http://schemas.microsoft.com/office/drawing/2014/main" id="{A960492C-C5A3-1656-36AB-127985F8EF83}"/>
                </a:ext>
              </a:extLst>
            </p:cNvPr>
            <p:cNvSpPr>
              <a:spLocks noGrp="1" noRot="1" noMove="1" noResize="1" noEditPoints="1" noAdjustHandles="1" noChangeArrowheads="1" noChangeShapeType="1"/>
            </p:cNvSpPr>
            <p:nvPr/>
          </p:nvSpPr>
          <p:spPr>
            <a:xfrm>
              <a:off x="1481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1" name="S2">
              <a:extLst>
                <a:ext uri="{FF2B5EF4-FFF2-40B4-BE49-F238E27FC236}">
                  <a16:creationId xmlns:a16="http://schemas.microsoft.com/office/drawing/2014/main" id="{991A3DE0-5B76-0ED9-BC48-E3F17FB6B715}"/>
                </a:ext>
              </a:extLst>
            </p:cNvPr>
            <p:cNvSpPr>
              <a:spLocks noGrp="1" noRot="1" noMove="1" noResize="1" noEditPoints="1" noAdjustHandles="1" noChangeArrowheads="1" noChangeShapeType="1"/>
            </p:cNvSpPr>
            <p:nvPr/>
          </p:nvSpPr>
          <p:spPr>
            <a:xfrm>
              <a:off x="2242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2" name="C3">
              <a:extLst>
                <a:ext uri="{FF2B5EF4-FFF2-40B4-BE49-F238E27FC236}">
                  <a16:creationId xmlns:a16="http://schemas.microsoft.com/office/drawing/2014/main" id="{F0E51543-FD0F-CE3F-E1FC-3540B7B80974}"/>
                </a:ext>
              </a:extLst>
            </p:cNvPr>
            <p:cNvSpPr>
              <a:spLocks noGrp="1" noRot="1" noMove="1" noResize="1" noEditPoints="1" noAdjustHandles="1" noChangeArrowheads="1" noChangeShapeType="1"/>
            </p:cNvSpPr>
            <p:nvPr/>
          </p:nvSpPr>
          <p:spPr>
            <a:xfrm>
              <a:off x="2422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3" name="S3">
              <a:extLst>
                <a:ext uri="{FF2B5EF4-FFF2-40B4-BE49-F238E27FC236}">
                  <a16:creationId xmlns:a16="http://schemas.microsoft.com/office/drawing/2014/main" id="{0424A297-1431-16C3-17C7-00FC7B330E23}"/>
                </a:ext>
              </a:extLst>
            </p:cNvPr>
            <p:cNvSpPr>
              <a:spLocks noGrp="1" noRot="1" noMove="1" noResize="1" noEditPoints="1" noAdjustHandles="1" noChangeArrowheads="1" noChangeShapeType="1"/>
            </p:cNvSpPr>
            <p:nvPr/>
          </p:nvSpPr>
          <p:spPr>
            <a:xfrm>
              <a:off x="3183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4" name="C4">
              <a:extLst>
                <a:ext uri="{FF2B5EF4-FFF2-40B4-BE49-F238E27FC236}">
                  <a16:creationId xmlns:a16="http://schemas.microsoft.com/office/drawing/2014/main" id="{28CACF2C-8899-C338-EEA1-2C9BCAD0C870}"/>
                </a:ext>
              </a:extLst>
            </p:cNvPr>
            <p:cNvSpPr>
              <a:spLocks noGrp="1" noRot="1" noMove="1" noResize="1" noEditPoints="1" noAdjustHandles="1" noChangeArrowheads="1" noChangeShapeType="1"/>
            </p:cNvSpPr>
            <p:nvPr/>
          </p:nvSpPr>
          <p:spPr>
            <a:xfrm>
              <a:off x="3363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5" name="S4">
              <a:extLst>
                <a:ext uri="{FF2B5EF4-FFF2-40B4-BE49-F238E27FC236}">
                  <a16:creationId xmlns:a16="http://schemas.microsoft.com/office/drawing/2014/main" id="{39FD278C-C5A0-BE07-0195-170723F4EE79}"/>
                </a:ext>
              </a:extLst>
            </p:cNvPr>
            <p:cNvSpPr>
              <a:spLocks noGrp="1" noRot="1" noMove="1" noResize="1" noEditPoints="1" noAdjustHandles="1" noChangeArrowheads="1" noChangeShapeType="1"/>
            </p:cNvSpPr>
            <p:nvPr/>
          </p:nvSpPr>
          <p:spPr>
            <a:xfrm>
              <a:off x="4124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6" name="C5">
              <a:extLst>
                <a:ext uri="{FF2B5EF4-FFF2-40B4-BE49-F238E27FC236}">
                  <a16:creationId xmlns:a16="http://schemas.microsoft.com/office/drawing/2014/main" id="{B74F7314-056B-FEFD-E35F-EED817277A1A}"/>
                </a:ext>
              </a:extLst>
            </p:cNvPr>
            <p:cNvSpPr>
              <a:spLocks noGrp="1" noRot="1" noMove="1" noResize="1" noEditPoints="1" noAdjustHandles="1" noChangeArrowheads="1" noChangeShapeType="1"/>
            </p:cNvSpPr>
            <p:nvPr/>
          </p:nvSpPr>
          <p:spPr>
            <a:xfrm>
              <a:off x="4304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7" name="S5">
              <a:extLst>
                <a:ext uri="{FF2B5EF4-FFF2-40B4-BE49-F238E27FC236}">
                  <a16:creationId xmlns:a16="http://schemas.microsoft.com/office/drawing/2014/main" id="{1F5429EF-B46C-8BC8-FC6D-586EEBB31361}"/>
                </a:ext>
              </a:extLst>
            </p:cNvPr>
            <p:cNvSpPr>
              <a:spLocks noGrp="1" noRot="1" noMove="1" noResize="1" noEditPoints="1" noAdjustHandles="1" noChangeArrowheads="1" noChangeShapeType="1"/>
            </p:cNvSpPr>
            <p:nvPr/>
          </p:nvSpPr>
          <p:spPr>
            <a:xfrm>
              <a:off x="5065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8" name="C6">
              <a:extLst>
                <a:ext uri="{FF2B5EF4-FFF2-40B4-BE49-F238E27FC236}">
                  <a16:creationId xmlns:a16="http://schemas.microsoft.com/office/drawing/2014/main" id="{298E009B-6FAC-6315-59B5-BBE89EC3B635}"/>
                </a:ext>
              </a:extLst>
            </p:cNvPr>
            <p:cNvSpPr>
              <a:spLocks noGrp="1" noRot="1" noMove="1" noResize="1" noEditPoints="1" noAdjustHandles="1" noChangeArrowheads="1" noChangeShapeType="1"/>
            </p:cNvSpPr>
            <p:nvPr/>
          </p:nvSpPr>
          <p:spPr>
            <a:xfrm>
              <a:off x="5245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19" name="S6">
              <a:extLst>
                <a:ext uri="{FF2B5EF4-FFF2-40B4-BE49-F238E27FC236}">
                  <a16:creationId xmlns:a16="http://schemas.microsoft.com/office/drawing/2014/main" id="{FE9A4B5D-7F2D-243F-3B27-7A0D1B0C750A}"/>
                </a:ext>
              </a:extLst>
            </p:cNvPr>
            <p:cNvSpPr>
              <a:spLocks noGrp="1" noRot="1" noMove="1" noResize="1" noEditPoints="1" noAdjustHandles="1" noChangeArrowheads="1" noChangeShapeType="1"/>
            </p:cNvSpPr>
            <p:nvPr/>
          </p:nvSpPr>
          <p:spPr>
            <a:xfrm>
              <a:off x="6006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0" name="C7">
              <a:extLst>
                <a:ext uri="{FF2B5EF4-FFF2-40B4-BE49-F238E27FC236}">
                  <a16:creationId xmlns:a16="http://schemas.microsoft.com/office/drawing/2014/main" id="{28B31A10-9679-DD31-A6F8-A4C77D3FE290}"/>
                </a:ext>
              </a:extLst>
            </p:cNvPr>
            <p:cNvSpPr>
              <a:spLocks noGrp="1" noRot="1" noMove="1" noResize="1" noEditPoints="1" noAdjustHandles="1" noChangeArrowheads="1" noChangeShapeType="1"/>
            </p:cNvSpPr>
            <p:nvPr/>
          </p:nvSpPr>
          <p:spPr>
            <a:xfrm>
              <a:off x="6186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1" name="S7">
              <a:extLst>
                <a:ext uri="{FF2B5EF4-FFF2-40B4-BE49-F238E27FC236}">
                  <a16:creationId xmlns:a16="http://schemas.microsoft.com/office/drawing/2014/main" id="{1D5F2292-2EA1-23C3-B302-2FEF21F443C8}"/>
                </a:ext>
              </a:extLst>
            </p:cNvPr>
            <p:cNvSpPr>
              <a:spLocks noGrp="1" noRot="1" noMove="1" noResize="1" noEditPoints="1" noAdjustHandles="1" noChangeArrowheads="1" noChangeShapeType="1"/>
            </p:cNvSpPr>
            <p:nvPr/>
          </p:nvSpPr>
          <p:spPr>
            <a:xfrm>
              <a:off x="6947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2" name="C8">
              <a:extLst>
                <a:ext uri="{FF2B5EF4-FFF2-40B4-BE49-F238E27FC236}">
                  <a16:creationId xmlns:a16="http://schemas.microsoft.com/office/drawing/2014/main" id="{FC8CE1A3-47DB-E648-0A1A-839601E09C8D}"/>
                </a:ext>
              </a:extLst>
            </p:cNvPr>
            <p:cNvSpPr>
              <a:spLocks noGrp="1" noRot="1" noMove="1" noResize="1" noEditPoints="1" noAdjustHandles="1" noChangeArrowheads="1" noChangeShapeType="1"/>
            </p:cNvSpPr>
            <p:nvPr/>
          </p:nvSpPr>
          <p:spPr>
            <a:xfrm>
              <a:off x="7127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3" name="S8">
              <a:extLst>
                <a:ext uri="{FF2B5EF4-FFF2-40B4-BE49-F238E27FC236}">
                  <a16:creationId xmlns:a16="http://schemas.microsoft.com/office/drawing/2014/main" id="{CC6C9D40-7DE0-07B5-0A04-D35CEE600802}"/>
                </a:ext>
              </a:extLst>
            </p:cNvPr>
            <p:cNvSpPr>
              <a:spLocks noGrp="1" noRot="1" noMove="1" noResize="1" noEditPoints="1" noAdjustHandles="1" noChangeArrowheads="1" noChangeShapeType="1"/>
            </p:cNvSpPr>
            <p:nvPr/>
          </p:nvSpPr>
          <p:spPr>
            <a:xfrm>
              <a:off x="7888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4" name="C9">
              <a:extLst>
                <a:ext uri="{FF2B5EF4-FFF2-40B4-BE49-F238E27FC236}">
                  <a16:creationId xmlns:a16="http://schemas.microsoft.com/office/drawing/2014/main" id="{DE52262F-3B8C-532A-0A78-30D82BBC6A7A}"/>
                </a:ext>
              </a:extLst>
            </p:cNvPr>
            <p:cNvSpPr>
              <a:spLocks noGrp="1" noRot="1" noMove="1" noResize="1" noEditPoints="1" noAdjustHandles="1" noChangeArrowheads="1" noChangeShapeType="1"/>
            </p:cNvSpPr>
            <p:nvPr/>
          </p:nvSpPr>
          <p:spPr>
            <a:xfrm>
              <a:off x="8068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5" name="S9">
              <a:extLst>
                <a:ext uri="{FF2B5EF4-FFF2-40B4-BE49-F238E27FC236}">
                  <a16:creationId xmlns:a16="http://schemas.microsoft.com/office/drawing/2014/main" id="{4F664433-6B73-B435-1DFA-FBDA7DAC2EAD}"/>
                </a:ext>
              </a:extLst>
            </p:cNvPr>
            <p:cNvSpPr>
              <a:spLocks noGrp="1" noRot="1" noMove="1" noResize="1" noEditPoints="1" noAdjustHandles="1" noChangeArrowheads="1" noChangeShapeType="1"/>
            </p:cNvSpPr>
            <p:nvPr/>
          </p:nvSpPr>
          <p:spPr>
            <a:xfrm>
              <a:off x="8829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6" name="C10">
              <a:extLst>
                <a:ext uri="{FF2B5EF4-FFF2-40B4-BE49-F238E27FC236}">
                  <a16:creationId xmlns:a16="http://schemas.microsoft.com/office/drawing/2014/main" id="{2E2D32BC-C57F-734B-ED9A-4A459BDF7A6F}"/>
                </a:ext>
              </a:extLst>
            </p:cNvPr>
            <p:cNvSpPr>
              <a:spLocks noGrp="1" noRot="1" noMove="1" noResize="1" noEditPoints="1" noAdjustHandles="1" noChangeArrowheads="1" noChangeShapeType="1"/>
            </p:cNvSpPr>
            <p:nvPr/>
          </p:nvSpPr>
          <p:spPr>
            <a:xfrm>
              <a:off x="9009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7" name="S10">
              <a:extLst>
                <a:ext uri="{FF2B5EF4-FFF2-40B4-BE49-F238E27FC236}">
                  <a16:creationId xmlns:a16="http://schemas.microsoft.com/office/drawing/2014/main" id="{4CFD1A3A-10B7-82E7-0F43-C8FE6595E58F}"/>
                </a:ext>
              </a:extLst>
            </p:cNvPr>
            <p:cNvSpPr>
              <a:spLocks noGrp="1" noRot="1" noMove="1" noResize="1" noEditPoints="1" noAdjustHandles="1" noChangeArrowheads="1" noChangeShapeType="1"/>
            </p:cNvSpPr>
            <p:nvPr/>
          </p:nvSpPr>
          <p:spPr>
            <a:xfrm>
              <a:off x="9770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8" name="C11">
              <a:extLst>
                <a:ext uri="{FF2B5EF4-FFF2-40B4-BE49-F238E27FC236}">
                  <a16:creationId xmlns:a16="http://schemas.microsoft.com/office/drawing/2014/main" id="{56AA9C74-B7B0-7237-9F6F-6BFAA4BDEA48}"/>
                </a:ext>
              </a:extLst>
            </p:cNvPr>
            <p:cNvSpPr>
              <a:spLocks noGrp="1" noRot="1" noMove="1" noResize="1" noEditPoints="1" noAdjustHandles="1" noChangeArrowheads="1" noChangeShapeType="1"/>
            </p:cNvSpPr>
            <p:nvPr/>
          </p:nvSpPr>
          <p:spPr>
            <a:xfrm>
              <a:off x="9950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29" name="S11">
              <a:extLst>
                <a:ext uri="{FF2B5EF4-FFF2-40B4-BE49-F238E27FC236}">
                  <a16:creationId xmlns:a16="http://schemas.microsoft.com/office/drawing/2014/main" id="{9B8A80C9-ED8A-D0E1-FF89-011FEC43A324}"/>
                </a:ext>
              </a:extLst>
            </p:cNvPr>
            <p:cNvSpPr>
              <a:spLocks noGrp="1" noRot="1" noMove="1" noResize="1" noEditPoints="1" noAdjustHandles="1" noChangeArrowheads="1" noChangeShapeType="1"/>
            </p:cNvSpPr>
            <p:nvPr/>
          </p:nvSpPr>
          <p:spPr>
            <a:xfrm>
              <a:off x="10711000" y="540000"/>
              <a:ext cx="180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0" name="C12">
              <a:extLst>
                <a:ext uri="{FF2B5EF4-FFF2-40B4-BE49-F238E27FC236}">
                  <a16:creationId xmlns:a16="http://schemas.microsoft.com/office/drawing/2014/main" id="{65440046-2828-2FCC-F1E1-A0EA09F564FC}"/>
                </a:ext>
              </a:extLst>
            </p:cNvPr>
            <p:cNvSpPr>
              <a:spLocks noGrp="1" noRot="1" noMove="1" noResize="1" noEditPoints="1" noAdjustHandles="1" noChangeArrowheads="1" noChangeShapeType="1"/>
            </p:cNvSpPr>
            <p:nvPr/>
          </p:nvSpPr>
          <p:spPr>
            <a:xfrm>
              <a:off x="10891000" y="540000"/>
              <a:ext cx="761000" cy="5778000"/>
            </a:xfrm>
            <a:prstGeom prst="rect">
              <a:avLst/>
            </a:prstGeom>
            <a:noFill/>
            <a:ln w="3175" cap="flat" cmpd="sng" algn="ctr">
              <a:solidFill>
                <a:srgbClr val="FF0066"/>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1" name="Rektangel 30">
              <a:extLst>
                <a:ext uri="{FF2B5EF4-FFF2-40B4-BE49-F238E27FC236}">
                  <a16:creationId xmlns:a16="http://schemas.microsoft.com/office/drawing/2014/main" id="{10C014DE-4647-53C2-C991-25252ADCE10F}"/>
                </a:ext>
              </a:extLst>
            </p:cNvPr>
            <p:cNvSpPr>
              <a:spLocks noGrp="1" noRot="1" noMove="1" noResize="1" noEditPoints="1" noAdjustHandles="1" noChangeArrowheads="1" noChangeShapeType="1"/>
            </p:cNvSpPr>
            <p:nvPr/>
          </p:nvSpPr>
          <p:spPr>
            <a:xfrm>
              <a:off x="539750" y="539750"/>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2" name="Rektangel 31">
              <a:extLst>
                <a:ext uri="{FF2B5EF4-FFF2-40B4-BE49-F238E27FC236}">
                  <a16:creationId xmlns:a16="http://schemas.microsoft.com/office/drawing/2014/main" id="{8E7B314B-A619-F20A-F5F5-D71B5653D2FC}"/>
                </a:ext>
              </a:extLst>
            </p:cNvPr>
            <p:cNvSpPr>
              <a:spLocks noGrp="1" noRot="1" noMove="1" noResize="1" noEditPoints="1" noAdjustHandles="1" noChangeArrowheads="1" noChangeShapeType="1"/>
            </p:cNvSpPr>
            <p:nvPr/>
          </p:nvSpPr>
          <p:spPr>
            <a:xfrm>
              <a:off x="539750" y="1532573"/>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3" name="Rektangel 32">
              <a:extLst>
                <a:ext uri="{FF2B5EF4-FFF2-40B4-BE49-F238E27FC236}">
                  <a16:creationId xmlns:a16="http://schemas.microsoft.com/office/drawing/2014/main" id="{C263374C-3678-E3ED-D78B-F2438C672167}"/>
                </a:ext>
              </a:extLst>
            </p:cNvPr>
            <p:cNvSpPr>
              <a:spLocks noGrp="1" noRot="1" noMove="1" noResize="1" noEditPoints="1" noAdjustHandles="1" noChangeArrowheads="1" noChangeShapeType="1"/>
            </p:cNvSpPr>
            <p:nvPr/>
          </p:nvSpPr>
          <p:spPr>
            <a:xfrm>
              <a:off x="539750" y="2525396"/>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4" name="Rektangel 33">
              <a:extLst>
                <a:ext uri="{FF2B5EF4-FFF2-40B4-BE49-F238E27FC236}">
                  <a16:creationId xmlns:a16="http://schemas.microsoft.com/office/drawing/2014/main" id="{506AF9E0-3D29-8CB7-AC80-39C3E658851E}"/>
                </a:ext>
              </a:extLst>
            </p:cNvPr>
            <p:cNvSpPr>
              <a:spLocks noGrp="1" noRot="1" noMove="1" noResize="1" noEditPoints="1" noAdjustHandles="1" noChangeArrowheads="1" noChangeShapeType="1"/>
            </p:cNvSpPr>
            <p:nvPr/>
          </p:nvSpPr>
          <p:spPr>
            <a:xfrm>
              <a:off x="539750" y="3518219"/>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5" name="Rektangel 34">
              <a:extLst>
                <a:ext uri="{FF2B5EF4-FFF2-40B4-BE49-F238E27FC236}">
                  <a16:creationId xmlns:a16="http://schemas.microsoft.com/office/drawing/2014/main" id="{484BD8D4-BD43-5B96-732D-68C48A6C9A50}"/>
                </a:ext>
              </a:extLst>
            </p:cNvPr>
            <p:cNvSpPr>
              <a:spLocks noGrp="1" noRot="1" noMove="1" noResize="1" noEditPoints="1" noAdjustHandles="1" noChangeArrowheads="1" noChangeShapeType="1"/>
            </p:cNvSpPr>
            <p:nvPr/>
          </p:nvSpPr>
          <p:spPr>
            <a:xfrm>
              <a:off x="539750" y="4511042"/>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
          <p:nvSpPr>
            <p:cNvPr id="36" name="Rektangel 35">
              <a:extLst>
                <a:ext uri="{FF2B5EF4-FFF2-40B4-BE49-F238E27FC236}">
                  <a16:creationId xmlns:a16="http://schemas.microsoft.com/office/drawing/2014/main" id="{5A1A6253-59F3-BEFA-7FCF-B6B43CA283FA}"/>
                </a:ext>
              </a:extLst>
            </p:cNvPr>
            <p:cNvSpPr>
              <a:spLocks noGrp="1" noRot="1" noMove="1" noResize="1" noEditPoints="1" noAdjustHandles="1" noChangeArrowheads="1" noChangeShapeType="1"/>
            </p:cNvSpPr>
            <p:nvPr/>
          </p:nvSpPr>
          <p:spPr>
            <a:xfrm>
              <a:off x="539750" y="5503863"/>
              <a:ext cx="760413" cy="812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grpSp>
      <p:sp>
        <p:nvSpPr>
          <p:cNvPr id="7" name="Title Placeholder 6">
            <a:extLst>
              <a:ext uri="{FF2B5EF4-FFF2-40B4-BE49-F238E27FC236}">
                <a16:creationId xmlns:a16="http://schemas.microsoft.com/office/drawing/2014/main" id="{C9392247-CE23-49BB-A39E-64C7575BE478}"/>
              </a:ext>
            </a:extLst>
          </p:cNvPr>
          <p:cNvSpPr>
            <a:spLocks noGrp="1"/>
          </p:cNvSpPr>
          <p:nvPr>
            <p:ph type="title"/>
          </p:nvPr>
        </p:nvSpPr>
        <p:spPr>
          <a:xfrm>
            <a:off x="540000" y="466344"/>
            <a:ext cx="5446800" cy="1171656"/>
          </a:xfrm>
          <a:prstGeom prst="rect">
            <a:avLst/>
          </a:prstGeom>
        </p:spPr>
        <p:txBody>
          <a:bodyPr vert="horz" lIns="0" tIns="0" rIns="0" bIns="0" rtlCol="0" anchor="t" anchorCtr="0">
            <a:noAutofit/>
          </a:bodyPr>
          <a:lstStyle/>
          <a:p>
            <a:r>
              <a:rPr lang="da-DK" dirty="0"/>
              <a:t>Klik for at tilføje titel</a:t>
            </a:r>
          </a:p>
        </p:txBody>
      </p:sp>
      <p:sp>
        <p:nvSpPr>
          <p:cNvPr id="3" name="Text Placeholder 2"/>
          <p:cNvSpPr>
            <a:spLocks noGrp="1"/>
          </p:cNvSpPr>
          <p:nvPr>
            <p:ph type="body" idx="1"/>
          </p:nvPr>
        </p:nvSpPr>
        <p:spPr>
          <a:xfrm>
            <a:off x="540000" y="2524124"/>
            <a:ext cx="11110913" cy="3792539"/>
          </a:xfrm>
          <a:prstGeom prst="rect">
            <a:avLst/>
          </a:prstGeom>
        </p:spPr>
        <p:txBody>
          <a:bodyPr vert="horz" lIns="0" tIns="0" rIns="0" bIns="0" rtlCol="0">
            <a:noAutofit/>
          </a:bodyPr>
          <a:lstStyle/>
          <a:p>
            <a:pPr lvl="0"/>
            <a:r>
              <a:rPr lang="da-DK" noProof="0" dirty="0"/>
              <a:t>Niveau 1                                                                                                                                                                                      Klik ENTER og derefter TAB for at se næste tekstformat                                                                                                  Klik SHIFT+TAB for at se foregående tekstformat</a:t>
            </a:r>
          </a:p>
          <a:p>
            <a:pPr lvl="1"/>
            <a:r>
              <a:rPr lang="da-DK" noProof="0" dirty="0"/>
              <a:t>Niveau 2</a:t>
            </a:r>
          </a:p>
          <a:p>
            <a:pPr lvl="2"/>
            <a:r>
              <a:rPr lang="da-DK" noProof="0" dirty="0"/>
              <a:t>Niveau 3</a:t>
            </a:r>
          </a:p>
          <a:p>
            <a:pPr lvl="3"/>
            <a:r>
              <a:rPr lang="da-DK" noProof="0" dirty="0"/>
              <a:t>Niveau 4, Overskrift</a:t>
            </a:r>
          </a:p>
          <a:p>
            <a:pPr lvl="4"/>
            <a:r>
              <a:rPr lang="da-DK" noProof="0" dirty="0"/>
              <a:t>Niveau 5, Brødtekst</a:t>
            </a:r>
          </a:p>
          <a:p>
            <a:pPr lvl="5"/>
            <a:r>
              <a:rPr lang="da-DK" noProof="0" dirty="0"/>
              <a:t>Niveau 6</a:t>
            </a:r>
          </a:p>
          <a:p>
            <a:pPr lvl="6"/>
            <a:r>
              <a:rPr lang="da-DK" noProof="0" dirty="0"/>
              <a:t>Niveau 7, lille overskrift</a:t>
            </a:r>
          </a:p>
          <a:p>
            <a:pPr lvl="7"/>
            <a:r>
              <a:rPr lang="da-DK" noProof="0" dirty="0"/>
              <a:t>Niveau 8, lille brødtekst</a:t>
            </a:r>
          </a:p>
          <a:p>
            <a:pPr lvl="8"/>
            <a:r>
              <a:rPr lang="da-DK" noProof="0" dirty="0"/>
              <a:t>Niveau 9, Infografik</a:t>
            </a:r>
          </a:p>
        </p:txBody>
      </p:sp>
      <p:sp>
        <p:nvSpPr>
          <p:cNvPr id="2" name="Date Placeholder 1">
            <a:extLst>
              <a:ext uri="{FF2B5EF4-FFF2-40B4-BE49-F238E27FC236}">
                <a16:creationId xmlns:a16="http://schemas.microsoft.com/office/drawing/2014/main" id="{6DAF2562-DFA4-49A4-9C2A-FBAD02376BBC}"/>
              </a:ext>
            </a:extLst>
          </p:cNvPr>
          <p:cNvSpPr>
            <a:spLocks noGrp="1"/>
          </p:cNvSpPr>
          <p:nvPr>
            <p:ph type="dt" sz="half" idx="2"/>
          </p:nvPr>
        </p:nvSpPr>
        <p:spPr>
          <a:xfrm>
            <a:off x="9951401" y="6498000"/>
            <a:ext cx="1701799" cy="180000"/>
          </a:xfrm>
          <a:prstGeom prst="rect">
            <a:avLst/>
          </a:prstGeom>
        </p:spPr>
        <p:txBody>
          <a:bodyPr vert="horz" lIns="0" tIns="0" rIns="0" bIns="0" rtlCol="0" anchor="ctr" anchorCtr="0"/>
          <a:lstStyle>
            <a:lvl1pPr algn="r">
              <a:defRPr sz="700">
                <a:solidFill>
                  <a:srgbClr val="400000"/>
                </a:solidFill>
              </a:defRPr>
            </a:lvl1pPr>
          </a:lstStyle>
          <a:p>
            <a:fld id="{7C7EDF5C-7FDB-4E1F-B9E5-81932782DD6D}" type="datetime3">
              <a:rPr lang="da-DK" smtClean="0"/>
              <a:pPr/>
              <a:t>22.08.2025</a:t>
            </a:fld>
            <a:endParaRPr lang="da-DK" dirty="0"/>
          </a:p>
        </p:txBody>
      </p:sp>
      <p:sp>
        <p:nvSpPr>
          <p:cNvPr id="8" name="Footer Placeholder 7">
            <a:extLst>
              <a:ext uri="{FF2B5EF4-FFF2-40B4-BE49-F238E27FC236}">
                <a16:creationId xmlns:a16="http://schemas.microsoft.com/office/drawing/2014/main" id="{3D397FDF-4480-4092-8EF3-23AF214F4831}"/>
              </a:ext>
            </a:extLst>
          </p:cNvPr>
          <p:cNvSpPr>
            <a:spLocks noGrp="1"/>
          </p:cNvSpPr>
          <p:nvPr>
            <p:ph type="ftr" sz="quarter" idx="3"/>
          </p:nvPr>
        </p:nvSpPr>
        <p:spPr>
          <a:xfrm>
            <a:off x="6188400" y="180000"/>
            <a:ext cx="5083200" cy="180000"/>
          </a:xfrm>
          <a:prstGeom prst="rect">
            <a:avLst/>
          </a:prstGeom>
        </p:spPr>
        <p:txBody>
          <a:bodyPr vert="horz" lIns="0" tIns="0" rIns="0" bIns="0" rtlCol="0" anchor="ctr" anchorCtr="0"/>
          <a:lstStyle>
            <a:lvl1pPr algn="r">
              <a:defRPr sz="700">
                <a:solidFill>
                  <a:srgbClr val="400000"/>
                </a:solidFill>
              </a:defRPr>
            </a:lvl1pPr>
          </a:lstStyle>
          <a:p>
            <a:r>
              <a:rPr lang="da-DK" dirty="0"/>
              <a:t>Hjerteforeningen</a:t>
            </a:r>
          </a:p>
        </p:txBody>
      </p:sp>
      <p:sp>
        <p:nvSpPr>
          <p:cNvPr id="6" name="Slide Number Placeholder 5"/>
          <p:cNvSpPr>
            <a:spLocks noGrp="1"/>
          </p:cNvSpPr>
          <p:nvPr>
            <p:ph type="sldNum" sz="quarter" idx="4"/>
          </p:nvPr>
        </p:nvSpPr>
        <p:spPr>
          <a:xfrm>
            <a:off x="11293200" y="180000"/>
            <a:ext cx="360000" cy="180000"/>
          </a:xfrm>
          <a:prstGeom prst="rect">
            <a:avLst/>
          </a:prstGeom>
        </p:spPr>
        <p:txBody>
          <a:bodyPr vert="horz" lIns="0" tIns="0" rIns="0" bIns="0" rtlCol="0" anchor="ctr" anchorCtr="0"/>
          <a:lstStyle>
            <a:lvl1pPr algn="r">
              <a:defRPr sz="700">
                <a:solidFill>
                  <a:srgbClr val="400000"/>
                </a:solidFill>
              </a:defRPr>
            </a:lvl1pPr>
          </a:lstStyle>
          <a:p>
            <a:fld id="{24C8C45C-947F-4981-8B3F-4F32E973C901}" type="slidenum">
              <a:rPr lang="da-DK" smtClean="0"/>
              <a:pPr/>
              <a:t>‹nr.›</a:t>
            </a:fld>
            <a:endParaRPr lang="da-DK" dirty="0"/>
          </a:p>
        </p:txBody>
      </p:sp>
    </p:spTree>
    <p:extLst>
      <p:ext uri="{BB962C8B-B14F-4D97-AF65-F5344CB8AC3E}">
        <p14:creationId xmlns:p14="http://schemas.microsoft.com/office/powerpoint/2010/main" val="180999990"/>
      </p:ext>
    </p:extLst>
  </p:cSld>
  <p:clrMap bg1="lt1" tx1="dk1" bg2="lt2" tx2="dk2" accent1="accent1" accent2="accent2" accent3="accent3" accent4="accent4" accent5="accent5" accent6="accent6" hlink="hlink" folHlink="folHlink"/>
  <p:sldLayoutIdLst>
    <p:sldLayoutId id="2147483794" r:id="rId1"/>
    <p:sldLayoutId id="2147483793" r:id="rId2"/>
    <p:sldLayoutId id="2147483795" r:id="rId3"/>
    <p:sldLayoutId id="2147483815" r:id="rId4"/>
    <p:sldLayoutId id="2147483731" r:id="rId5"/>
    <p:sldLayoutId id="2147483796" r:id="rId6"/>
    <p:sldLayoutId id="2147483814" r:id="rId7"/>
    <p:sldLayoutId id="2147483817" r:id="rId8"/>
    <p:sldLayoutId id="2147483816" r:id="rId9"/>
    <p:sldLayoutId id="2147483810" r:id="rId10"/>
    <p:sldLayoutId id="2147483737" r:id="rId11"/>
    <p:sldLayoutId id="2147483756" r:id="rId12"/>
    <p:sldLayoutId id="2147483755" r:id="rId13"/>
    <p:sldLayoutId id="2147483799" r:id="rId14"/>
    <p:sldLayoutId id="2147483804" r:id="rId15"/>
    <p:sldLayoutId id="2147483798" r:id="rId16"/>
    <p:sldLayoutId id="2147483805" r:id="rId17"/>
    <p:sldLayoutId id="2147483813" r:id="rId18"/>
    <p:sldLayoutId id="2147483800" r:id="rId19"/>
    <p:sldLayoutId id="2147483812" r:id="rId20"/>
    <p:sldLayoutId id="2147483801" r:id="rId21"/>
    <p:sldLayoutId id="2147483811" r:id="rId22"/>
    <p:sldLayoutId id="2147483802" r:id="rId23"/>
    <p:sldLayoutId id="2147483803" r:id="rId24"/>
    <p:sldLayoutId id="2147483743" r:id="rId25"/>
    <p:sldLayoutId id="2147483744" r:id="rId26"/>
    <p:sldLayoutId id="2147483809" r:id="rId27"/>
    <p:sldLayoutId id="2147483808" r:id="rId28"/>
    <p:sldLayoutId id="2147483769" r:id="rId29"/>
    <p:sldLayoutId id="2147483753" r:id="rId30"/>
  </p:sldLayoutIdLst>
  <p:hf hdr="0" dt="0"/>
  <p:txStyles>
    <p:titleStyle>
      <a:lvl1pPr algn="l" defTabSz="914400" rtl="0" eaLnBrk="1" latinLnBrk="0" hangingPunct="1">
        <a:lnSpc>
          <a:spcPct val="95000"/>
        </a:lnSpc>
        <a:spcBef>
          <a:spcPct val="0"/>
        </a:spcBef>
        <a:buNone/>
        <a:defRPr sz="4000" kern="1200">
          <a:solidFill>
            <a:srgbClr val="400000"/>
          </a:solidFill>
          <a:latin typeface="+mj-lt"/>
          <a:ea typeface="+mj-ea"/>
          <a:cs typeface="+mj-cs"/>
        </a:defRPr>
      </a:lvl1pPr>
    </p:titleStyle>
    <p:body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rgbClr val="400000"/>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rgbClr val="400000"/>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rgbClr val="400000"/>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rgbClr val="400000"/>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rgbClr val="400000"/>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rgbClr val="400000"/>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rgbClr val="400000"/>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40" userDrawn="1">
          <p15:clr>
            <a:srgbClr val="A4A4A4"/>
          </p15:clr>
        </p15:guide>
        <p15:guide id="2" pos="819" userDrawn="1">
          <p15:clr>
            <a:srgbClr val="A4A4A4"/>
          </p15:clr>
        </p15:guide>
        <p15:guide id="3" orient="horz" pos="340" userDrawn="1">
          <p15:clr>
            <a:srgbClr val="A4A4A4"/>
          </p15:clr>
        </p15:guide>
        <p15:guide id="4" orient="horz" pos="3979" userDrawn="1">
          <p15:clr>
            <a:srgbClr val="A4A4A4"/>
          </p15:clr>
        </p15:guide>
        <p15:guide id="5" pos="932" userDrawn="1">
          <p15:clr>
            <a:srgbClr val="A4A4A4"/>
          </p15:clr>
        </p15:guide>
        <p15:guide id="6" pos="1412" userDrawn="1">
          <p15:clr>
            <a:srgbClr val="A4A4A4"/>
          </p15:clr>
        </p15:guide>
        <p15:guide id="7" pos="1525" userDrawn="1">
          <p15:clr>
            <a:srgbClr val="A4A4A4"/>
          </p15:clr>
        </p15:guide>
        <p15:guide id="8" pos="2005" userDrawn="1">
          <p15:clr>
            <a:srgbClr val="A4A4A4"/>
          </p15:clr>
        </p15:guide>
        <p15:guide id="9" pos="2118" userDrawn="1">
          <p15:clr>
            <a:srgbClr val="A4A4A4"/>
          </p15:clr>
        </p15:guide>
        <p15:guide id="10" pos="2597" userDrawn="1">
          <p15:clr>
            <a:srgbClr val="A4A4A4"/>
          </p15:clr>
        </p15:guide>
        <p15:guide id="11" pos="2711" userDrawn="1">
          <p15:clr>
            <a:srgbClr val="A4A4A4"/>
          </p15:clr>
        </p15:guide>
        <p15:guide id="12" pos="3190" userDrawn="1">
          <p15:clr>
            <a:srgbClr val="A4A4A4"/>
          </p15:clr>
        </p15:guide>
        <p15:guide id="13" pos="3303" userDrawn="1">
          <p15:clr>
            <a:srgbClr val="A4A4A4"/>
          </p15:clr>
        </p15:guide>
        <p15:guide id="14" pos="3783" userDrawn="1">
          <p15:clr>
            <a:srgbClr val="A4A4A4"/>
          </p15:clr>
        </p15:guide>
        <p15:guide id="15" pos="3896" userDrawn="1">
          <p15:clr>
            <a:srgbClr val="A4A4A4"/>
          </p15:clr>
        </p15:guide>
        <p15:guide id="16" pos="4376" userDrawn="1">
          <p15:clr>
            <a:srgbClr val="A4A4A4"/>
          </p15:clr>
        </p15:guide>
        <p15:guide id="17" pos="4489" userDrawn="1">
          <p15:clr>
            <a:srgbClr val="A4A4A4"/>
          </p15:clr>
        </p15:guide>
        <p15:guide id="18" pos="4968" userDrawn="1">
          <p15:clr>
            <a:srgbClr val="A4A4A4"/>
          </p15:clr>
        </p15:guide>
        <p15:guide id="19" pos="5082" userDrawn="1">
          <p15:clr>
            <a:srgbClr val="A4A4A4"/>
          </p15:clr>
        </p15:guide>
        <p15:guide id="20" pos="5561" userDrawn="1">
          <p15:clr>
            <a:srgbClr val="A4A4A4"/>
          </p15:clr>
        </p15:guide>
        <p15:guide id="21" pos="5674" userDrawn="1">
          <p15:clr>
            <a:srgbClr val="A4A4A4"/>
          </p15:clr>
        </p15:guide>
        <p15:guide id="22" pos="6154" userDrawn="1">
          <p15:clr>
            <a:srgbClr val="A4A4A4"/>
          </p15:clr>
        </p15:guide>
        <p15:guide id="23" pos="6267" userDrawn="1">
          <p15:clr>
            <a:srgbClr val="A4A4A4"/>
          </p15:clr>
        </p15:guide>
        <p15:guide id="24" pos="6747" userDrawn="1">
          <p15:clr>
            <a:srgbClr val="A4A4A4"/>
          </p15:clr>
        </p15:guide>
        <p15:guide id="25" pos="6860" userDrawn="1">
          <p15:clr>
            <a:srgbClr val="A4A4A4"/>
          </p15:clr>
        </p15:guide>
        <p15:guide id="26" pos="7339" userDrawn="1">
          <p15:clr>
            <a:srgbClr val="A4A4A4"/>
          </p15:clr>
        </p15:guide>
        <p15:guide id="27" orient="horz" pos="852" userDrawn="1">
          <p15:clr>
            <a:srgbClr val="A4A4A4"/>
          </p15:clr>
        </p15:guide>
        <p15:guide id="28" orient="horz" pos="965" userDrawn="1">
          <p15:clr>
            <a:srgbClr val="A4A4A4"/>
          </p15:clr>
        </p15:guide>
        <p15:guide id="29" orient="horz" pos="1477" userDrawn="1">
          <p15:clr>
            <a:srgbClr val="A4A4A4"/>
          </p15:clr>
        </p15:guide>
        <p15:guide id="30" orient="horz" pos="1590" userDrawn="1">
          <p15:clr>
            <a:srgbClr val="A4A4A4"/>
          </p15:clr>
        </p15:guide>
        <p15:guide id="31" orient="horz" pos="2102" userDrawn="1">
          <p15:clr>
            <a:srgbClr val="A4A4A4"/>
          </p15:clr>
        </p15:guide>
        <p15:guide id="32" orient="horz" pos="2216" userDrawn="1">
          <p15:clr>
            <a:srgbClr val="A4A4A4"/>
          </p15:clr>
        </p15:guide>
        <p15:guide id="33" orient="horz" pos="2728" userDrawn="1">
          <p15:clr>
            <a:srgbClr val="A4A4A4"/>
          </p15:clr>
        </p15:guide>
        <p15:guide id="34" orient="horz" pos="2841" userDrawn="1">
          <p15:clr>
            <a:srgbClr val="A4A4A4"/>
          </p15:clr>
        </p15:guide>
        <p15:guide id="35" orient="horz" pos="3353" userDrawn="1">
          <p15:clr>
            <a:srgbClr val="A4A4A4"/>
          </p15:clr>
        </p15:guide>
        <p15:guide id="36" orient="horz" pos="3467" userDrawn="1">
          <p15:clr>
            <a:srgbClr val="A4A4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0.xml"/><Relationship Id="rId1" Type="http://schemas.openxmlformats.org/officeDocument/2006/relationships/slideLayout" Target="../slideLayouts/slideLayout19.xml"/><Relationship Id="rId5" Type="http://schemas.microsoft.com/office/2007/relationships/hdphoto" Target="../media/hdphoto1.wdp"/><Relationship Id="rId4" Type="http://schemas.openxmlformats.org/officeDocument/2006/relationships/image" Target="../media/image31.png"/></Relationships>
</file>

<file path=ppt/slides/_rels/slide1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1.xml"/><Relationship Id="rId1" Type="http://schemas.openxmlformats.org/officeDocument/2006/relationships/slideLayout" Target="../slideLayouts/slideLayout25.xml"/><Relationship Id="rId5" Type="http://schemas.openxmlformats.org/officeDocument/2006/relationships/image" Target="../media/image34.jpeg"/><Relationship Id="rId4" Type="http://schemas.openxmlformats.org/officeDocument/2006/relationships/image" Target="../media/image33.jpe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3.xml"/><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15.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5.xml"/><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6.xml"/><Relationship Id="rId1" Type="http://schemas.openxmlformats.org/officeDocument/2006/relationships/slideLayout" Target="../slideLayouts/slideLayout16.xml"/><Relationship Id="rId4" Type="http://schemas.openxmlformats.org/officeDocument/2006/relationships/hyperlink" Target="https://cybershamans.blogspot.com/2011/07/da-asa-este-si-nu-e-o-noutate.html"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7.xml"/><Relationship Id="rId1" Type="http://schemas.openxmlformats.org/officeDocument/2006/relationships/slideLayout" Target="../slideLayouts/slideLayout16.xml"/></Relationships>
</file>

<file path=ppt/slides/_rels/slide18.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notesSlide" Target="../notesSlides/notesSlide18.xml"/><Relationship Id="rId1" Type="http://schemas.openxmlformats.org/officeDocument/2006/relationships/slideLayout" Target="../slideLayouts/slideLayout25.xml"/><Relationship Id="rId6" Type="http://schemas.openxmlformats.org/officeDocument/2006/relationships/image" Target="../media/image43.png"/><Relationship Id="rId5" Type="http://schemas.openxmlformats.org/officeDocument/2006/relationships/image" Target="../media/image42.png"/><Relationship Id="rId10" Type="http://schemas.openxmlformats.org/officeDocument/2006/relationships/image" Target="../media/image47.png"/><Relationship Id="rId4" Type="http://schemas.openxmlformats.org/officeDocument/2006/relationships/image" Target="../media/image41.png"/><Relationship Id="rId9" Type="http://schemas.openxmlformats.org/officeDocument/2006/relationships/image" Target="../media/image46.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hyperlink" Target="https://botolalkastone.blogspot.com/2017/01/6-cara-mudah-mengurangi-kolesterol.html"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20.xml"/><Relationship Id="rId1" Type="http://schemas.openxmlformats.org/officeDocument/2006/relationships/slideLayout" Target="../slideLayouts/slideLayout15.xml"/></Relationships>
</file>

<file path=ppt/slides/_rels/slide21.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21.xml"/><Relationship Id="rId1" Type="http://schemas.openxmlformats.org/officeDocument/2006/relationships/slideLayout" Target="../slideLayouts/slideLayout16.xml"/><Relationship Id="rId5" Type="http://schemas.openxmlformats.org/officeDocument/2006/relationships/image" Target="../media/image51.svg"/><Relationship Id="rId4" Type="http://schemas.openxmlformats.org/officeDocument/2006/relationships/image" Target="../media/image50.png"/></Relationships>
</file>

<file path=ppt/slides/_rels/slide22.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22.xml"/><Relationship Id="rId1" Type="http://schemas.openxmlformats.org/officeDocument/2006/relationships/slideLayout" Target="../slideLayouts/slideLayout16.xml"/><Relationship Id="rId4" Type="http://schemas.openxmlformats.org/officeDocument/2006/relationships/image" Target="../media/image53.svg"/></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1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4.xml"/><Relationship Id="rId1" Type="http://schemas.openxmlformats.org/officeDocument/2006/relationships/slideLayout" Target="../slideLayouts/slideLayout25.xml"/><Relationship Id="rId6" Type="http://schemas.openxmlformats.org/officeDocument/2006/relationships/image" Target="../media/image57.jpeg"/><Relationship Id="rId5" Type="http://schemas.openxmlformats.org/officeDocument/2006/relationships/image" Target="../media/image56.png"/><Relationship Id="rId4" Type="http://schemas.openxmlformats.org/officeDocument/2006/relationships/image" Target="../media/image55.png"/></Relationships>
</file>

<file path=ppt/slides/_rels/slide2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25.xml"/><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hyperlink" Target="https://hjerteforeningen.dk/"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5.xml"/><Relationship Id="rId1" Type="http://schemas.openxmlformats.org/officeDocument/2006/relationships/slideLayout" Target="../slideLayouts/slideLayout16.xml"/><Relationship Id="rId4" Type="http://schemas.openxmlformats.org/officeDocument/2006/relationships/hyperlink" Target="https://www.flickr.com/photos/oregonstateuniversity/21959161494/"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24.sv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25.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8.xml"/><Relationship Id="rId1" Type="http://schemas.openxmlformats.org/officeDocument/2006/relationships/slideLayout" Target="../slideLayouts/slideLayout25.xml"/><Relationship Id="rId5" Type="http://schemas.openxmlformats.org/officeDocument/2006/relationships/image" Target="../media/image27.svg"/><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9.xml"/><Relationship Id="rId1" Type="http://schemas.openxmlformats.org/officeDocument/2006/relationships/slideLayout" Target="../slideLayouts/slideLayout25.xml"/><Relationship Id="rId4" Type="http://schemas.openxmlformats.org/officeDocument/2006/relationships/image" Target="../media/image2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6983E769-6FF0-A610-6A3C-EDBABAC7E138}"/>
              </a:ext>
            </a:extLst>
          </p:cNvPr>
          <p:cNvSpPr>
            <a:spLocks noGrp="1"/>
          </p:cNvSpPr>
          <p:nvPr>
            <p:ph type="ftr" sz="quarter" idx="16"/>
          </p:nvPr>
        </p:nvSpPr>
        <p:spPr>
          <a:xfrm>
            <a:off x="0" y="6858000"/>
            <a:ext cx="0" cy="0"/>
          </a:xfrm>
        </p:spPr>
        <p:txBody>
          <a:bodyPr/>
          <a:lstStyle/>
          <a:p>
            <a:r>
              <a:rPr lang="da-DK" dirty="0"/>
              <a:t>Hjerteforeningen</a:t>
            </a:r>
          </a:p>
        </p:txBody>
      </p:sp>
      <p:sp>
        <p:nvSpPr>
          <p:cNvPr id="4" name="Pladsholder til slidenummer 3">
            <a:extLst>
              <a:ext uri="{FF2B5EF4-FFF2-40B4-BE49-F238E27FC236}">
                <a16:creationId xmlns:a16="http://schemas.microsoft.com/office/drawing/2014/main" id="{8C8753FA-01CA-C1AF-5554-BE1F2079101E}"/>
              </a:ext>
            </a:extLst>
          </p:cNvPr>
          <p:cNvSpPr>
            <a:spLocks noGrp="1"/>
          </p:cNvSpPr>
          <p:nvPr>
            <p:ph type="sldNum" sz="quarter" idx="17"/>
          </p:nvPr>
        </p:nvSpPr>
        <p:spPr>
          <a:xfrm>
            <a:off x="0" y="6858000"/>
            <a:ext cx="0" cy="0"/>
          </a:xfrm>
        </p:spPr>
        <p:txBody>
          <a:bodyPr/>
          <a:lstStyle/>
          <a:p>
            <a:fld id="{24C8C45C-947F-4981-8B3F-4F32E973C901}" type="slidenum">
              <a:rPr lang="da-DK" smtClean="0"/>
              <a:pPr/>
              <a:t>1</a:t>
            </a:fld>
            <a:endParaRPr lang="da-DK" dirty="0"/>
          </a:p>
        </p:txBody>
      </p:sp>
      <p:sp>
        <p:nvSpPr>
          <p:cNvPr id="9" name="Title 8">
            <a:extLst>
              <a:ext uri="{FF2B5EF4-FFF2-40B4-BE49-F238E27FC236}">
                <a16:creationId xmlns:a16="http://schemas.microsoft.com/office/drawing/2014/main" id="{9EF74578-1A6F-41BB-CD04-8D8CAD1CB1A0}"/>
              </a:ext>
            </a:extLst>
          </p:cNvPr>
          <p:cNvSpPr>
            <a:spLocks noGrp="1"/>
          </p:cNvSpPr>
          <p:nvPr>
            <p:ph type="ctrTitle"/>
          </p:nvPr>
        </p:nvSpPr>
        <p:spPr>
          <a:xfrm>
            <a:off x="539750" y="2158738"/>
            <a:ext cx="7221220" cy="3820862"/>
          </a:xfrm>
        </p:spPr>
        <p:txBody>
          <a:bodyPr/>
          <a:lstStyle/>
          <a:p>
            <a:r>
              <a:rPr lang="da-DK" sz="6000" dirty="0"/>
              <a:t>Kost og forhøjet kolesterol</a:t>
            </a:r>
          </a:p>
        </p:txBody>
      </p:sp>
      <p:sp>
        <p:nvSpPr>
          <p:cNvPr id="10" name="Subtitle 9">
            <a:extLst>
              <a:ext uri="{FF2B5EF4-FFF2-40B4-BE49-F238E27FC236}">
                <a16:creationId xmlns:a16="http://schemas.microsoft.com/office/drawing/2014/main" id="{3B3EB783-87B5-9A63-CDF6-377C7D343CE7}"/>
              </a:ext>
            </a:extLst>
          </p:cNvPr>
          <p:cNvSpPr>
            <a:spLocks noGrp="1"/>
          </p:cNvSpPr>
          <p:nvPr>
            <p:ph type="subTitle" idx="1"/>
          </p:nvPr>
        </p:nvSpPr>
        <p:spPr/>
        <p:txBody>
          <a:bodyPr/>
          <a:lstStyle/>
          <a:p>
            <a:endParaRPr lang="da-DK" dirty="0"/>
          </a:p>
        </p:txBody>
      </p:sp>
      <p:sp>
        <p:nvSpPr>
          <p:cNvPr id="26" name="Pladsholder til dato 25">
            <a:extLst>
              <a:ext uri="{FF2B5EF4-FFF2-40B4-BE49-F238E27FC236}">
                <a16:creationId xmlns:a16="http://schemas.microsoft.com/office/drawing/2014/main" id="{A4151D93-76EC-7469-AC15-CFDCC579C109}"/>
              </a:ext>
            </a:extLst>
          </p:cNvPr>
          <p:cNvSpPr>
            <a:spLocks noGrp="1"/>
          </p:cNvSpPr>
          <p:nvPr>
            <p:ph type="dt" sz="half" idx="18"/>
          </p:nvPr>
        </p:nvSpPr>
        <p:spPr>
          <a:xfrm>
            <a:off x="539751" y="6177600"/>
            <a:ext cx="939600" cy="183600"/>
          </a:xfrm>
        </p:spPr>
        <p:txBody>
          <a:bodyPr/>
          <a:lstStyle/>
          <a:p>
            <a:fld id="{F7CC0FE1-72DC-4184-846C-DBC9C003B1C2}" type="datetime3">
              <a:rPr lang="da-DK" smtClean="0"/>
              <a:pPr/>
              <a:t>22.08.2025</a:t>
            </a:fld>
            <a:endParaRPr lang="da-DK" dirty="0"/>
          </a:p>
        </p:txBody>
      </p:sp>
    </p:spTree>
    <p:extLst>
      <p:ext uri="{BB962C8B-B14F-4D97-AF65-F5344CB8AC3E}">
        <p14:creationId xmlns:p14="http://schemas.microsoft.com/office/powerpoint/2010/main" val="2867675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FEF5320-9AD2-218F-D884-5EC834158378}"/>
              </a:ext>
            </a:extLst>
          </p:cNvPr>
          <p:cNvSpPr>
            <a:spLocks noGrp="1"/>
          </p:cNvSpPr>
          <p:nvPr>
            <p:ph type="title"/>
          </p:nvPr>
        </p:nvSpPr>
        <p:spPr/>
        <p:txBody>
          <a:bodyPr/>
          <a:lstStyle/>
          <a:p>
            <a:r>
              <a:rPr lang="da-DK" dirty="0"/>
              <a:t>Fuldkorn</a:t>
            </a:r>
          </a:p>
        </p:txBody>
      </p:sp>
      <p:sp>
        <p:nvSpPr>
          <p:cNvPr id="3" name="Undertitel 2">
            <a:extLst>
              <a:ext uri="{FF2B5EF4-FFF2-40B4-BE49-F238E27FC236}">
                <a16:creationId xmlns:a16="http://schemas.microsoft.com/office/drawing/2014/main" id="{0819BFBB-303A-D14A-41A4-B0DF58A2BE1B}"/>
              </a:ext>
            </a:extLst>
          </p:cNvPr>
          <p:cNvSpPr>
            <a:spLocks noGrp="1"/>
          </p:cNvSpPr>
          <p:nvPr>
            <p:ph type="subTitle" idx="13"/>
          </p:nvPr>
        </p:nvSpPr>
        <p:spPr/>
        <p:txBody>
          <a:bodyPr/>
          <a:lstStyle/>
          <a:p>
            <a:endParaRPr lang="da-DK"/>
          </a:p>
        </p:txBody>
      </p:sp>
      <p:sp>
        <p:nvSpPr>
          <p:cNvPr id="5" name="Pladsholder til indhold 4">
            <a:extLst>
              <a:ext uri="{FF2B5EF4-FFF2-40B4-BE49-F238E27FC236}">
                <a16:creationId xmlns:a16="http://schemas.microsoft.com/office/drawing/2014/main" id="{FF526B4D-4BA1-4E3D-DE2F-12B87C55F422}"/>
              </a:ext>
            </a:extLst>
          </p:cNvPr>
          <p:cNvSpPr>
            <a:spLocks noGrp="1"/>
          </p:cNvSpPr>
          <p:nvPr>
            <p:ph sz="half" idx="2"/>
          </p:nvPr>
        </p:nvSpPr>
        <p:spPr>
          <a:xfrm>
            <a:off x="4667369" y="2340543"/>
            <a:ext cx="3844602" cy="3984623"/>
          </a:xfrm>
          <a:ln w="38100">
            <a:solidFill>
              <a:srgbClr val="EFE6DD"/>
            </a:solidFill>
          </a:ln>
        </p:spPr>
        <p:txBody>
          <a:bodyPr numCol="2"/>
          <a:lstStyle/>
          <a:p>
            <a:pPr>
              <a:lnSpc>
                <a:spcPts val="2300"/>
              </a:lnSpc>
              <a:buClr>
                <a:srgbClr val="00B050"/>
              </a:buClr>
              <a:buFont typeface="Wingdings" panose="05000000000000000000" pitchFamily="2" charset="2"/>
              <a:buChar char="ü"/>
            </a:pPr>
            <a:endParaRPr lang="da-DK" dirty="0">
              <a:solidFill>
                <a:srgbClr val="400000"/>
              </a:solidFill>
            </a:endParaRPr>
          </a:p>
          <a:p>
            <a:pPr marL="354013" indent="-268288">
              <a:lnSpc>
                <a:spcPts val="2300"/>
              </a:lnSpc>
              <a:buClr>
                <a:srgbClr val="00B050"/>
              </a:buClr>
              <a:buFont typeface="Wingdings" panose="05000000000000000000" pitchFamily="2" charset="2"/>
              <a:buChar char="ü"/>
            </a:pPr>
            <a:r>
              <a:rPr lang="da-DK" dirty="0">
                <a:solidFill>
                  <a:srgbClr val="400000"/>
                </a:solidFill>
              </a:rPr>
              <a:t>Hvede</a:t>
            </a:r>
          </a:p>
          <a:p>
            <a:pPr marL="354013" indent="-268288">
              <a:lnSpc>
                <a:spcPts val="2300"/>
              </a:lnSpc>
              <a:buClr>
                <a:srgbClr val="00B050"/>
              </a:buClr>
              <a:buFont typeface="Wingdings" panose="05000000000000000000" pitchFamily="2" charset="2"/>
              <a:buChar char="ü"/>
            </a:pPr>
            <a:r>
              <a:rPr lang="da-DK" dirty="0">
                <a:solidFill>
                  <a:srgbClr val="400000"/>
                </a:solidFill>
              </a:rPr>
              <a:t>Spelt</a:t>
            </a:r>
          </a:p>
          <a:p>
            <a:pPr marL="354013" indent="-268288">
              <a:lnSpc>
                <a:spcPts val="2300"/>
              </a:lnSpc>
              <a:buClr>
                <a:srgbClr val="00B050"/>
              </a:buClr>
              <a:buFont typeface="Wingdings" panose="05000000000000000000" pitchFamily="2" charset="2"/>
              <a:buChar char="ü"/>
            </a:pPr>
            <a:r>
              <a:rPr lang="da-DK" dirty="0">
                <a:solidFill>
                  <a:srgbClr val="400000"/>
                </a:solidFill>
              </a:rPr>
              <a:t>Byg</a:t>
            </a:r>
          </a:p>
          <a:p>
            <a:pPr marL="354013" indent="-268288">
              <a:lnSpc>
                <a:spcPts val="2300"/>
              </a:lnSpc>
              <a:buClr>
                <a:srgbClr val="00B050"/>
              </a:buClr>
              <a:buFont typeface="Wingdings" panose="05000000000000000000" pitchFamily="2" charset="2"/>
              <a:buChar char="ü"/>
            </a:pPr>
            <a:r>
              <a:rPr lang="da-DK" dirty="0">
                <a:solidFill>
                  <a:srgbClr val="400000"/>
                </a:solidFill>
              </a:rPr>
              <a:t>Rug</a:t>
            </a:r>
          </a:p>
          <a:p>
            <a:pPr marL="354013" indent="-268288">
              <a:lnSpc>
                <a:spcPts val="2300"/>
              </a:lnSpc>
              <a:buClr>
                <a:srgbClr val="00B050"/>
              </a:buClr>
              <a:buFont typeface="Wingdings" panose="05000000000000000000" pitchFamily="2" charset="2"/>
              <a:buChar char="ü"/>
            </a:pPr>
            <a:r>
              <a:rPr lang="da-DK" dirty="0">
                <a:solidFill>
                  <a:srgbClr val="400000"/>
                </a:solidFill>
              </a:rPr>
              <a:t>Havre</a:t>
            </a:r>
          </a:p>
          <a:p>
            <a:pPr marL="354013" indent="-268288">
              <a:lnSpc>
                <a:spcPts val="2300"/>
              </a:lnSpc>
              <a:buClr>
                <a:srgbClr val="00B050"/>
              </a:buClr>
              <a:buFont typeface="Wingdings" panose="05000000000000000000" pitchFamily="2" charset="2"/>
              <a:buChar char="ü"/>
            </a:pPr>
            <a:r>
              <a:rPr lang="da-DK" dirty="0">
                <a:solidFill>
                  <a:srgbClr val="400000"/>
                </a:solidFill>
              </a:rPr>
              <a:t>Ris (brune og røde)</a:t>
            </a:r>
          </a:p>
          <a:p>
            <a:pPr marL="354013" indent="-268288">
              <a:lnSpc>
                <a:spcPts val="2300"/>
              </a:lnSpc>
              <a:buClr>
                <a:srgbClr val="00B050"/>
              </a:buClr>
              <a:buFont typeface="Wingdings" panose="05000000000000000000" pitchFamily="2" charset="2"/>
              <a:buChar char="ü"/>
            </a:pPr>
            <a:r>
              <a:rPr lang="da-DK" dirty="0">
                <a:solidFill>
                  <a:srgbClr val="400000"/>
                </a:solidFill>
              </a:rPr>
              <a:t>Hirse</a:t>
            </a:r>
          </a:p>
          <a:p>
            <a:pPr marL="354013" indent="-268288">
              <a:lnSpc>
                <a:spcPts val="2300"/>
              </a:lnSpc>
              <a:buClr>
                <a:srgbClr val="00B050"/>
              </a:buClr>
              <a:buFont typeface="Wingdings" panose="05000000000000000000" pitchFamily="2" charset="2"/>
              <a:buChar char="ü"/>
            </a:pPr>
            <a:r>
              <a:rPr lang="da-DK" dirty="0">
                <a:solidFill>
                  <a:srgbClr val="400000"/>
                </a:solidFill>
              </a:rPr>
              <a:t>Majs (tørret)</a:t>
            </a:r>
          </a:p>
          <a:p>
            <a:pPr marL="354013" indent="-268288">
              <a:lnSpc>
                <a:spcPts val="2300"/>
              </a:lnSpc>
              <a:buClr>
                <a:srgbClr val="00B050"/>
              </a:buClr>
              <a:buFont typeface="Wingdings" panose="05000000000000000000" pitchFamily="2" charset="2"/>
              <a:buChar char="ü"/>
            </a:pPr>
            <a:r>
              <a:rPr lang="da-DK" dirty="0" err="1"/>
              <a:t>Durra</a:t>
            </a:r>
            <a:r>
              <a:rPr lang="da-DK" dirty="0"/>
              <a:t>/</a:t>
            </a:r>
            <a:r>
              <a:rPr lang="da-DK" dirty="0" err="1"/>
              <a:t>sorghu</a:t>
            </a:r>
            <a:endParaRPr lang="da-DK" dirty="0"/>
          </a:p>
          <a:p>
            <a:pPr marL="354013" indent="-268288">
              <a:lnSpc>
                <a:spcPts val="2300"/>
              </a:lnSpc>
              <a:buClr>
                <a:srgbClr val="00B050"/>
              </a:buClr>
              <a:buFont typeface="Wingdings" panose="05000000000000000000" pitchFamily="2" charset="2"/>
              <a:buChar char="ü"/>
            </a:pPr>
            <a:endParaRPr lang="da-DK" dirty="0">
              <a:solidFill>
                <a:srgbClr val="400000"/>
              </a:solidFill>
            </a:endParaRPr>
          </a:p>
          <a:p>
            <a:pPr marL="263525" indent="-263525">
              <a:lnSpc>
                <a:spcPts val="2300"/>
              </a:lnSpc>
              <a:buClr>
                <a:srgbClr val="F74030"/>
              </a:buClr>
              <a:buFont typeface="Roboto Light" panose="02000000000000000000" pitchFamily="2" charset="0"/>
              <a:buChar char="ↆ"/>
            </a:pPr>
            <a:r>
              <a:rPr lang="da-DK" dirty="0">
                <a:solidFill>
                  <a:srgbClr val="400000"/>
                </a:solidFill>
              </a:rPr>
              <a:t>Græskarkerner</a:t>
            </a:r>
          </a:p>
          <a:p>
            <a:pPr marL="263525" indent="-263525">
              <a:lnSpc>
                <a:spcPts val="2300"/>
              </a:lnSpc>
              <a:buClr>
                <a:srgbClr val="F74030"/>
              </a:buClr>
              <a:buFont typeface="Roboto Light" panose="02000000000000000000" pitchFamily="2" charset="0"/>
              <a:buChar char="ↆ"/>
            </a:pPr>
            <a:r>
              <a:rPr lang="da-DK" dirty="0">
                <a:solidFill>
                  <a:srgbClr val="400000"/>
                </a:solidFill>
              </a:rPr>
              <a:t>Solsikkekerner</a:t>
            </a:r>
          </a:p>
          <a:p>
            <a:pPr marL="263525" indent="-263525">
              <a:lnSpc>
                <a:spcPts val="2300"/>
              </a:lnSpc>
              <a:buClr>
                <a:srgbClr val="F74030"/>
              </a:buClr>
              <a:buFont typeface="Roboto Light" panose="02000000000000000000" pitchFamily="2" charset="0"/>
              <a:buChar char="ↆ"/>
            </a:pPr>
            <a:r>
              <a:rPr lang="da-DK" dirty="0">
                <a:solidFill>
                  <a:srgbClr val="400000"/>
                </a:solidFill>
              </a:rPr>
              <a:t>Sesamfrø</a:t>
            </a:r>
          </a:p>
          <a:p>
            <a:pPr marL="263525" indent="-263525">
              <a:lnSpc>
                <a:spcPts val="2300"/>
              </a:lnSpc>
              <a:buClr>
                <a:srgbClr val="F74030"/>
              </a:buClr>
              <a:buFont typeface="Roboto Light" panose="02000000000000000000" pitchFamily="2" charset="0"/>
              <a:buChar char="ↆ"/>
            </a:pPr>
            <a:r>
              <a:rPr lang="da-DK" dirty="0">
                <a:solidFill>
                  <a:srgbClr val="400000"/>
                </a:solidFill>
              </a:rPr>
              <a:t>Vilde ris</a:t>
            </a:r>
          </a:p>
          <a:p>
            <a:pPr marL="263525" indent="-263525">
              <a:lnSpc>
                <a:spcPts val="2300"/>
              </a:lnSpc>
              <a:buClr>
                <a:srgbClr val="F74030"/>
              </a:buClr>
              <a:buFont typeface="Roboto Light" panose="02000000000000000000" pitchFamily="2" charset="0"/>
              <a:buChar char="ↆ"/>
            </a:pPr>
            <a:r>
              <a:rPr lang="da-DK" dirty="0">
                <a:solidFill>
                  <a:srgbClr val="400000"/>
                </a:solidFill>
              </a:rPr>
              <a:t>Boghvede</a:t>
            </a:r>
          </a:p>
          <a:p>
            <a:pPr marL="263525" indent="-263525">
              <a:lnSpc>
                <a:spcPts val="2300"/>
              </a:lnSpc>
              <a:buClr>
                <a:srgbClr val="F74030"/>
              </a:buClr>
              <a:buFont typeface="Roboto Light" panose="02000000000000000000" pitchFamily="2" charset="0"/>
              <a:buChar char="ↆ"/>
            </a:pPr>
            <a:r>
              <a:rPr lang="da-DK" sz="1500" dirty="0">
                <a:solidFill>
                  <a:srgbClr val="400000"/>
                </a:solidFill>
              </a:rPr>
              <a:t>Quinoa</a:t>
            </a:r>
          </a:p>
        </p:txBody>
      </p:sp>
      <p:sp>
        <p:nvSpPr>
          <p:cNvPr id="7" name="Pladsholder til tekst 6">
            <a:extLst>
              <a:ext uri="{FF2B5EF4-FFF2-40B4-BE49-F238E27FC236}">
                <a16:creationId xmlns:a16="http://schemas.microsoft.com/office/drawing/2014/main" id="{A420D5E8-E98A-8739-E060-5018AAB16ABB}"/>
              </a:ext>
            </a:extLst>
          </p:cNvPr>
          <p:cNvSpPr>
            <a:spLocks noGrp="1"/>
          </p:cNvSpPr>
          <p:nvPr>
            <p:ph type="body" sz="quarter" idx="17"/>
          </p:nvPr>
        </p:nvSpPr>
        <p:spPr/>
        <p:txBody>
          <a:bodyPr/>
          <a:lstStyle/>
          <a:p>
            <a:endParaRPr lang="da-DK"/>
          </a:p>
        </p:txBody>
      </p:sp>
      <p:sp>
        <p:nvSpPr>
          <p:cNvPr id="8" name="Pladsholder til sidefod 7">
            <a:extLst>
              <a:ext uri="{FF2B5EF4-FFF2-40B4-BE49-F238E27FC236}">
                <a16:creationId xmlns:a16="http://schemas.microsoft.com/office/drawing/2014/main" id="{5B599D9C-C733-82F4-1BBE-8CB56C937E60}"/>
              </a:ext>
            </a:extLst>
          </p:cNvPr>
          <p:cNvSpPr>
            <a:spLocks noGrp="1"/>
          </p:cNvSpPr>
          <p:nvPr>
            <p:ph type="ftr" sz="quarter" idx="11"/>
          </p:nvPr>
        </p:nvSpPr>
        <p:spPr/>
        <p:txBody>
          <a:bodyPr/>
          <a:lstStyle/>
          <a:p>
            <a:r>
              <a:rPr lang="da-DK"/>
              <a:t>Hjerteforeningen</a:t>
            </a:r>
            <a:endParaRPr lang="da-DK" dirty="0"/>
          </a:p>
        </p:txBody>
      </p:sp>
      <p:sp>
        <p:nvSpPr>
          <p:cNvPr id="9" name="Pladsholder til slidenummer 8">
            <a:extLst>
              <a:ext uri="{FF2B5EF4-FFF2-40B4-BE49-F238E27FC236}">
                <a16:creationId xmlns:a16="http://schemas.microsoft.com/office/drawing/2014/main" id="{1701DE52-87D4-FD45-32C0-F273507ABA68}"/>
              </a:ext>
            </a:extLst>
          </p:cNvPr>
          <p:cNvSpPr>
            <a:spLocks noGrp="1"/>
          </p:cNvSpPr>
          <p:nvPr>
            <p:ph type="sldNum" sz="quarter" idx="12"/>
          </p:nvPr>
        </p:nvSpPr>
        <p:spPr/>
        <p:txBody>
          <a:bodyPr/>
          <a:lstStyle/>
          <a:p>
            <a:fld id="{24C8C45C-947F-4981-8B3F-4F32E973C901}" type="slidenum">
              <a:rPr lang="da-DK" smtClean="0"/>
              <a:pPr/>
              <a:t>10</a:t>
            </a:fld>
            <a:endParaRPr lang="da-DK" dirty="0"/>
          </a:p>
        </p:txBody>
      </p:sp>
      <p:pic>
        <p:nvPicPr>
          <p:cNvPr id="10" name="Picture 2" descr="Wholegrain food still life shot on rustic wooden table  whole grains stock pictures, royalty-free photos &amp; images">
            <a:extLst>
              <a:ext uri="{FF2B5EF4-FFF2-40B4-BE49-F238E27FC236}">
                <a16:creationId xmlns:a16="http://schemas.microsoft.com/office/drawing/2014/main" id="{FB4C314A-2B80-42EB-7FDE-7309ABC4E095}"/>
              </a:ext>
            </a:extLst>
          </p:cNvPr>
          <p:cNvPicPr>
            <a:picLocks noGrp="1" noChangeAspect="1" noChangeArrowheads="1"/>
          </p:cNvPicPr>
          <p:nvPr>
            <p:ph sz="half" idx="18"/>
          </p:nvPr>
        </p:nvPicPr>
        <p:blipFill>
          <a:blip r:embed="rId3" cstate="email">
            <a:extLst>
              <a:ext uri="{28A0092B-C50C-407E-A947-70E740481C1C}">
                <a14:useLocalDpi xmlns:a14="http://schemas.microsoft.com/office/drawing/2010/main" val="0"/>
              </a:ext>
            </a:extLst>
          </a:blip>
          <a:stretch>
            <a:fillRect/>
          </a:stretch>
        </p:blipFill>
        <p:spPr bwMode="auto">
          <a:xfrm rot="16200000">
            <a:off x="8285905" y="3013813"/>
            <a:ext cx="4039615" cy="2693076"/>
          </a:xfrm>
          <a:prstGeom prst="rect">
            <a:avLst/>
          </a:prstGeom>
          <a:solidFill>
            <a:srgbClr val="FFFFFF"/>
          </a:solidFill>
          <a:ln w="38100">
            <a:solidFill>
              <a:srgbClr val="EFE6DD"/>
            </a:solidFill>
          </a:ln>
        </p:spPr>
      </p:pic>
      <p:pic>
        <p:nvPicPr>
          <p:cNvPr id="11" name="Picture 8" descr="Fuldkornslogoet &amp;amp; Fuldkornsmærket - Nemt at vælge fuldkorn">
            <a:extLst>
              <a:ext uri="{FF2B5EF4-FFF2-40B4-BE49-F238E27FC236}">
                <a16:creationId xmlns:a16="http://schemas.microsoft.com/office/drawing/2014/main" id="{E11CEE2D-D740-79C0-FDAA-9D649005B108}"/>
              </a:ext>
            </a:extLst>
          </p:cNvPr>
          <p:cNvPicPr>
            <a:picLocks noChangeAspect="1" noChangeArrowheads="1"/>
          </p:cNvPicPr>
          <p:nvPr/>
        </p:nvPicPr>
        <p:blipFill rotWithShape="1">
          <a:blip r:embed="rId4" cstate="email">
            <a:extLst>
              <a:ext uri="{BEBA8EAE-BF5A-486C-A8C5-ECC9F3942E4B}">
                <a14:imgProps xmlns:a14="http://schemas.microsoft.com/office/drawing/2010/main">
                  <a14:imgLayer r:embed="rId5">
                    <a14:imgEffect>
                      <a14:backgroundRemoval t="6866" b="94030" l="9695" r="89767">
                        <a14:foregroundMark x1="53680" y1="33731" x2="49013" y2="47164"/>
                        <a14:foregroundMark x1="49013" y1="47164" x2="38241" y2="39104"/>
                        <a14:foregroundMark x1="38241" y1="39104" x2="44345" y2="51045"/>
                        <a14:foregroundMark x1="44345" y1="51045" x2="46858" y2="35224"/>
                        <a14:foregroundMark x1="46858" y1="35224" x2="55296" y2="44478"/>
                        <a14:foregroundMark x1="55296" y1="44478" x2="47576" y2="26866"/>
                        <a14:foregroundMark x1="47576" y1="26866" x2="48115" y2="51940"/>
                        <a14:foregroundMark x1="48115" y1="51940" x2="55117" y2="11642"/>
                        <a14:foregroundMark x1="55117" y1="11642" x2="51706" y2="6866"/>
                        <a14:foregroundMark x1="48294" y1="47164" x2="40754" y2="31343"/>
                        <a14:foregroundMark x1="40754" y1="31343" x2="39318" y2="49254"/>
                        <a14:foregroundMark x1="39318" y1="49254" x2="44524" y2="55821"/>
                        <a14:foregroundMark x1="55835" y1="14030" x2="65350" y2="18507"/>
                        <a14:foregroundMark x1="65350" y1="18507" x2="73250" y2="38209"/>
                        <a14:foregroundMark x1="73250" y1="38209" x2="75583" y2="52836"/>
                        <a14:foregroundMark x1="75583" y1="52836" x2="74506" y2="70746"/>
                        <a14:foregroundMark x1="74506" y1="70746" x2="66427" y2="78507"/>
                        <a14:foregroundMark x1="66427" y1="78507" x2="56194" y2="14328"/>
                        <a14:foregroundMark x1="70377" y1="28358" x2="58707" y2="28657"/>
                        <a14:foregroundMark x1="58707" y1="28657" x2="59066" y2="45075"/>
                        <a14:foregroundMark x1="59066" y1="45075" x2="70736" y2="34328"/>
                        <a14:foregroundMark x1="70736" y1="34328" x2="69838" y2="24179"/>
                        <a14:foregroundMark x1="69659" y1="32537" x2="58707" y2="31642"/>
                        <a14:foregroundMark x1="58707" y1="31642" x2="72352" y2="42090"/>
                        <a14:foregroundMark x1="72352" y1="42090" x2="72890" y2="41194"/>
                        <a14:foregroundMark x1="71095" y1="47463" x2="61041" y2="47761"/>
                        <a14:foregroundMark x1="63016" y1="40000" x2="68582" y2="51940"/>
                        <a14:foregroundMark x1="68582" y1="51940" x2="61221" y2="52239"/>
                        <a14:foregroundMark x1="55117" y1="41493" x2="42729" y2="48657"/>
                        <a14:foregroundMark x1="42729" y1="48657" x2="41652" y2="66269"/>
                        <a14:foregroundMark x1="41652" y1="66269" x2="54578" y2="71940"/>
                        <a14:foregroundMark x1="54578" y1="71940" x2="64991" y2="62687"/>
                        <a14:foregroundMark x1="64991" y1="62687" x2="62657" y2="46269"/>
                        <a14:foregroundMark x1="62657" y1="46269" x2="55117" y2="37612"/>
                        <a14:foregroundMark x1="55117" y1="37612" x2="54578" y2="37612"/>
                        <a14:foregroundMark x1="61221" y1="52537" x2="46499" y2="50746"/>
                        <a14:foregroundMark x1="46499" y1="50746" x2="56732" y2="63284"/>
                        <a14:foregroundMark x1="56732" y1="63284" x2="57630" y2="62985"/>
                        <a14:foregroundMark x1="58169" y1="66866" x2="45422" y2="60299"/>
                        <a14:foregroundMark x1="45422" y1="60299" x2="53860" y2="54328"/>
                        <a14:foregroundMark x1="53860" y1="54328" x2="57630" y2="66269"/>
                        <a14:foregroundMark x1="32316" y1="45970" x2="24955" y2="54627"/>
                        <a14:foregroundMark x1="24955" y1="54627" x2="31957" y2="66866"/>
                        <a14:foregroundMark x1="31957" y1="66866" x2="36266" y2="59701"/>
                        <a14:foregroundMark x1="32316" y1="46567" x2="29264" y2="55522"/>
                        <a14:foregroundMark x1="27648" y1="56418" x2="27289" y2="57015"/>
                        <a14:foregroundMark x1="26212" y1="43284" x2="28187" y2="52537"/>
                        <a14:foregroundMark x1="28187" y1="65373" x2="31598" y2="75224"/>
                        <a14:foregroundMark x1="32316" y1="74925" x2="41831" y2="86866"/>
                        <a14:foregroundMark x1="41831" y1="86866" x2="42370" y2="90746"/>
                        <a14:foregroundMark x1="41831" y1="88060" x2="49910" y2="94030"/>
                        <a14:foregroundMark x1="49910" y1="94030" x2="50090" y2="94030"/>
                        <a14:foregroundMark x1="47217" y1="88358" x2="56194" y2="87463"/>
                        <a14:foregroundMark x1="56194" y1="87463" x2="56194" y2="87463"/>
                        <a14:foregroundMark x1="53860" y1="88955" x2="65171" y2="78806"/>
                        <a14:foregroundMark x1="68582" y1="72537" x2="73250" y2="60299"/>
                        <a14:foregroundMark x1="73429" y1="52836" x2="73429" y2="57015"/>
                      </a14:backgroundRemoval>
                    </a14:imgEffect>
                  </a14:imgLayer>
                </a14:imgProps>
              </a:ext>
              <a:ext uri="{28A0092B-C50C-407E-A947-70E740481C1C}">
                <a14:useLocalDpi xmlns:a14="http://schemas.microsoft.com/office/drawing/2010/main"/>
              </a:ext>
            </a:extLst>
          </a:blip>
          <a:srcRect l="18602" r="17045"/>
          <a:stretch>
            <a:fillRect/>
          </a:stretch>
        </p:blipFill>
        <p:spPr bwMode="auto">
          <a:xfrm>
            <a:off x="7754705" y="4809861"/>
            <a:ext cx="1998895" cy="1868139"/>
          </a:xfrm>
          <a:prstGeom prst="rect">
            <a:avLst/>
          </a:prstGeom>
          <a:noFill/>
          <a:extLst>
            <a:ext uri="{909E8E84-426E-40DD-AFC4-6F175D3DCCD1}">
              <a14:hiddenFill xmlns:a14="http://schemas.microsoft.com/office/drawing/2010/main">
                <a:solidFill>
                  <a:srgbClr val="FFFFFF"/>
                </a:solidFill>
              </a14:hiddenFill>
            </a:ext>
          </a:extLst>
        </p:spPr>
      </p:pic>
      <p:sp>
        <p:nvSpPr>
          <p:cNvPr id="12" name="Pladsholder til indhold 11">
            <a:extLst>
              <a:ext uri="{FF2B5EF4-FFF2-40B4-BE49-F238E27FC236}">
                <a16:creationId xmlns:a16="http://schemas.microsoft.com/office/drawing/2014/main" id="{7B6FCC1D-1C3C-73EB-7E82-9BED073CE367}"/>
              </a:ext>
            </a:extLst>
          </p:cNvPr>
          <p:cNvSpPr txBox="1">
            <a:spLocks noGrp="1"/>
          </p:cNvSpPr>
          <p:nvPr>
            <p:ph idx="1"/>
          </p:nvPr>
        </p:nvSpPr>
        <p:spPr>
          <a:xfrm>
            <a:off x="539749" y="2334854"/>
            <a:ext cx="3672000" cy="3996000"/>
          </a:xfrm>
          <a:prstGeom prst="rect">
            <a:avLst/>
          </a:prstGeom>
          <a:solidFill>
            <a:srgbClr val="EFE6DD"/>
          </a:solidFill>
          <a:ln w="38100">
            <a:solidFill>
              <a:srgbClr val="EFE6DD"/>
            </a:solidFill>
          </a:ln>
        </p:spPr>
        <p:txBody>
          <a:bodyPr wrap="square" anchor="t">
            <a:spAutoFit/>
          </a:bodyPr>
          <a:lstStyle/>
          <a:p>
            <a:pPr marL="85725" indent="0">
              <a:lnSpc>
                <a:spcPts val="2500"/>
              </a:lnSpc>
              <a:buNone/>
            </a:pPr>
            <a:r>
              <a:rPr lang="da-DK" sz="1800" b="1" dirty="0"/>
              <a:t>Anbefaling:</a:t>
            </a:r>
          </a:p>
          <a:p>
            <a:pPr marL="371475" indent="-285750">
              <a:lnSpc>
                <a:spcPts val="2500"/>
              </a:lnSpc>
            </a:pPr>
            <a:r>
              <a:rPr lang="da-DK" sz="1800" dirty="0"/>
              <a:t>Spis mad med fuldkorn -</a:t>
            </a:r>
            <a:r>
              <a:rPr lang="da-DK" sz="1800" dirty="0">
                <a:solidFill>
                  <a:srgbClr val="F74030"/>
                </a:solidFill>
                <a:latin typeface="+mn-lt"/>
              </a:rPr>
              <a:t>Mindst 90 g</a:t>
            </a:r>
            <a:r>
              <a:rPr lang="da-DK" sz="1800" dirty="0">
                <a:latin typeface="+mn-lt"/>
              </a:rPr>
              <a:t> fuldkorn om</a:t>
            </a:r>
            <a:r>
              <a:rPr lang="da-DK" sz="1800" dirty="0"/>
              <a:t> </a:t>
            </a:r>
            <a:r>
              <a:rPr lang="da-DK" sz="1800" dirty="0">
                <a:latin typeface="+mn-lt"/>
              </a:rPr>
              <a:t>dagen</a:t>
            </a:r>
          </a:p>
          <a:p>
            <a:pPr marL="85725" indent="0">
              <a:lnSpc>
                <a:spcPts val="2500"/>
              </a:lnSpc>
              <a:buNone/>
            </a:pPr>
            <a:endParaRPr lang="da-DK" sz="1800" dirty="0">
              <a:latin typeface="+mn-lt"/>
            </a:endParaRPr>
          </a:p>
          <a:p>
            <a:pPr marL="371475" indent="-285750">
              <a:lnSpc>
                <a:spcPts val="2500"/>
              </a:lnSpc>
            </a:pPr>
            <a:r>
              <a:rPr lang="da-DK" sz="1800" dirty="0"/>
              <a:t>Gå efter fuldkornsmærket</a:t>
            </a:r>
            <a:endParaRPr lang="da-DK" sz="1800" dirty="0">
              <a:latin typeface="+mn-lt"/>
            </a:endParaRPr>
          </a:p>
          <a:p>
            <a:pPr marL="85725" indent="0">
              <a:lnSpc>
                <a:spcPts val="2500"/>
              </a:lnSpc>
              <a:buNone/>
            </a:pPr>
            <a:endParaRPr lang="da-DK" sz="2000" dirty="0">
              <a:latin typeface="+mn-lt"/>
            </a:endParaRPr>
          </a:p>
          <a:p>
            <a:pPr marL="85725" indent="0">
              <a:lnSpc>
                <a:spcPts val="2500"/>
              </a:lnSpc>
              <a:buNone/>
            </a:pPr>
            <a:r>
              <a:rPr lang="da-DK" sz="1800" b="1" dirty="0"/>
              <a:t>Hvad er fuldkorn?</a:t>
            </a:r>
          </a:p>
          <a:p>
            <a:pPr marL="85725" indent="0">
              <a:lnSpc>
                <a:spcPts val="2500"/>
              </a:lnSpc>
              <a:buNone/>
            </a:pPr>
            <a:endParaRPr lang="da-DK" sz="1800" b="1" dirty="0"/>
          </a:p>
          <a:p>
            <a:pPr marL="85725" indent="0">
              <a:lnSpc>
                <a:spcPts val="2500"/>
              </a:lnSpc>
              <a:buNone/>
            </a:pPr>
            <a:r>
              <a:rPr lang="da-DK" sz="1800" b="1" dirty="0"/>
              <a:t>Hvorfor?</a:t>
            </a:r>
          </a:p>
        </p:txBody>
      </p:sp>
      <p:sp>
        <p:nvSpPr>
          <p:cNvPr id="14" name="Tekstfelt 13">
            <a:extLst>
              <a:ext uri="{FF2B5EF4-FFF2-40B4-BE49-F238E27FC236}">
                <a16:creationId xmlns:a16="http://schemas.microsoft.com/office/drawing/2014/main" id="{6CB2E710-6E83-6CB4-0897-00C35113A940}"/>
              </a:ext>
            </a:extLst>
          </p:cNvPr>
          <p:cNvSpPr txBox="1"/>
          <p:nvPr/>
        </p:nvSpPr>
        <p:spPr>
          <a:xfrm>
            <a:off x="4667369" y="2340543"/>
            <a:ext cx="3843404" cy="291600"/>
          </a:xfrm>
          <a:prstGeom prst="rect">
            <a:avLst/>
          </a:prstGeom>
          <a:solidFill>
            <a:srgbClr val="EFE6DD"/>
          </a:solidFill>
        </p:spPr>
        <p:txBody>
          <a:bodyPr wrap="square" lIns="0" tIns="0" rIns="0" bIns="0" rtlCol="0">
            <a:spAutoFit/>
          </a:bodyPr>
          <a:lstStyle/>
          <a:p>
            <a:pPr algn="ctr">
              <a:lnSpc>
                <a:spcPts val="2300"/>
              </a:lnSpc>
              <a:buClr>
                <a:srgbClr val="00B050"/>
              </a:buClr>
            </a:pPr>
            <a:r>
              <a:rPr lang="da-DK" sz="1700" b="1" dirty="0">
                <a:solidFill>
                  <a:srgbClr val="400000"/>
                </a:solidFill>
              </a:rPr>
              <a:t>Hvad er fuldkorn og ikke fuldkorn</a:t>
            </a:r>
          </a:p>
        </p:txBody>
      </p:sp>
    </p:spTree>
    <p:extLst>
      <p:ext uri="{BB962C8B-B14F-4D97-AF65-F5344CB8AC3E}">
        <p14:creationId xmlns:p14="http://schemas.microsoft.com/office/powerpoint/2010/main" val="6271659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EF9742-16DC-760A-FB6C-7FBC46B59538}"/>
              </a:ext>
            </a:extLst>
          </p:cNvPr>
          <p:cNvSpPr>
            <a:spLocks noGrp="1"/>
          </p:cNvSpPr>
          <p:nvPr>
            <p:ph type="title"/>
          </p:nvPr>
        </p:nvSpPr>
        <p:spPr>
          <a:xfrm>
            <a:off x="486253" y="657443"/>
            <a:ext cx="5446800" cy="686530"/>
          </a:xfrm>
        </p:spPr>
        <p:txBody>
          <a:bodyPr/>
          <a:lstStyle/>
          <a:p>
            <a:r>
              <a:rPr lang="da-DK" dirty="0"/>
              <a:t>Fuldkorn</a:t>
            </a:r>
            <a:endParaRPr lang="da-DK" dirty="0">
              <a:solidFill>
                <a:srgbClr val="F74030"/>
              </a:solidFill>
            </a:endParaRPr>
          </a:p>
        </p:txBody>
      </p:sp>
      <p:sp>
        <p:nvSpPr>
          <p:cNvPr id="3" name="Pladsholder til dato 2">
            <a:extLst>
              <a:ext uri="{FF2B5EF4-FFF2-40B4-BE49-F238E27FC236}">
                <a16:creationId xmlns:a16="http://schemas.microsoft.com/office/drawing/2014/main" id="{30249104-5434-59BE-B0C0-133BC6DDA4A0}"/>
              </a:ext>
            </a:extLst>
          </p:cNvPr>
          <p:cNvSpPr>
            <a:spLocks noGrp="1"/>
          </p:cNvSpPr>
          <p:nvPr>
            <p:ph type="dt" sz="half" idx="10"/>
          </p:nvPr>
        </p:nvSpPr>
        <p:spPr/>
        <p:txBody>
          <a:bodyPr/>
          <a:lstStyle/>
          <a:p>
            <a:r>
              <a:rPr lang="da-DK"/>
              <a:t>22.04.2025</a:t>
            </a:r>
          </a:p>
        </p:txBody>
      </p:sp>
      <p:sp>
        <p:nvSpPr>
          <p:cNvPr id="4" name="Pladsholder til sidefod 3">
            <a:extLst>
              <a:ext uri="{FF2B5EF4-FFF2-40B4-BE49-F238E27FC236}">
                <a16:creationId xmlns:a16="http://schemas.microsoft.com/office/drawing/2014/main" id="{C9D0C0F1-9819-86C7-3F75-767EE4B84DA4}"/>
              </a:ext>
            </a:extLst>
          </p:cNvPr>
          <p:cNvSpPr>
            <a:spLocks noGrp="1"/>
          </p:cNvSpPr>
          <p:nvPr>
            <p:ph type="ftr" sz="quarter" idx="11"/>
          </p:nvPr>
        </p:nvSpPr>
        <p:spPr/>
        <p:txBody>
          <a:bodyPr/>
          <a:lstStyle/>
          <a:p>
            <a:r>
              <a:rPr lang="da-DK"/>
              <a:t>Hjerteforeningen</a:t>
            </a:r>
          </a:p>
        </p:txBody>
      </p:sp>
      <p:sp>
        <p:nvSpPr>
          <p:cNvPr id="5" name="Pladsholder til slidenummer 4">
            <a:extLst>
              <a:ext uri="{FF2B5EF4-FFF2-40B4-BE49-F238E27FC236}">
                <a16:creationId xmlns:a16="http://schemas.microsoft.com/office/drawing/2014/main" id="{689D9191-1B3D-1F17-BCC3-F99D50BA5260}"/>
              </a:ext>
            </a:extLst>
          </p:cNvPr>
          <p:cNvSpPr>
            <a:spLocks noGrp="1"/>
          </p:cNvSpPr>
          <p:nvPr>
            <p:ph type="sldNum" sz="quarter" idx="12"/>
          </p:nvPr>
        </p:nvSpPr>
        <p:spPr/>
        <p:txBody>
          <a:bodyPr/>
          <a:lstStyle/>
          <a:p>
            <a:fld id="{24C8C45C-947F-4981-8B3F-4F32E973C901}" type="slidenum">
              <a:rPr lang="da-DK" smtClean="0"/>
              <a:pPr/>
              <a:t>11</a:t>
            </a:fld>
            <a:endParaRPr lang="da-DK"/>
          </a:p>
        </p:txBody>
      </p:sp>
      <p:cxnSp>
        <p:nvCxnSpPr>
          <p:cNvPr id="39" name="Lige forbindelse 38">
            <a:extLst>
              <a:ext uri="{FF2B5EF4-FFF2-40B4-BE49-F238E27FC236}">
                <a16:creationId xmlns:a16="http://schemas.microsoft.com/office/drawing/2014/main" id="{A5E5433C-9618-7C10-0BB7-4C12BBFF108B}"/>
              </a:ext>
            </a:extLst>
          </p:cNvPr>
          <p:cNvCxnSpPr>
            <a:cxnSpLocks/>
          </p:cNvCxnSpPr>
          <p:nvPr/>
        </p:nvCxnSpPr>
        <p:spPr>
          <a:xfrm flipH="1">
            <a:off x="6070511" y="4600071"/>
            <a:ext cx="11121" cy="1696453"/>
          </a:xfrm>
          <a:prstGeom prst="line">
            <a:avLst/>
          </a:prstGeom>
          <a:ln w="22225">
            <a:solidFill>
              <a:srgbClr val="F74030"/>
            </a:solidFill>
          </a:ln>
        </p:spPr>
        <p:style>
          <a:lnRef idx="1">
            <a:schemeClr val="accent1"/>
          </a:lnRef>
          <a:fillRef idx="0">
            <a:schemeClr val="accent1"/>
          </a:fillRef>
          <a:effectRef idx="0">
            <a:schemeClr val="accent1"/>
          </a:effectRef>
          <a:fontRef idx="minor">
            <a:schemeClr val="tx1"/>
          </a:fontRef>
        </p:style>
      </p:cxnSp>
      <p:cxnSp>
        <p:nvCxnSpPr>
          <p:cNvPr id="42" name="Lige forbindelse 41">
            <a:extLst>
              <a:ext uri="{FF2B5EF4-FFF2-40B4-BE49-F238E27FC236}">
                <a16:creationId xmlns:a16="http://schemas.microsoft.com/office/drawing/2014/main" id="{24AC48A7-28C9-7D5A-492C-7EB57218F700}"/>
              </a:ext>
            </a:extLst>
          </p:cNvPr>
          <p:cNvCxnSpPr>
            <a:cxnSpLocks/>
          </p:cNvCxnSpPr>
          <p:nvPr/>
        </p:nvCxnSpPr>
        <p:spPr>
          <a:xfrm>
            <a:off x="7831010" y="2169042"/>
            <a:ext cx="0" cy="1832330"/>
          </a:xfrm>
          <a:prstGeom prst="line">
            <a:avLst/>
          </a:prstGeom>
          <a:ln w="22225">
            <a:solidFill>
              <a:srgbClr val="F74030"/>
            </a:solidFill>
          </a:ln>
        </p:spPr>
        <p:style>
          <a:lnRef idx="1">
            <a:schemeClr val="accent1"/>
          </a:lnRef>
          <a:fillRef idx="0">
            <a:schemeClr val="accent1"/>
          </a:fillRef>
          <a:effectRef idx="0">
            <a:schemeClr val="accent1"/>
          </a:effectRef>
          <a:fontRef idx="minor">
            <a:schemeClr val="tx1"/>
          </a:fontRef>
        </p:style>
      </p:cxnSp>
      <p:cxnSp>
        <p:nvCxnSpPr>
          <p:cNvPr id="16" name="Lige forbindelse 15">
            <a:extLst>
              <a:ext uri="{FF2B5EF4-FFF2-40B4-BE49-F238E27FC236}">
                <a16:creationId xmlns:a16="http://schemas.microsoft.com/office/drawing/2014/main" id="{1A71431D-7EDE-D4C7-6F72-CE39CC3C2A6D}"/>
              </a:ext>
            </a:extLst>
          </p:cNvPr>
          <p:cNvCxnSpPr>
            <a:cxnSpLocks/>
          </p:cNvCxnSpPr>
          <p:nvPr/>
        </p:nvCxnSpPr>
        <p:spPr>
          <a:xfrm flipH="1">
            <a:off x="806301" y="4280734"/>
            <a:ext cx="10579396" cy="0"/>
          </a:xfrm>
          <a:prstGeom prst="line">
            <a:avLst/>
          </a:prstGeom>
          <a:ln w="22225">
            <a:solidFill>
              <a:srgbClr val="F74030"/>
            </a:solidFill>
          </a:ln>
        </p:spPr>
        <p:style>
          <a:lnRef idx="1">
            <a:schemeClr val="accent1"/>
          </a:lnRef>
          <a:fillRef idx="0">
            <a:schemeClr val="accent1"/>
          </a:fillRef>
          <a:effectRef idx="0">
            <a:schemeClr val="accent1"/>
          </a:effectRef>
          <a:fontRef idx="minor">
            <a:schemeClr val="tx1"/>
          </a:fontRef>
        </p:style>
      </p:cxnSp>
      <p:pic>
        <p:nvPicPr>
          <p:cNvPr id="22" name="Billede 21" descr="Et billede, der indeholder Snack, mad, dessert, ingrediens&#10;&#10;Automatisk genereret beskrivelse">
            <a:extLst>
              <a:ext uri="{FF2B5EF4-FFF2-40B4-BE49-F238E27FC236}">
                <a16:creationId xmlns:a16="http://schemas.microsoft.com/office/drawing/2014/main" id="{34761503-3246-3B6C-92E6-5ABA0990EE98}"/>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556295" y="2321074"/>
            <a:ext cx="2831255" cy="1680298"/>
          </a:xfrm>
          <a:prstGeom prst="rect">
            <a:avLst/>
          </a:prstGeom>
        </p:spPr>
      </p:pic>
      <p:cxnSp>
        <p:nvCxnSpPr>
          <p:cNvPr id="23" name="Lige forbindelse 22">
            <a:extLst>
              <a:ext uri="{FF2B5EF4-FFF2-40B4-BE49-F238E27FC236}">
                <a16:creationId xmlns:a16="http://schemas.microsoft.com/office/drawing/2014/main" id="{1E5BEC69-414F-294C-931C-355B552B0368}"/>
              </a:ext>
            </a:extLst>
          </p:cNvPr>
          <p:cNvCxnSpPr>
            <a:cxnSpLocks/>
          </p:cNvCxnSpPr>
          <p:nvPr/>
        </p:nvCxnSpPr>
        <p:spPr>
          <a:xfrm>
            <a:off x="4153146" y="2169042"/>
            <a:ext cx="0" cy="1832330"/>
          </a:xfrm>
          <a:prstGeom prst="line">
            <a:avLst/>
          </a:prstGeom>
          <a:ln w="22225">
            <a:solidFill>
              <a:srgbClr val="F74030"/>
            </a:solidFill>
          </a:ln>
        </p:spPr>
        <p:style>
          <a:lnRef idx="1">
            <a:schemeClr val="accent1"/>
          </a:lnRef>
          <a:fillRef idx="0">
            <a:schemeClr val="accent1"/>
          </a:fillRef>
          <a:effectRef idx="0">
            <a:schemeClr val="accent1"/>
          </a:effectRef>
          <a:fontRef idx="minor">
            <a:schemeClr val="tx1"/>
          </a:fontRef>
        </p:style>
      </p:cxnSp>
      <p:pic>
        <p:nvPicPr>
          <p:cNvPr id="26" name="Billede 25" descr="Et billede, der indeholder mad, træ&#10;&#10;Automatisk genereret beskrivelse">
            <a:extLst>
              <a:ext uri="{FF2B5EF4-FFF2-40B4-BE49-F238E27FC236}">
                <a16:creationId xmlns:a16="http://schemas.microsoft.com/office/drawing/2014/main" id="{790F979C-79BF-D2AE-B1D1-0CC104DD5AE0}"/>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2429" t="-41" r="-5614" b="-41"/>
          <a:stretch>
            <a:fillRect/>
          </a:stretch>
        </p:blipFill>
        <p:spPr>
          <a:xfrm>
            <a:off x="8394701" y="2267244"/>
            <a:ext cx="3594092" cy="1717685"/>
          </a:xfrm>
          <a:prstGeom prst="homePlate">
            <a:avLst/>
          </a:prstGeom>
        </p:spPr>
      </p:pic>
      <p:pic>
        <p:nvPicPr>
          <p:cNvPr id="28" name="Billede 27" descr="Et billede, der indeholder mad, Cuisine, Snack, plate/tallerken&#10;&#10;Automatisk genereret beskrivelse">
            <a:extLst>
              <a:ext uri="{FF2B5EF4-FFF2-40B4-BE49-F238E27FC236}">
                <a16:creationId xmlns:a16="http://schemas.microsoft.com/office/drawing/2014/main" id="{D04543C4-47A2-D8C7-A65D-CCFB182BA595}"/>
              </a:ext>
            </a:extLst>
          </p:cNvPr>
          <p:cNvPicPr>
            <a:picLocks noChangeAspect="1"/>
          </p:cNvPicPr>
          <p:nvPr/>
        </p:nvPicPr>
        <p:blipFill>
          <a:blip r:embed="rId5" cstate="screen">
            <a:extLst>
              <a:ext uri="{28A0092B-C50C-407E-A947-70E740481C1C}">
                <a14:useLocalDpi xmlns:a14="http://schemas.microsoft.com/office/drawing/2010/main"/>
              </a:ext>
            </a:extLst>
          </a:blip>
          <a:srcRect/>
          <a:stretch>
            <a:fillRect/>
          </a:stretch>
        </p:blipFill>
        <p:spPr>
          <a:xfrm>
            <a:off x="4974459" y="1996685"/>
            <a:ext cx="2203227" cy="2262822"/>
          </a:xfrm>
          <a:prstGeom prst="flowChartConnector">
            <a:avLst/>
          </a:prstGeom>
        </p:spPr>
      </p:pic>
      <p:sp>
        <p:nvSpPr>
          <p:cNvPr id="30" name="Tekstfelt 29">
            <a:extLst>
              <a:ext uri="{FF2B5EF4-FFF2-40B4-BE49-F238E27FC236}">
                <a16:creationId xmlns:a16="http://schemas.microsoft.com/office/drawing/2014/main" id="{76C7E37A-D52F-D35D-DD75-0E909AA0A0B9}"/>
              </a:ext>
            </a:extLst>
          </p:cNvPr>
          <p:cNvSpPr txBox="1"/>
          <p:nvPr/>
        </p:nvSpPr>
        <p:spPr>
          <a:xfrm>
            <a:off x="1173044" y="4798503"/>
            <a:ext cx="4378562" cy="1299587"/>
          </a:xfrm>
          <a:prstGeom prst="rect">
            <a:avLst/>
          </a:prstGeom>
          <a:noFill/>
        </p:spPr>
        <p:txBody>
          <a:bodyPr wrap="square">
            <a:spAutoFit/>
          </a:bodyPr>
          <a:lstStyle/>
          <a:p>
            <a:pPr marL="342900" indent="-342900">
              <a:lnSpc>
                <a:spcPct val="150000"/>
              </a:lnSpc>
            </a:pPr>
            <a:r>
              <a:rPr lang="da-DK" dirty="0">
                <a:solidFill>
                  <a:srgbClr val="400000"/>
                </a:solidFill>
                <a:latin typeface="Poppins "/>
              </a:rPr>
              <a:t>To skiver rugbrød = 32 g fuldkorn</a:t>
            </a:r>
          </a:p>
          <a:p>
            <a:pPr marL="342900" indent="-342900">
              <a:lnSpc>
                <a:spcPct val="150000"/>
              </a:lnSpc>
            </a:pPr>
            <a:r>
              <a:rPr lang="da-DK" dirty="0">
                <a:solidFill>
                  <a:srgbClr val="400000"/>
                </a:solidFill>
                <a:latin typeface="Poppins "/>
              </a:rPr>
              <a:t>Havregrød 1 dl. = 33 g fuldkorn</a:t>
            </a:r>
          </a:p>
          <a:p>
            <a:pPr marL="342900" indent="-342900">
              <a:lnSpc>
                <a:spcPct val="150000"/>
              </a:lnSpc>
            </a:pPr>
            <a:r>
              <a:rPr lang="da-DK" dirty="0">
                <a:solidFill>
                  <a:srgbClr val="400000"/>
                </a:solidFill>
                <a:latin typeface="Poppins "/>
              </a:rPr>
              <a:t>En fuldkornsbolle = 25 g fuldkorn</a:t>
            </a:r>
          </a:p>
        </p:txBody>
      </p:sp>
      <p:sp>
        <p:nvSpPr>
          <p:cNvPr id="32" name="Tekstfelt 31">
            <a:extLst>
              <a:ext uri="{FF2B5EF4-FFF2-40B4-BE49-F238E27FC236}">
                <a16:creationId xmlns:a16="http://schemas.microsoft.com/office/drawing/2014/main" id="{BF4276F1-9B0F-04CD-B397-6388AAA57F02}"/>
              </a:ext>
            </a:extLst>
          </p:cNvPr>
          <p:cNvSpPr txBox="1"/>
          <p:nvPr/>
        </p:nvSpPr>
        <p:spPr>
          <a:xfrm>
            <a:off x="6664847" y="4590756"/>
            <a:ext cx="5137207" cy="1715085"/>
          </a:xfrm>
          <a:prstGeom prst="rect">
            <a:avLst/>
          </a:prstGeom>
          <a:noFill/>
        </p:spPr>
        <p:txBody>
          <a:bodyPr wrap="square">
            <a:spAutoFit/>
          </a:bodyPr>
          <a:lstStyle/>
          <a:p>
            <a:pPr>
              <a:lnSpc>
                <a:spcPct val="150000"/>
              </a:lnSpc>
              <a:buNone/>
            </a:pPr>
            <a:r>
              <a:rPr lang="da-DK" b="0" dirty="0">
                <a:solidFill>
                  <a:srgbClr val="400000"/>
                </a:solidFill>
                <a:effectLst/>
                <a:latin typeface="Poppins "/>
              </a:rPr>
              <a:t>En port. fuldkornsris = 40 g fuldkorn</a:t>
            </a:r>
          </a:p>
          <a:p>
            <a:pPr>
              <a:lnSpc>
                <a:spcPct val="150000"/>
              </a:lnSpc>
              <a:buNone/>
            </a:pPr>
            <a:r>
              <a:rPr lang="da-DK" b="0" dirty="0">
                <a:solidFill>
                  <a:srgbClr val="400000"/>
                </a:solidFill>
                <a:effectLst/>
                <a:latin typeface="Poppins "/>
              </a:rPr>
              <a:t>En port. fuldkornsnudler = 53 g fuldkorn</a:t>
            </a:r>
            <a:br>
              <a:rPr lang="da-DK" b="0" dirty="0">
                <a:solidFill>
                  <a:srgbClr val="400000"/>
                </a:solidFill>
                <a:effectLst/>
                <a:latin typeface="Poppins "/>
              </a:rPr>
            </a:br>
            <a:r>
              <a:rPr lang="da-DK" b="0" dirty="0">
                <a:solidFill>
                  <a:srgbClr val="400000"/>
                </a:solidFill>
                <a:effectLst/>
                <a:latin typeface="Poppins "/>
              </a:rPr>
              <a:t>En port. </a:t>
            </a:r>
            <a:r>
              <a:rPr lang="da-DK" b="0" dirty="0" err="1">
                <a:solidFill>
                  <a:srgbClr val="400000"/>
                </a:solidFill>
                <a:effectLst/>
                <a:latin typeface="Poppins "/>
              </a:rPr>
              <a:t>müsli</a:t>
            </a:r>
            <a:r>
              <a:rPr lang="da-DK" b="0" dirty="0">
                <a:solidFill>
                  <a:srgbClr val="400000"/>
                </a:solidFill>
                <a:effectLst/>
                <a:latin typeface="Poppins "/>
              </a:rPr>
              <a:t> = 19 g fuldkorn</a:t>
            </a:r>
          </a:p>
          <a:p>
            <a:pPr>
              <a:lnSpc>
                <a:spcPct val="150000"/>
              </a:lnSpc>
              <a:buNone/>
            </a:pPr>
            <a:r>
              <a:rPr lang="da-DK" b="0" dirty="0">
                <a:solidFill>
                  <a:srgbClr val="400000"/>
                </a:solidFill>
                <a:effectLst/>
                <a:latin typeface="Poppins "/>
              </a:rPr>
              <a:t>En port. fuldkornspasta = 38 g fuldkorn</a:t>
            </a:r>
          </a:p>
        </p:txBody>
      </p:sp>
      <p:sp>
        <p:nvSpPr>
          <p:cNvPr id="33" name="Pladsholder til tekst 5">
            <a:extLst>
              <a:ext uri="{FF2B5EF4-FFF2-40B4-BE49-F238E27FC236}">
                <a16:creationId xmlns:a16="http://schemas.microsoft.com/office/drawing/2014/main" id="{047AEAA9-2625-19D3-099B-44F8EA71EBCA}"/>
              </a:ext>
            </a:extLst>
          </p:cNvPr>
          <p:cNvSpPr txBox="1">
            <a:spLocks/>
          </p:cNvSpPr>
          <p:nvPr/>
        </p:nvSpPr>
        <p:spPr>
          <a:xfrm>
            <a:off x="426279" y="1365200"/>
            <a:ext cx="5035826" cy="433799"/>
          </a:xfrm>
          <a:prstGeom prst="rect">
            <a:avLst/>
          </a:prstGeom>
        </p:spPr>
        <p:txBody>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buNone/>
            </a:pPr>
            <a:r>
              <a:rPr lang="da-DK" sz="1800" dirty="0">
                <a:solidFill>
                  <a:srgbClr val="F74030"/>
                </a:solidFill>
              </a:rPr>
              <a:t>Sådan får du 90 g. fuldkorn – 3 eksempler</a:t>
            </a:r>
          </a:p>
          <a:p>
            <a:pPr>
              <a:buFont typeface="Arial" panose="020B0604020202020204" pitchFamily="34" charset="0"/>
              <a:buNone/>
            </a:pPr>
            <a:endParaRPr lang="da-DK" dirty="0"/>
          </a:p>
        </p:txBody>
      </p:sp>
    </p:spTree>
    <p:extLst>
      <p:ext uri="{BB962C8B-B14F-4D97-AF65-F5344CB8AC3E}">
        <p14:creationId xmlns:p14="http://schemas.microsoft.com/office/powerpoint/2010/main" val="33067852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7B99741F-2053-6AFA-AD1A-71A9A6B2CEF5}"/>
              </a:ext>
            </a:extLst>
          </p:cNvPr>
          <p:cNvSpPr>
            <a:spLocks noGrp="1"/>
          </p:cNvSpPr>
          <p:nvPr>
            <p:ph type="title"/>
          </p:nvPr>
        </p:nvSpPr>
        <p:spPr>
          <a:xfrm>
            <a:off x="540000" y="506100"/>
            <a:ext cx="5446800" cy="1171656"/>
          </a:xfrm>
        </p:spPr>
        <p:txBody>
          <a:bodyPr/>
          <a:lstStyle/>
          <a:p>
            <a:r>
              <a:rPr lang="da-DK" dirty="0"/>
              <a:t>Udskift fiberfattig med fiberrigt</a:t>
            </a:r>
            <a:endParaRPr lang="en-US" dirty="0"/>
          </a:p>
        </p:txBody>
      </p:sp>
      <p:sp>
        <p:nvSpPr>
          <p:cNvPr id="14" name="Text Placeholder 4">
            <a:extLst>
              <a:ext uri="{FF2B5EF4-FFF2-40B4-BE49-F238E27FC236}">
                <a16:creationId xmlns:a16="http://schemas.microsoft.com/office/drawing/2014/main" id="{6A94CCE2-B5F4-A98C-2328-C445B57C05E9}"/>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E7366B57-84A0-8AA6-30AB-EA85F305A99F}"/>
              </a:ext>
            </a:extLst>
          </p:cNvPr>
          <p:cNvSpPr>
            <a:spLocks noGrp="1"/>
          </p:cNvSpPr>
          <p:nvPr>
            <p:ph type="ftr" sz="quarter" idx="15"/>
          </p:nvPr>
        </p:nvSpPr>
        <p:spPr>
          <a:xfrm>
            <a:off x="6188400" y="180000"/>
            <a:ext cx="5083200" cy="180000"/>
          </a:xfrm>
        </p:spPr>
        <p:txBody>
          <a:bodyPr anchor="ctr">
            <a:normAutofit/>
          </a:bodyPr>
          <a:lstStyle/>
          <a:p>
            <a:pPr>
              <a:spcAft>
                <a:spcPts val="600"/>
              </a:spcAft>
            </a:pPr>
            <a:r>
              <a:rPr lang="da-DK"/>
              <a:t>Hjerteforeningen</a:t>
            </a:r>
          </a:p>
        </p:txBody>
      </p:sp>
      <p:sp>
        <p:nvSpPr>
          <p:cNvPr id="4" name="Pladsholder til slidenummer 3">
            <a:extLst>
              <a:ext uri="{FF2B5EF4-FFF2-40B4-BE49-F238E27FC236}">
                <a16:creationId xmlns:a16="http://schemas.microsoft.com/office/drawing/2014/main" id="{CCE2A7FB-FD13-239D-FB68-7EC215AA43BF}"/>
              </a:ext>
            </a:extLst>
          </p:cNvPr>
          <p:cNvSpPr>
            <a:spLocks noGrp="1"/>
          </p:cNvSpPr>
          <p:nvPr>
            <p:ph type="sldNum" sz="quarter" idx="16"/>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12</a:t>
            </a:fld>
            <a:endParaRPr lang="da-DK"/>
          </a:p>
        </p:txBody>
      </p:sp>
      <p:graphicFrame>
        <p:nvGraphicFramePr>
          <p:cNvPr id="5" name="Tabel 4">
            <a:extLst>
              <a:ext uri="{FF2B5EF4-FFF2-40B4-BE49-F238E27FC236}">
                <a16:creationId xmlns:a16="http://schemas.microsoft.com/office/drawing/2014/main" id="{22EF44BB-5A8E-3FC6-280F-2CDE2B50D1A6}"/>
              </a:ext>
            </a:extLst>
          </p:cNvPr>
          <p:cNvGraphicFramePr>
            <a:graphicFrameLocks noGrp="1"/>
          </p:cNvGraphicFramePr>
          <p:nvPr/>
        </p:nvGraphicFramePr>
        <p:xfrm>
          <a:off x="218660" y="2328384"/>
          <a:ext cx="11754680" cy="4023516"/>
        </p:xfrm>
        <a:graphic>
          <a:graphicData uri="http://schemas.openxmlformats.org/drawingml/2006/table">
            <a:tbl>
              <a:tblPr>
                <a:tableStyleId>{F5AB1C69-6EDB-4FF4-983F-18BD219EF322}</a:tableStyleId>
              </a:tblPr>
              <a:tblGrid>
                <a:gridCol w="5877340">
                  <a:extLst>
                    <a:ext uri="{9D8B030D-6E8A-4147-A177-3AD203B41FA5}">
                      <a16:colId xmlns:a16="http://schemas.microsoft.com/office/drawing/2014/main" val="815595641"/>
                    </a:ext>
                  </a:extLst>
                </a:gridCol>
                <a:gridCol w="5877340">
                  <a:extLst>
                    <a:ext uri="{9D8B030D-6E8A-4147-A177-3AD203B41FA5}">
                      <a16:colId xmlns:a16="http://schemas.microsoft.com/office/drawing/2014/main" val="3306604743"/>
                    </a:ext>
                  </a:extLst>
                </a:gridCol>
              </a:tblGrid>
              <a:tr h="1121253">
                <a:tc>
                  <a:txBody>
                    <a:bodyPr/>
                    <a:lstStyle/>
                    <a:p>
                      <a:pPr fontAlgn="t"/>
                      <a:r>
                        <a:rPr lang="da-DK" sz="2800" b="1" cap="none" spc="0" dirty="0">
                          <a:solidFill>
                            <a:srgbClr val="F74030"/>
                          </a:solidFill>
                          <a:effectLst/>
                        </a:rPr>
                        <a:t>Fra fiberfattigt</a:t>
                      </a:r>
                      <a:endParaRPr lang="da-DK" sz="2800" b="0" cap="none" spc="0" dirty="0">
                        <a:solidFill>
                          <a:srgbClr val="F74030"/>
                        </a:solidFill>
                        <a:effectLst/>
                      </a:endParaRPr>
                    </a:p>
                    <a:p>
                      <a:pPr fontAlgn="t">
                        <a:lnSpc>
                          <a:spcPct val="150000"/>
                        </a:lnSpc>
                      </a:pPr>
                      <a:r>
                        <a:rPr lang="da-DK" sz="2400" b="1" cap="none" spc="0" dirty="0">
                          <a:solidFill>
                            <a:srgbClr val="400000"/>
                          </a:solidFill>
                          <a:effectLst/>
                        </a:rPr>
                        <a:t>Udskiftes</a:t>
                      </a:r>
                      <a:endParaRPr lang="da-DK" sz="2400" b="1" i="0" cap="none" spc="0" dirty="0">
                        <a:solidFill>
                          <a:srgbClr val="400000"/>
                        </a:solidFill>
                        <a:effectLst/>
                        <a:latin typeface="Poppins" panose="00000500000000000000" pitchFamily="2" charset="0"/>
                      </a:endParaRPr>
                    </a:p>
                  </a:txBody>
                  <a:tcPr marL="107694" marR="160259" marT="30770" marB="230773">
                    <a:solidFill>
                      <a:srgbClr val="EFE6DD"/>
                    </a:solidFill>
                  </a:tcPr>
                </a:tc>
                <a:tc>
                  <a:txBody>
                    <a:bodyPr/>
                    <a:lstStyle/>
                    <a:p>
                      <a:pPr fontAlgn="t"/>
                      <a:r>
                        <a:rPr lang="da-DK" sz="2800" b="1" cap="none" spc="0" dirty="0">
                          <a:solidFill>
                            <a:srgbClr val="00B050"/>
                          </a:solidFill>
                          <a:effectLst/>
                        </a:rPr>
                        <a:t>Til fuldkornsrigt</a:t>
                      </a:r>
                      <a:endParaRPr lang="da-DK" sz="2800" b="0" cap="none" spc="0" dirty="0">
                        <a:solidFill>
                          <a:srgbClr val="00B050"/>
                        </a:solidFill>
                        <a:effectLst/>
                      </a:endParaRPr>
                    </a:p>
                    <a:p>
                      <a:pPr fontAlgn="t">
                        <a:lnSpc>
                          <a:spcPct val="150000"/>
                        </a:lnSpc>
                      </a:pPr>
                      <a:r>
                        <a:rPr lang="da-DK" sz="2400" b="1" cap="none" spc="0" dirty="0">
                          <a:solidFill>
                            <a:srgbClr val="400000"/>
                          </a:solidFill>
                          <a:effectLst/>
                        </a:rPr>
                        <a:t>Vælg i stedet</a:t>
                      </a:r>
                      <a:endParaRPr lang="da-DK" sz="2400" b="1" i="0" cap="none" spc="0" dirty="0">
                        <a:solidFill>
                          <a:srgbClr val="400000"/>
                        </a:solidFill>
                        <a:effectLst/>
                        <a:latin typeface="Poppins" panose="00000500000000000000" pitchFamily="2" charset="0"/>
                      </a:endParaRPr>
                    </a:p>
                  </a:txBody>
                  <a:tcPr marL="107694" marR="160259" marT="30770" marB="230773">
                    <a:solidFill>
                      <a:srgbClr val="EFE6DD"/>
                    </a:solidFill>
                  </a:tcPr>
                </a:tc>
                <a:extLst>
                  <a:ext uri="{0D108BD9-81ED-4DB2-BD59-A6C34878D82A}">
                    <a16:rowId xmlns:a16="http://schemas.microsoft.com/office/drawing/2014/main" val="405368537"/>
                  </a:ext>
                </a:extLst>
              </a:tr>
              <a:tr h="713628">
                <a:tc>
                  <a:txBody>
                    <a:bodyPr/>
                    <a:lstStyle/>
                    <a:p>
                      <a:pPr fontAlgn="t"/>
                      <a:r>
                        <a:rPr lang="da-DK" sz="1800" cap="none" spc="0" dirty="0">
                          <a:solidFill>
                            <a:srgbClr val="400000"/>
                          </a:solidFill>
                          <a:effectLst/>
                        </a:rPr>
                        <a:t>Franskbrød, rundstykker</a:t>
                      </a:r>
                      <a:endParaRPr lang="da-DK" sz="1800" cap="none" spc="0" dirty="0">
                        <a:solidFill>
                          <a:srgbClr val="400000"/>
                        </a:solidFill>
                        <a:effectLst/>
                        <a:latin typeface="Poppins" panose="00000500000000000000" pitchFamily="2" charset="0"/>
                      </a:endParaRPr>
                    </a:p>
                  </a:txBody>
                  <a:tcPr marL="107694" marR="160259" marT="30770" marB="230773">
                    <a:solidFill>
                      <a:srgbClr val="EFE6DD"/>
                    </a:solidFill>
                  </a:tcPr>
                </a:tc>
                <a:tc>
                  <a:txBody>
                    <a:bodyPr/>
                    <a:lstStyle/>
                    <a:p>
                      <a:pPr fontAlgn="t"/>
                      <a:r>
                        <a:rPr lang="da-DK" sz="1800" cap="none" spc="0" dirty="0">
                          <a:solidFill>
                            <a:srgbClr val="400000"/>
                          </a:solidFill>
                          <a:effectLst/>
                        </a:rPr>
                        <a:t>Fuldkornsbrød, rugbrød, fuldkornsknækbrød</a:t>
                      </a:r>
                      <a:endParaRPr lang="da-DK" sz="1800" cap="none" spc="0" dirty="0">
                        <a:solidFill>
                          <a:srgbClr val="400000"/>
                        </a:solidFill>
                        <a:effectLst/>
                        <a:latin typeface="Poppins" panose="00000500000000000000" pitchFamily="2" charset="0"/>
                      </a:endParaRPr>
                    </a:p>
                  </a:txBody>
                  <a:tcPr marL="107694" marR="160259" marT="30770" marB="230773">
                    <a:solidFill>
                      <a:srgbClr val="EFE6DD"/>
                    </a:solidFill>
                  </a:tcPr>
                </a:tc>
                <a:extLst>
                  <a:ext uri="{0D108BD9-81ED-4DB2-BD59-A6C34878D82A}">
                    <a16:rowId xmlns:a16="http://schemas.microsoft.com/office/drawing/2014/main" val="4251566580"/>
                  </a:ext>
                </a:extLst>
              </a:tr>
              <a:tr h="690995">
                <a:tc>
                  <a:txBody>
                    <a:bodyPr/>
                    <a:lstStyle/>
                    <a:p>
                      <a:pPr fontAlgn="t"/>
                      <a:r>
                        <a:rPr lang="da-DK" sz="1800" cap="none" spc="0">
                          <a:solidFill>
                            <a:srgbClr val="400000"/>
                          </a:solidFill>
                          <a:effectLst/>
                        </a:rPr>
                        <a:t>Cornflakes og sød müesli</a:t>
                      </a:r>
                      <a:endParaRPr lang="da-DK" sz="1800" cap="none" spc="0">
                        <a:solidFill>
                          <a:srgbClr val="400000"/>
                        </a:solidFill>
                        <a:effectLst/>
                        <a:latin typeface="Poppins" panose="00000500000000000000" pitchFamily="2" charset="0"/>
                      </a:endParaRPr>
                    </a:p>
                  </a:txBody>
                  <a:tcPr marL="107694" marR="160259" marT="30770" marB="230773">
                    <a:solidFill>
                      <a:srgbClr val="EFE6DD"/>
                    </a:solidFill>
                  </a:tcPr>
                </a:tc>
                <a:tc>
                  <a:txBody>
                    <a:bodyPr/>
                    <a:lstStyle/>
                    <a:p>
                      <a:pPr fontAlgn="t"/>
                      <a:r>
                        <a:rPr lang="da-DK" sz="1800" cap="none" spc="0">
                          <a:solidFill>
                            <a:srgbClr val="400000"/>
                          </a:solidFill>
                          <a:effectLst/>
                        </a:rPr>
                        <a:t>Havregryn, Fuldkornsmüesli</a:t>
                      </a:r>
                      <a:endParaRPr lang="da-DK" sz="1800" cap="none" spc="0">
                        <a:solidFill>
                          <a:srgbClr val="400000"/>
                        </a:solidFill>
                        <a:effectLst/>
                        <a:latin typeface="Poppins" panose="00000500000000000000" pitchFamily="2" charset="0"/>
                      </a:endParaRPr>
                    </a:p>
                  </a:txBody>
                  <a:tcPr marL="107694" marR="160259" marT="30770" marB="230773">
                    <a:solidFill>
                      <a:srgbClr val="EFE6DD"/>
                    </a:solidFill>
                  </a:tcPr>
                </a:tc>
                <a:extLst>
                  <a:ext uri="{0D108BD9-81ED-4DB2-BD59-A6C34878D82A}">
                    <a16:rowId xmlns:a16="http://schemas.microsoft.com/office/drawing/2014/main" val="929751008"/>
                  </a:ext>
                </a:extLst>
              </a:tr>
              <a:tr h="690995">
                <a:tc>
                  <a:txBody>
                    <a:bodyPr/>
                    <a:lstStyle/>
                    <a:p>
                      <a:pPr fontAlgn="t"/>
                      <a:r>
                        <a:rPr lang="da-DK" sz="1800" cap="none" spc="0">
                          <a:solidFill>
                            <a:srgbClr val="400000"/>
                          </a:solidFill>
                          <a:effectLst/>
                        </a:rPr>
                        <a:t>Hvide ris</a:t>
                      </a:r>
                      <a:endParaRPr lang="da-DK" sz="1800" cap="none" spc="0">
                        <a:solidFill>
                          <a:srgbClr val="400000"/>
                        </a:solidFill>
                        <a:effectLst/>
                        <a:latin typeface="Poppins" panose="00000500000000000000" pitchFamily="2" charset="0"/>
                      </a:endParaRPr>
                    </a:p>
                  </a:txBody>
                  <a:tcPr marL="107694" marR="160259" marT="30770" marB="230773">
                    <a:solidFill>
                      <a:srgbClr val="EFE6DD"/>
                    </a:solidFill>
                  </a:tcPr>
                </a:tc>
                <a:tc>
                  <a:txBody>
                    <a:bodyPr/>
                    <a:lstStyle/>
                    <a:p>
                      <a:pPr fontAlgn="t"/>
                      <a:r>
                        <a:rPr lang="da-DK" sz="1800" cap="none" spc="0">
                          <a:solidFill>
                            <a:srgbClr val="400000"/>
                          </a:solidFill>
                          <a:effectLst/>
                        </a:rPr>
                        <a:t>Brune ris</a:t>
                      </a:r>
                      <a:endParaRPr lang="da-DK" sz="1800" cap="none" spc="0">
                        <a:solidFill>
                          <a:srgbClr val="400000"/>
                        </a:solidFill>
                        <a:effectLst/>
                        <a:latin typeface="Poppins" panose="00000500000000000000" pitchFamily="2" charset="0"/>
                      </a:endParaRPr>
                    </a:p>
                  </a:txBody>
                  <a:tcPr marL="107694" marR="160259" marT="30770" marB="230773">
                    <a:solidFill>
                      <a:srgbClr val="EFE6DD"/>
                    </a:solidFill>
                  </a:tcPr>
                </a:tc>
                <a:extLst>
                  <a:ext uri="{0D108BD9-81ED-4DB2-BD59-A6C34878D82A}">
                    <a16:rowId xmlns:a16="http://schemas.microsoft.com/office/drawing/2014/main" val="1775639978"/>
                  </a:ext>
                </a:extLst>
              </a:tr>
              <a:tr h="690995">
                <a:tc>
                  <a:txBody>
                    <a:bodyPr/>
                    <a:lstStyle/>
                    <a:p>
                      <a:pPr fontAlgn="t"/>
                      <a:r>
                        <a:rPr lang="da-DK" sz="1800" cap="none" spc="0" dirty="0">
                          <a:solidFill>
                            <a:srgbClr val="400000"/>
                          </a:solidFill>
                          <a:effectLst/>
                        </a:rPr>
                        <a:t>Lys pasta</a:t>
                      </a:r>
                      <a:endParaRPr lang="da-DK" sz="1800" cap="none" spc="0" dirty="0">
                        <a:solidFill>
                          <a:srgbClr val="400000"/>
                        </a:solidFill>
                        <a:effectLst/>
                        <a:latin typeface="Poppins" panose="00000500000000000000" pitchFamily="2" charset="0"/>
                      </a:endParaRPr>
                    </a:p>
                  </a:txBody>
                  <a:tcPr marL="107694" marR="160259" marT="30770" marB="230773">
                    <a:solidFill>
                      <a:srgbClr val="EFE6DD"/>
                    </a:solidFill>
                  </a:tcPr>
                </a:tc>
                <a:tc>
                  <a:txBody>
                    <a:bodyPr/>
                    <a:lstStyle/>
                    <a:p>
                      <a:pPr fontAlgn="t"/>
                      <a:r>
                        <a:rPr lang="da-DK" sz="1800" cap="none" spc="0" dirty="0">
                          <a:solidFill>
                            <a:srgbClr val="400000"/>
                          </a:solidFill>
                          <a:effectLst/>
                        </a:rPr>
                        <a:t>Fuldkornspasta</a:t>
                      </a:r>
                      <a:endParaRPr lang="da-DK" sz="1800" cap="none" spc="0" dirty="0">
                        <a:solidFill>
                          <a:srgbClr val="400000"/>
                        </a:solidFill>
                        <a:effectLst/>
                        <a:latin typeface="Poppins" panose="00000500000000000000" pitchFamily="2" charset="0"/>
                      </a:endParaRPr>
                    </a:p>
                  </a:txBody>
                  <a:tcPr marL="107694" marR="160259" marT="30770" marB="230773">
                    <a:solidFill>
                      <a:srgbClr val="EFE6DD"/>
                    </a:solidFill>
                  </a:tcPr>
                </a:tc>
                <a:extLst>
                  <a:ext uri="{0D108BD9-81ED-4DB2-BD59-A6C34878D82A}">
                    <a16:rowId xmlns:a16="http://schemas.microsoft.com/office/drawing/2014/main" val="2077683148"/>
                  </a:ext>
                </a:extLst>
              </a:tr>
            </a:tbl>
          </a:graphicData>
        </a:graphic>
      </p:graphicFrame>
    </p:spTree>
    <p:extLst>
      <p:ext uri="{BB962C8B-B14F-4D97-AF65-F5344CB8AC3E}">
        <p14:creationId xmlns:p14="http://schemas.microsoft.com/office/powerpoint/2010/main" val="13337171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191D03-3392-1616-E15F-1949017891AE}"/>
            </a:ext>
          </a:extLst>
        </p:cNvPr>
        <p:cNvGrpSpPr/>
        <p:nvPr/>
      </p:nvGrpSpPr>
      <p:grpSpPr>
        <a:xfrm>
          <a:off x="0" y="0"/>
          <a:ext cx="0" cy="0"/>
          <a:chOff x="0" y="0"/>
          <a:chExt cx="0" cy="0"/>
        </a:xfrm>
      </p:grpSpPr>
      <p:sp>
        <p:nvSpPr>
          <p:cNvPr id="10" name="Title 2">
            <a:extLst>
              <a:ext uri="{FF2B5EF4-FFF2-40B4-BE49-F238E27FC236}">
                <a16:creationId xmlns:a16="http://schemas.microsoft.com/office/drawing/2014/main" id="{BDCCAF6D-AC07-E113-C5CD-0ACB3D8B83B3}"/>
              </a:ext>
            </a:extLst>
          </p:cNvPr>
          <p:cNvSpPr>
            <a:spLocks noGrp="1"/>
          </p:cNvSpPr>
          <p:nvPr>
            <p:ph type="title"/>
          </p:nvPr>
        </p:nvSpPr>
        <p:spPr>
          <a:xfrm>
            <a:off x="720000" y="360000"/>
            <a:ext cx="5446800" cy="664043"/>
          </a:xfrm>
        </p:spPr>
        <p:txBody>
          <a:bodyPr vert="horz" lIns="0" tIns="0" rIns="0" bIns="0" rtlCol="0" anchor="b" anchorCtr="0">
            <a:normAutofit/>
          </a:bodyPr>
          <a:lstStyle/>
          <a:p>
            <a:r>
              <a:rPr lang="da-DK" kern="1200" dirty="0">
                <a:latin typeface="+mj-lt"/>
                <a:ea typeface="+mj-ea"/>
                <a:cs typeface="+mj-cs"/>
              </a:rPr>
              <a:t>Fisk</a:t>
            </a:r>
          </a:p>
        </p:txBody>
      </p:sp>
      <p:sp>
        <p:nvSpPr>
          <p:cNvPr id="8" name="Tekstfelt 7">
            <a:extLst>
              <a:ext uri="{FF2B5EF4-FFF2-40B4-BE49-F238E27FC236}">
                <a16:creationId xmlns:a16="http://schemas.microsoft.com/office/drawing/2014/main" id="{E75D8DC8-ACFD-D7A2-7682-41B81B35A1C9}"/>
              </a:ext>
            </a:extLst>
          </p:cNvPr>
          <p:cNvSpPr txBox="1"/>
          <p:nvPr/>
        </p:nvSpPr>
        <p:spPr>
          <a:xfrm>
            <a:off x="741600" y="2142165"/>
            <a:ext cx="4460664" cy="4183132"/>
          </a:xfrm>
          <a:prstGeom prst="rect">
            <a:avLst/>
          </a:prstGeom>
        </p:spPr>
        <p:txBody>
          <a:bodyPr vert="horz" lIns="0" tIns="0" rIns="0" bIns="0" rtlCol="0">
            <a:normAutofit fontScale="77500" lnSpcReduction="20000"/>
          </a:bodyPr>
          <a:lstStyle/>
          <a:p>
            <a:pPr>
              <a:lnSpc>
                <a:spcPct val="90000"/>
              </a:lnSpc>
              <a:spcAft>
                <a:spcPts val="600"/>
              </a:spcAft>
            </a:pPr>
            <a:r>
              <a:rPr lang="da-DK" sz="2300" b="1" dirty="0">
                <a:solidFill>
                  <a:srgbClr val="400000"/>
                </a:solidFill>
              </a:rPr>
              <a:t>De officielle anbefalinger:</a:t>
            </a:r>
          </a:p>
          <a:p>
            <a:pPr>
              <a:lnSpc>
                <a:spcPct val="160000"/>
              </a:lnSpc>
              <a:spcAft>
                <a:spcPts val="600"/>
              </a:spcAft>
            </a:pPr>
            <a:r>
              <a:rPr lang="da-DK" sz="2300" dirty="0">
                <a:solidFill>
                  <a:srgbClr val="400000"/>
                </a:solidFill>
              </a:rPr>
              <a:t>Spis </a:t>
            </a:r>
            <a:r>
              <a:rPr lang="da-DK" sz="2300" dirty="0">
                <a:solidFill>
                  <a:srgbClr val="F74030"/>
                </a:solidFill>
              </a:rPr>
              <a:t>min. 300-450 g fisk </a:t>
            </a:r>
            <a:r>
              <a:rPr lang="da-DK" sz="2300" dirty="0">
                <a:solidFill>
                  <a:srgbClr val="400000"/>
                </a:solidFill>
              </a:rPr>
              <a:t>om ugen.</a:t>
            </a:r>
          </a:p>
          <a:p>
            <a:pPr>
              <a:lnSpc>
                <a:spcPct val="90000"/>
              </a:lnSpc>
              <a:spcAft>
                <a:spcPts val="600"/>
              </a:spcAft>
            </a:pPr>
            <a:endParaRPr lang="da-DK" sz="2300" dirty="0">
              <a:solidFill>
                <a:srgbClr val="400000"/>
              </a:solidFill>
            </a:endParaRPr>
          </a:p>
          <a:p>
            <a:pPr>
              <a:lnSpc>
                <a:spcPct val="120000"/>
              </a:lnSpc>
              <a:spcAft>
                <a:spcPts val="600"/>
              </a:spcAft>
            </a:pPr>
            <a:r>
              <a:rPr lang="da-DK" sz="2300" b="1" dirty="0">
                <a:solidFill>
                  <a:srgbClr val="400000"/>
                </a:solidFill>
              </a:rPr>
              <a:t>Hvorfor skal vi spise fisk?</a:t>
            </a:r>
            <a:br>
              <a:rPr lang="da-DK" sz="2300" b="1" dirty="0">
                <a:solidFill>
                  <a:srgbClr val="400000"/>
                </a:solidFill>
              </a:rPr>
            </a:br>
            <a:endParaRPr lang="da-DK" sz="2300" b="1" dirty="0">
              <a:solidFill>
                <a:srgbClr val="400000"/>
              </a:solidFill>
            </a:endParaRPr>
          </a:p>
          <a:p>
            <a:pPr>
              <a:lnSpc>
                <a:spcPct val="120000"/>
              </a:lnSpc>
              <a:spcAft>
                <a:spcPts val="600"/>
              </a:spcAft>
            </a:pPr>
            <a:r>
              <a:rPr lang="da-DK" sz="2300" b="1" dirty="0">
                <a:solidFill>
                  <a:srgbClr val="400000"/>
                </a:solidFill>
              </a:rPr>
              <a:t>Hvordan?  </a:t>
            </a:r>
          </a:p>
          <a:p>
            <a:pPr marL="180000" indent="-180000">
              <a:lnSpc>
                <a:spcPct val="170000"/>
              </a:lnSpc>
              <a:spcAft>
                <a:spcPts val="600"/>
              </a:spcAft>
              <a:buClr>
                <a:srgbClr val="F74030"/>
              </a:buClr>
              <a:buFont typeface="Arial" panose="020B0604020202020204" pitchFamily="34" charset="0"/>
              <a:buChar char="•"/>
            </a:pPr>
            <a:r>
              <a:rPr lang="da-DK" sz="2300" dirty="0">
                <a:solidFill>
                  <a:srgbClr val="400000"/>
                </a:solidFill>
              </a:rPr>
              <a:t>Spis fisk 2 gange om ugen</a:t>
            </a:r>
          </a:p>
          <a:p>
            <a:pPr marL="180000" indent="-180000">
              <a:lnSpc>
                <a:spcPct val="170000"/>
              </a:lnSpc>
              <a:spcAft>
                <a:spcPts val="600"/>
              </a:spcAft>
              <a:buClr>
                <a:srgbClr val="F74030"/>
              </a:buClr>
              <a:buFont typeface="Arial" panose="020B0604020202020204" pitchFamily="34" charset="0"/>
              <a:buChar char="•"/>
            </a:pPr>
            <a:r>
              <a:rPr lang="da-DK" sz="2300" dirty="0">
                <a:solidFill>
                  <a:srgbClr val="400000"/>
                </a:solidFill>
              </a:rPr>
              <a:t>Erstat kødpålæg med fiskepålæg </a:t>
            </a:r>
          </a:p>
          <a:p>
            <a:pPr marL="180000" indent="-180000">
              <a:lnSpc>
                <a:spcPct val="170000"/>
              </a:lnSpc>
              <a:spcAft>
                <a:spcPts val="600"/>
              </a:spcAft>
              <a:buClr>
                <a:srgbClr val="F74030"/>
              </a:buClr>
              <a:buFont typeface="Arial" panose="020B0604020202020204" pitchFamily="34" charset="0"/>
              <a:buChar char="•"/>
            </a:pPr>
            <a:r>
              <a:rPr lang="da-DK" sz="2300" dirty="0">
                <a:solidFill>
                  <a:srgbClr val="400000"/>
                </a:solidFill>
              </a:rPr>
              <a:t>Spis gerne fisk fra frost</a:t>
            </a:r>
          </a:p>
          <a:p>
            <a:pPr marL="180000" indent="-180000">
              <a:lnSpc>
                <a:spcPct val="170000"/>
              </a:lnSpc>
              <a:spcAft>
                <a:spcPts val="600"/>
              </a:spcAft>
              <a:buClr>
                <a:srgbClr val="F74030"/>
              </a:buClr>
              <a:buFont typeface="Arial" panose="020B0604020202020204" pitchFamily="34" charset="0"/>
              <a:buChar char="•"/>
            </a:pPr>
            <a:r>
              <a:rPr lang="da-DK" sz="2300" dirty="0">
                <a:solidFill>
                  <a:srgbClr val="400000"/>
                </a:solidFill>
              </a:rPr>
              <a:t>Hav altid fiskekonserves i huset</a:t>
            </a:r>
            <a:br>
              <a:rPr lang="da-DK" sz="1600" dirty="0">
                <a:solidFill>
                  <a:schemeClr val="tx2"/>
                </a:solidFill>
              </a:rPr>
            </a:br>
            <a:r>
              <a:rPr lang="da-DK" sz="1600" dirty="0">
                <a:solidFill>
                  <a:schemeClr val="tx2"/>
                </a:solidFill>
              </a:rPr>
              <a:t>	</a:t>
            </a:r>
          </a:p>
        </p:txBody>
      </p:sp>
      <p:sp>
        <p:nvSpPr>
          <p:cNvPr id="23" name="Text Placeholder 5">
            <a:extLst>
              <a:ext uri="{FF2B5EF4-FFF2-40B4-BE49-F238E27FC236}">
                <a16:creationId xmlns:a16="http://schemas.microsoft.com/office/drawing/2014/main" id="{3AFA07D8-58C6-FA31-94B6-C0331AD11FBD}"/>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7DE2D44A-3C15-68E0-CE5A-FB8BC674D76E}"/>
              </a:ext>
            </a:extLst>
          </p:cNvPr>
          <p:cNvSpPr>
            <a:spLocks noGrp="1"/>
          </p:cNvSpPr>
          <p:nvPr>
            <p:ph type="ftr" sz="quarter" idx="11"/>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4" name="Pladsholder til slidenummer 3">
            <a:extLst>
              <a:ext uri="{FF2B5EF4-FFF2-40B4-BE49-F238E27FC236}">
                <a16:creationId xmlns:a16="http://schemas.microsoft.com/office/drawing/2014/main" id="{95916615-42CF-48FB-293B-1DF534496083}"/>
              </a:ext>
            </a:extLst>
          </p:cNvPr>
          <p:cNvSpPr>
            <a:spLocks noGrp="1"/>
          </p:cNvSpPr>
          <p:nvPr>
            <p:ph type="sldNum" sz="quarter" idx="12"/>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13</a:t>
            </a:fld>
            <a:endParaRPr lang="da-DK"/>
          </a:p>
        </p:txBody>
      </p:sp>
      <p:pic>
        <p:nvPicPr>
          <p:cNvPr id="5" name="Picture 2" descr="roasted sea bream fish with lemon slices  fish dish stock pictures, royalty-free photos &amp; images">
            <a:extLst>
              <a:ext uri="{FF2B5EF4-FFF2-40B4-BE49-F238E27FC236}">
                <a16:creationId xmlns:a16="http://schemas.microsoft.com/office/drawing/2014/main" id="{180AD528-6AE0-F2DE-F7A9-22955C6D4A4D}"/>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rot="16200000">
            <a:off x="6444438" y="1498135"/>
            <a:ext cx="5792594" cy="38617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22852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76112C2-35E1-9834-8E6D-352607D06675}"/>
              </a:ext>
            </a:extLst>
          </p:cNvPr>
          <p:cNvSpPr>
            <a:spLocks noGrp="1"/>
          </p:cNvSpPr>
          <p:nvPr>
            <p:ph type="title"/>
          </p:nvPr>
        </p:nvSpPr>
        <p:spPr>
          <a:xfrm>
            <a:off x="630553" y="596347"/>
            <a:ext cx="3743586" cy="721443"/>
          </a:xfrm>
        </p:spPr>
        <p:txBody>
          <a:bodyPr/>
          <a:lstStyle/>
          <a:p>
            <a:r>
              <a:rPr lang="da-DK" dirty="0">
                <a:solidFill>
                  <a:srgbClr val="F74030"/>
                </a:solidFill>
              </a:rPr>
              <a:t>Frugt og grønt</a:t>
            </a:r>
          </a:p>
        </p:txBody>
      </p:sp>
      <p:sp>
        <p:nvSpPr>
          <p:cNvPr id="3" name="Pladsholder til sidefod 2">
            <a:extLst>
              <a:ext uri="{FF2B5EF4-FFF2-40B4-BE49-F238E27FC236}">
                <a16:creationId xmlns:a16="http://schemas.microsoft.com/office/drawing/2014/main" id="{3E810BF6-2370-B743-AF62-A97CB5C201ED}"/>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8031821B-38EA-9DB8-1586-655709B33D24}"/>
              </a:ext>
            </a:extLst>
          </p:cNvPr>
          <p:cNvSpPr>
            <a:spLocks noGrp="1"/>
          </p:cNvSpPr>
          <p:nvPr>
            <p:ph type="sldNum" sz="quarter" idx="12"/>
          </p:nvPr>
        </p:nvSpPr>
        <p:spPr/>
        <p:txBody>
          <a:bodyPr/>
          <a:lstStyle/>
          <a:p>
            <a:fld id="{24C8C45C-947F-4981-8B3F-4F32E973C901}" type="slidenum">
              <a:rPr lang="da-DK" smtClean="0"/>
              <a:pPr/>
              <a:t>14</a:t>
            </a:fld>
            <a:endParaRPr lang="da-DK" dirty="0"/>
          </a:p>
        </p:txBody>
      </p:sp>
      <p:sp>
        <p:nvSpPr>
          <p:cNvPr id="6" name="Text Placeholder 5">
            <a:extLst>
              <a:ext uri="{FF2B5EF4-FFF2-40B4-BE49-F238E27FC236}">
                <a16:creationId xmlns:a16="http://schemas.microsoft.com/office/drawing/2014/main" id="{4CE12D6E-BCED-67E0-D679-93803344BE51}"/>
              </a:ext>
            </a:extLst>
          </p:cNvPr>
          <p:cNvSpPr txBox="1">
            <a:spLocks/>
          </p:cNvSpPr>
          <p:nvPr/>
        </p:nvSpPr>
        <p:spPr>
          <a:xfrm>
            <a:off x="630553" y="1709531"/>
            <a:ext cx="5359428" cy="4678378"/>
          </a:xfrm>
          <a:prstGeom prst="rect">
            <a:avLst/>
          </a:prstGeom>
        </p:spPr>
        <p:txBody>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marL="0" indent="0">
              <a:buClr>
                <a:srgbClr val="F74030"/>
              </a:buClr>
              <a:buNone/>
            </a:pPr>
            <a:r>
              <a:rPr lang="da-DK" sz="1800" b="1" dirty="0">
                <a:solidFill>
                  <a:srgbClr val="400000"/>
                </a:solidFill>
              </a:rPr>
              <a:t>Anbefaling:</a:t>
            </a:r>
          </a:p>
          <a:p>
            <a:pPr>
              <a:lnSpc>
                <a:spcPct val="150000"/>
              </a:lnSpc>
              <a:buClr>
                <a:srgbClr val="F74030"/>
              </a:buClr>
            </a:pPr>
            <a:r>
              <a:rPr lang="da-DK" sz="1800" dirty="0">
                <a:solidFill>
                  <a:srgbClr val="400000"/>
                </a:solidFill>
              </a:rPr>
              <a:t>Spis flere grøntsager og frugter </a:t>
            </a:r>
          </a:p>
          <a:p>
            <a:pPr>
              <a:lnSpc>
                <a:spcPct val="150000"/>
              </a:lnSpc>
              <a:buClr>
                <a:srgbClr val="F74030"/>
              </a:buClr>
            </a:pPr>
            <a:r>
              <a:rPr lang="da-DK" sz="1800" dirty="0">
                <a:solidFill>
                  <a:srgbClr val="400000"/>
                </a:solidFill>
              </a:rPr>
              <a:t>Spis </a:t>
            </a:r>
            <a:r>
              <a:rPr lang="da-DK" sz="1800" dirty="0">
                <a:solidFill>
                  <a:srgbClr val="F74030"/>
                </a:solidFill>
              </a:rPr>
              <a:t>500-800 g </a:t>
            </a:r>
            <a:r>
              <a:rPr lang="da-DK" sz="1800" dirty="0">
                <a:solidFill>
                  <a:srgbClr val="400000"/>
                </a:solidFill>
              </a:rPr>
              <a:t>dagligt</a:t>
            </a:r>
          </a:p>
          <a:p>
            <a:pPr>
              <a:buClr>
                <a:srgbClr val="F74030"/>
              </a:buClr>
            </a:pPr>
            <a:endParaRPr lang="da-DK" sz="1800" dirty="0">
              <a:solidFill>
                <a:srgbClr val="400000"/>
              </a:solidFill>
            </a:endParaRPr>
          </a:p>
          <a:p>
            <a:pPr marL="0" indent="0">
              <a:buClr>
                <a:srgbClr val="F74030"/>
              </a:buClr>
              <a:buNone/>
            </a:pPr>
            <a:r>
              <a:rPr lang="da-DK" sz="1800" b="1" dirty="0">
                <a:solidFill>
                  <a:srgbClr val="400000"/>
                </a:solidFill>
              </a:rPr>
              <a:t>Hvorfor skal vi spise frugt og grønt?</a:t>
            </a:r>
            <a:br>
              <a:rPr lang="da-DK" sz="1800" b="1" dirty="0">
                <a:solidFill>
                  <a:srgbClr val="400000"/>
                </a:solidFill>
              </a:rPr>
            </a:br>
            <a:endParaRPr lang="da-DK" sz="1800" b="1" dirty="0">
              <a:solidFill>
                <a:srgbClr val="400000"/>
              </a:solidFill>
            </a:endParaRPr>
          </a:p>
          <a:p>
            <a:pPr marL="0" indent="0">
              <a:buClr>
                <a:srgbClr val="F74030"/>
              </a:buClr>
              <a:buNone/>
            </a:pPr>
            <a:r>
              <a:rPr lang="da-DK" sz="1800" b="1" dirty="0">
                <a:solidFill>
                  <a:srgbClr val="400000"/>
                </a:solidFill>
              </a:rPr>
              <a:t>Hvordan?</a:t>
            </a:r>
          </a:p>
          <a:p>
            <a:pPr>
              <a:lnSpc>
                <a:spcPct val="150000"/>
              </a:lnSpc>
              <a:buClr>
                <a:srgbClr val="F74030"/>
              </a:buClr>
            </a:pPr>
            <a:r>
              <a:rPr lang="da-DK" sz="1800" dirty="0">
                <a:solidFill>
                  <a:srgbClr val="400000"/>
                </a:solidFill>
              </a:rPr>
              <a:t>Hav snackgrønt klargjort i køleskabet</a:t>
            </a:r>
          </a:p>
          <a:p>
            <a:pPr>
              <a:lnSpc>
                <a:spcPct val="150000"/>
              </a:lnSpc>
              <a:buClr>
                <a:srgbClr val="F74030"/>
              </a:buClr>
            </a:pPr>
            <a:r>
              <a:rPr lang="da-DK" sz="1800" dirty="0">
                <a:solidFill>
                  <a:srgbClr val="400000"/>
                </a:solidFill>
              </a:rPr>
              <a:t>Tag frugt med på farten</a:t>
            </a:r>
          </a:p>
          <a:p>
            <a:pPr>
              <a:lnSpc>
                <a:spcPct val="150000"/>
              </a:lnSpc>
              <a:buClr>
                <a:srgbClr val="F74030"/>
              </a:buClr>
            </a:pPr>
            <a:r>
              <a:rPr lang="da-DK" sz="1800" dirty="0">
                <a:solidFill>
                  <a:srgbClr val="400000"/>
                </a:solidFill>
              </a:rPr>
              <a:t>Lad frugtskålen står fremme på bordet</a:t>
            </a:r>
          </a:p>
          <a:p>
            <a:pPr>
              <a:lnSpc>
                <a:spcPct val="150000"/>
              </a:lnSpc>
              <a:buClr>
                <a:srgbClr val="F74030"/>
              </a:buClr>
            </a:pPr>
            <a:r>
              <a:rPr lang="da-DK" sz="1800" dirty="0">
                <a:solidFill>
                  <a:srgbClr val="400000"/>
                </a:solidFill>
              </a:rPr>
              <a:t>Sæt frugt og grønt, hvor der før stod slik</a:t>
            </a:r>
          </a:p>
          <a:p>
            <a:pPr marL="342900" indent="-342900">
              <a:buFont typeface="Courier New" panose="02070309020205020404" pitchFamily="49" charset="0"/>
              <a:buChar char="o"/>
            </a:pPr>
            <a:endParaRPr lang="da-DK" b="1" dirty="0"/>
          </a:p>
        </p:txBody>
      </p:sp>
      <p:grpSp>
        <p:nvGrpSpPr>
          <p:cNvPr id="14" name="Gruppe 13">
            <a:extLst>
              <a:ext uri="{FF2B5EF4-FFF2-40B4-BE49-F238E27FC236}">
                <a16:creationId xmlns:a16="http://schemas.microsoft.com/office/drawing/2014/main" id="{E0B237D1-7302-4F39-B359-B8D981A53DB4}"/>
              </a:ext>
            </a:extLst>
          </p:cNvPr>
          <p:cNvGrpSpPr/>
          <p:nvPr/>
        </p:nvGrpSpPr>
        <p:grpSpPr>
          <a:xfrm>
            <a:off x="7321779" y="1317790"/>
            <a:ext cx="3453669" cy="4828558"/>
            <a:chOff x="7328357" y="1223586"/>
            <a:chExt cx="3453669" cy="4828558"/>
          </a:xfrm>
        </p:grpSpPr>
        <p:sp>
          <p:nvSpPr>
            <p:cNvPr id="13" name="Rektangel 12">
              <a:extLst>
                <a:ext uri="{FF2B5EF4-FFF2-40B4-BE49-F238E27FC236}">
                  <a16:creationId xmlns:a16="http://schemas.microsoft.com/office/drawing/2014/main" id="{DF2994BB-7477-11CE-A6F3-CC3C5AC32548}"/>
                </a:ext>
              </a:extLst>
            </p:cNvPr>
            <p:cNvSpPr/>
            <p:nvPr/>
          </p:nvSpPr>
          <p:spPr>
            <a:xfrm>
              <a:off x="7328357" y="1223586"/>
              <a:ext cx="3453669" cy="4828558"/>
            </a:xfrm>
            <a:prstGeom prst="rect">
              <a:avLst/>
            </a:prstGeom>
            <a:solidFill>
              <a:srgbClr val="4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1600" noProof="0" dirty="0" err="1"/>
            </a:p>
          </p:txBody>
        </p:sp>
        <p:pic>
          <p:nvPicPr>
            <p:cNvPr id="10" name="Billede 9" descr="Regnbue af friske grøntsager og grøntsager">
              <a:extLst>
                <a:ext uri="{FF2B5EF4-FFF2-40B4-BE49-F238E27FC236}">
                  <a16:creationId xmlns:a16="http://schemas.microsoft.com/office/drawing/2014/main" id="{F5933250-C688-37D5-E1F1-04E7EEDD3F4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rot="5400000">
              <a:off x="6889719" y="2193365"/>
              <a:ext cx="4330943" cy="2889000"/>
            </a:xfrm>
            <a:prstGeom prst="rect">
              <a:avLst/>
            </a:prstGeom>
          </p:spPr>
        </p:pic>
      </p:grpSp>
    </p:spTree>
    <p:extLst>
      <p:ext uri="{BB962C8B-B14F-4D97-AF65-F5344CB8AC3E}">
        <p14:creationId xmlns:p14="http://schemas.microsoft.com/office/powerpoint/2010/main" val="16371257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lede 7" descr="Et billede, der indeholder person, vand, natur, drikkevand&#10;&#10;AI-genereret indhold kan være ukorrekt.">
            <a:extLst>
              <a:ext uri="{FF2B5EF4-FFF2-40B4-BE49-F238E27FC236}">
                <a16:creationId xmlns:a16="http://schemas.microsoft.com/office/drawing/2014/main" id="{7E7F537A-6B49-093B-890B-B1F2E750AA04}"/>
              </a:ext>
            </a:extLst>
          </p:cNvPr>
          <p:cNvPicPr>
            <a:picLocks noChangeAspect="1"/>
          </p:cNvPicPr>
          <p:nvPr/>
        </p:nvPicPr>
        <p:blipFill>
          <a:blip r:embed="rId3" cstate="email">
            <a:extLst>
              <a:ext uri="{28A0092B-C50C-407E-A947-70E740481C1C}">
                <a14:useLocalDpi xmlns:a14="http://schemas.microsoft.com/office/drawing/2010/main"/>
              </a:ext>
            </a:extLst>
          </a:blip>
          <a:srcRect r="-3" b="-2"/>
          <a:stretch>
            <a:fillRect/>
          </a:stretch>
        </p:blipFill>
        <p:spPr>
          <a:xfrm>
            <a:off x="6184900" y="539749"/>
            <a:ext cx="5465763" cy="5776913"/>
          </a:xfrm>
          <a:prstGeom prst="rect">
            <a:avLst/>
          </a:prstGeom>
          <a:noFill/>
        </p:spPr>
      </p:pic>
      <p:sp>
        <p:nvSpPr>
          <p:cNvPr id="2" name="Titel 1">
            <a:extLst>
              <a:ext uri="{FF2B5EF4-FFF2-40B4-BE49-F238E27FC236}">
                <a16:creationId xmlns:a16="http://schemas.microsoft.com/office/drawing/2014/main" id="{69317DC6-428A-4282-1154-EDAEDCCD4D00}"/>
              </a:ext>
            </a:extLst>
          </p:cNvPr>
          <p:cNvSpPr>
            <a:spLocks noGrp="1"/>
          </p:cNvSpPr>
          <p:nvPr>
            <p:ph type="title"/>
          </p:nvPr>
        </p:nvSpPr>
        <p:spPr>
          <a:xfrm>
            <a:off x="540000" y="466344"/>
            <a:ext cx="5446800" cy="1171656"/>
          </a:xfrm>
        </p:spPr>
        <p:txBody>
          <a:bodyPr vert="horz" lIns="0" tIns="0" rIns="0" bIns="0" rtlCol="0" anchor="t" anchorCtr="0">
            <a:normAutofit/>
          </a:bodyPr>
          <a:lstStyle/>
          <a:p>
            <a:r>
              <a:rPr lang="da-DK" kern="1200">
                <a:latin typeface="+mj-lt"/>
                <a:ea typeface="+mj-ea"/>
                <a:cs typeface="+mj-cs"/>
              </a:rPr>
              <a:t>Drikkevarer</a:t>
            </a:r>
          </a:p>
        </p:txBody>
      </p:sp>
      <p:sp>
        <p:nvSpPr>
          <p:cNvPr id="11" name="Tekstfelt 10">
            <a:extLst>
              <a:ext uri="{FF2B5EF4-FFF2-40B4-BE49-F238E27FC236}">
                <a16:creationId xmlns:a16="http://schemas.microsoft.com/office/drawing/2014/main" id="{B2B74779-731E-1DAB-6C8F-E16A72ACE10D}"/>
              </a:ext>
            </a:extLst>
          </p:cNvPr>
          <p:cNvSpPr txBox="1"/>
          <p:nvPr/>
        </p:nvSpPr>
        <p:spPr>
          <a:xfrm>
            <a:off x="425700" y="1866690"/>
            <a:ext cx="5463074" cy="4449972"/>
          </a:xfrm>
          <a:prstGeom prst="rect">
            <a:avLst/>
          </a:prstGeom>
        </p:spPr>
        <p:txBody>
          <a:bodyPr vert="horz" lIns="0" tIns="0" rIns="0" bIns="0" rtlCol="0">
            <a:noAutofit/>
          </a:bodyPr>
          <a:lstStyle/>
          <a:p>
            <a:pPr>
              <a:lnSpc>
                <a:spcPct val="150000"/>
              </a:lnSpc>
              <a:spcAft>
                <a:spcPts val="600"/>
              </a:spcAft>
              <a:buClr>
                <a:srgbClr val="4058F4"/>
              </a:buClr>
            </a:pPr>
            <a:r>
              <a:rPr lang="da-DK" b="1" kern="1200" baseline="0" dirty="0">
                <a:solidFill>
                  <a:srgbClr val="400000"/>
                </a:solidFill>
                <a:latin typeface="+mn-lt"/>
                <a:ea typeface="+mn-ea"/>
                <a:cs typeface="+mn-cs"/>
              </a:rPr>
              <a:t>De officielle anbefalinger: </a:t>
            </a:r>
            <a:r>
              <a:rPr lang="da-DK" kern="1200" baseline="0" dirty="0">
                <a:solidFill>
                  <a:srgbClr val="F74030"/>
                </a:solidFill>
                <a:latin typeface="+mn-lt"/>
                <a:ea typeface="+mn-ea"/>
                <a:cs typeface="+mn-cs"/>
              </a:rPr>
              <a:t>Sluk tørsten i vand</a:t>
            </a:r>
          </a:p>
          <a:p>
            <a:pPr marL="180000" indent="-180000">
              <a:lnSpc>
                <a:spcPct val="150000"/>
              </a:lnSpc>
              <a:spcAft>
                <a:spcPts val="600"/>
              </a:spcAft>
              <a:buClr>
                <a:srgbClr val="4058F4"/>
              </a:buClr>
              <a:buFont typeface="Arial" panose="020B0604020202020204" pitchFamily="34" charset="0"/>
              <a:buChar char="•"/>
            </a:pPr>
            <a:endParaRPr lang="da-DK" kern="1200" baseline="0" dirty="0">
              <a:solidFill>
                <a:srgbClr val="400000"/>
              </a:solidFill>
              <a:latin typeface="+mn-lt"/>
              <a:ea typeface="+mn-ea"/>
              <a:cs typeface="+mn-cs"/>
            </a:endParaRPr>
          </a:p>
          <a:p>
            <a:pPr>
              <a:lnSpc>
                <a:spcPct val="150000"/>
              </a:lnSpc>
              <a:spcAft>
                <a:spcPts val="600"/>
              </a:spcAft>
              <a:buClr>
                <a:srgbClr val="4058F4"/>
              </a:buClr>
            </a:pPr>
            <a:r>
              <a:rPr lang="da-DK" b="1" kern="1200" baseline="0" dirty="0">
                <a:solidFill>
                  <a:srgbClr val="400000"/>
                </a:solidFill>
                <a:latin typeface="+mn-lt"/>
                <a:ea typeface="+mn-ea"/>
                <a:cs typeface="+mn-cs"/>
              </a:rPr>
              <a:t>Hvad er hjertesunde drikkevarer?</a:t>
            </a:r>
          </a:p>
          <a:p>
            <a:pPr marL="180000" indent="-180000">
              <a:lnSpc>
                <a:spcPct val="150000"/>
              </a:lnSpc>
              <a:spcAft>
                <a:spcPts val="600"/>
              </a:spcAft>
              <a:buClr>
                <a:srgbClr val="4058F4"/>
              </a:buClr>
              <a:buFont typeface="Arial" panose="020B0604020202020204" pitchFamily="34" charset="0"/>
              <a:buChar char="•"/>
            </a:pPr>
            <a:r>
              <a:rPr lang="da-DK" kern="1200" baseline="0" dirty="0">
                <a:solidFill>
                  <a:srgbClr val="400000"/>
                </a:solidFill>
                <a:latin typeface="+mn-lt"/>
                <a:ea typeface="+mn-ea"/>
                <a:cs typeface="+mn-cs"/>
              </a:rPr>
              <a:t>Juice</a:t>
            </a:r>
          </a:p>
          <a:p>
            <a:pPr marL="180000" indent="-180000">
              <a:lnSpc>
                <a:spcPct val="150000"/>
              </a:lnSpc>
              <a:spcAft>
                <a:spcPts val="600"/>
              </a:spcAft>
              <a:buClr>
                <a:srgbClr val="4058F4"/>
              </a:buClr>
              <a:buFont typeface="Arial" panose="020B0604020202020204" pitchFamily="34" charset="0"/>
              <a:buChar char="•"/>
            </a:pPr>
            <a:r>
              <a:rPr lang="da-DK" kern="1200" baseline="0" dirty="0">
                <a:solidFill>
                  <a:srgbClr val="400000"/>
                </a:solidFill>
                <a:latin typeface="+mn-lt"/>
                <a:ea typeface="+mn-ea"/>
                <a:cs typeface="+mn-cs"/>
              </a:rPr>
              <a:t>Kaffe og te</a:t>
            </a:r>
          </a:p>
          <a:p>
            <a:pPr marL="180000" indent="-180000">
              <a:lnSpc>
                <a:spcPct val="150000"/>
              </a:lnSpc>
              <a:spcAft>
                <a:spcPts val="600"/>
              </a:spcAft>
              <a:buClr>
                <a:srgbClr val="4058F4"/>
              </a:buClr>
              <a:buFont typeface="Arial" panose="020B0604020202020204" pitchFamily="34" charset="0"/>
              <a:buChar char="•"/>
            </a:pPr>
            <a:r>
              <a:rPr lang="da-DK" kern="1200" baseline="0" dirty="0">
                <a:solidFill>
                  <a:srgbClr val="400000"/>
                </a:solidFill>
                <a:latin typeface="+mn-lt"/>
                <a:ea typeface="+mn-ea"/>
                <a:cs typeface="+mn-cs"/>
              </a:rPr>
              <a:t>Sodavand og saft </a:t>
            </a:r>
          </a:p>
          <a:p>
            <a:pPr marL="180000" indent="-180000">
              <a:lnSpc>
                <a:spcPct val="150000"/>
              </a:lnSpc>
              <a:spcAft>
                <a:spcPts val="600"/>
              </a:spcAft>
              <a:buClr>
                <a:srgbClr val="4058F4"/>
              </a:buClr>
              <a:buFont typeface="Arial" panose="020B0604020202020204" pitchFamily="34" charset="0"/>
              <a:buChar char="•"/>
            </a:pPr>
            <a:r>
              <a:rPr lang="da-DK" kern="1200" baseline="0" dirty="0">
                <a:solidFill>
                  <a:srgbClr val="400000"/>
                </a:solidFill>
                <a:latin typeface="+mn-lt"/>
                <a:ea typeface="+mn-ea"/>
                <a:cs typeface="+mn-cs"/>
              </a:rPr>
              <a:t>Mælk</a:t>
            </a:r>
          </a:p>
          <a:p>
            <a:pPr marL="180000" indent="-180000">
              <a:lnSpc>
                <a:spcPct val="150000"/>
              </a:lnSpc>
              <a:spcAft>
                <a:spcPts val="600"/>
              </a:spcAft>
              <a:buClr>
                <a:srgbClr val="4058F4"/>
              </a:buClr>
              <a:buFont typeface="Arial" panose="020B0604020202020204" pitchFamily="34" charset="0"/>
              <a:buChar char="•"/>
            </a:pPr>
            <a:r>
              <a:rPr lang="da-DK" kern="1200" baseline="0" dirty="0">
                <a:solidFill>
                  <a:srgbClr val="400000"/>
                </a:solidFill>
                <a:latin typeface="+mn-lt"/>
                <a:ea typeface="+mn-ea"/>
                <a:cs typeface="+mn-cs"/>
              </a:rPr>
              <a:t>Kakao</a:t>
            </a:r>
          </a:p>
          <a:p>
            <a:pPr marL="180000" indent="-180000">
              <a:lnSpc>
                <a:spcPct val="150000"/>
              </a:lnSpc>
              <a:spcAft>
                <a:spcPts val="600"/>
              </a:spcAft>
              <a:buClr>
                <a:srgbClr val="4058F4"/>
              </a:buClr>
              <a:buFont typeface="Arial" panose="020B0604020202020204" pitchFamily="34" charset="0"/>
              <a:buChar char="•"/>
            </a:pPr>
            <a:r>
              <a:rPr lang="da-DK" kern="1200" baseline="0" dirty="0">
                <a:solidFill>
                  <a:srgbClr val="400000"/>
                </a:solidFill>
                <a:latin typeface="+mn-lt"/>
                <a:ea typeface="+mn-ea"/>
                <a:cs typeface="+mn-cs"/>
              </a:rPr>
              <a:t>Alkohol</a:t>
            </a:r>
          </a:p>
        </p:txBody>
      </p:sp>
      <p:sp>
        <p:nvSpPr>
          <p:cNvPr id="14" name="Text Placeholder 5">
            <a:extLst>
              <a:ext uri="{FF2B5EF4-FFF2-40B4-BE49-F238E27FC236}">
                <a16:creationId xmlns:a16="http://schemas.microsoft.com/office/drawing/2014/main" id="{CB90FC9B-1C25-E321-B5A7-16313A4352B0}"/>
              </a:ext>
            </a:extLst>
          </p:cNvPr>
          <p:cNvSpPr>
            <a:spLocks noGrp="1"/>
          </p:cNvSpPr>
          <p:nvPr>
            <p:ph type="body" sz="quarter" idx="17"/>
          </p:nvPr>
        </p:nvSpPr>
        <p:spPr>
          <a:xfrm>
            <a:off x="540000" y="6498000"/>
            <a:ext cx="5464800" cy="180725"/>
          </a:xfrm>
        </p:spPr>
        <p:txBody>
          <a:bodyPr/>
          <a:lstStyle/>
          <a:p>
            <a:endParaRPr lang="en-US"/>
          </a:p>
        </p:txBody>
      </p:sp>
      <p:sp>
        <p:nvSpPr>
          <p:cNvPr id="6" name="Pladsholder til sidefod 5">
            <a:extLst>
              <a:ext uri="{FF2B5EF4-FFF2-40B4-BE49-F238E27FC236}">
                <a16:creationId xmlns:a16="http://schemas.microsoft.com/office/drawing/2014/main" id="{9F2EED56-7920-5A34-22FB-0C7D22ECC4DE}"/>
              </a:ext>
            </a:extLst>
          </p:cNvPr>
          <p:cNvSpPr>
            <a:spLocks noGrp="1"/>
          </p:cNvSpPr>
          <p:nvPr>
            <p:ph type="ftr" sz="quarter" idx="11"/>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7" name="Pladsholder til slidenummer 6">
            <a:extLst>
              <a:ext uri="{FF2B5EF4-FFF2-40B4-BE49-F238E27FC236}">
                <a16:creationId xmlns:a16="http://schemas.microsoft.com/office/drawing/2014/main" id="{2FE6F6CE-A4B6-54DB-0512-0FF095E3D7A2}"/>
              </a:ext>
            </a:extLst>
          </p:cNvPr>
          <p:cNvSpPr>
            <a:spLocks noGrp="1"/>
          </p:cNvSpPr>
          <p:nvPr>
            <p:ph type="sldNum" sz="quarter" idx="12"/>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15</a:t>
            </a:fld>
            <a:endParaRPr lang="da-DK"/>
          </a:p>
        </p:txBody>
      </p:sp>
    </p:spTree>
    <p:extLst>
      <p:ext uri="{BB962C8B-B14F-4D97-AF65-F5344CB8AC3E}">
        <p14:creationId xmlns:p14="http://schemas.microsoft.com/office/powerpoint/2010/main" val="19499360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ladsholder til indhold 10" descr="Et billede, der indeholder Vinglas, vin, Glas på stilk, drike&#10;&#10;AI-genereret indhold kan være ukorrekt.">
            <a:extLst>
              <a:ext uri="{FF2B5EF4-FFF2-40B4-BE49-F238E27FC236}">
                <a16:creationId xmlns:a16="http://schemas.microsoft.com/office/drawing/2014/main" id="{D1E3DABB-76A5-78CE-0803-0F287BD7B7DF}"/>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6751166" y="1052172"/>
            <a:ext cx="4520434" cy="5029200"/>
          </a:xfrm>
          <a:noFill/>
        </p:spPr>
      </p:pic>
      <p:sp>
        <p:nvSpPr>
          <p:cNvPr id="25" name="Title 2">
            <a:extLst>
              <a:ext uri="{FF2B5EF4-FFF2-40B4-BE49-F238E27FC236}">
                <a16:creationId xmlns:a16="http://schemas.microsoft.com/office/drawing/2014/main" id="{84F8765D-9323-D000-5176-AA7F5875376C}"/>
              </a:ext>
            </a:extLst>
          </p:cNvPr>
          <p:cNvSpPr>
            <a:spLocks noGrp="1"/>
          </p:cNvSpPr>
          <p:nvPr>
            <p:ph type="title"/>
          </p:nvPr>
        </p:nvSpPr>
        <p:spPr>
          <a:xfrm>
            <a:off x="540000" y="506496"/>
            <a:ext cx="5446800" cy="1171656"/>
          </a:xfrm>
        </p:spPr>
        <p:txBody>
          <a:bodyPr/>
          <a:lstStyle/>
          <a:p>
            <a:r>
              <a:rPr lang="da-DK" dirty="0">
                <a:solidFill>
                  <a:srgbClr val="400000"/>
                </a:solidFill>
              </a:rPr>
              <a:t>Alkohol</a:t>
            </a:r>
            <a:endParaRPr lang="en-US" dirty="0">
              <a:solidFill>
                <a:srgbClr val="400000"/>
              </a:solidFill>
            </a:endParaRPr>
          </a:p>
        </p:txBody>
      </p:sp>
      <p:sp>
        <p:nvSpPr>
          <p:cNvPr id="31" name="Text Placeholder 5">
            <a:extLst>
              <a:ext uri="{FF2B5EF4-FFF2-40B4-BE49-F238E27FC236}">
                <a16:creationId xmlns:a16="http://schemas.microsoft.com/office/drawing/2014/main" id="{1809714E-8691-D423-3D97-1128477C9686}"/>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FEFB90D3-68BC-A6C1-0550-A6B238D55AEB}"/>
              </a:ext>
            </a:extLst>
          </p:cNvPr>
          <p:cNvSpPr>
            <a:spLocks noGrp="1"/>
          </p:cNvSpPr>
          <p:nvPr>
            <p:ph type="ftr" sz="quarter" idx="11"/>
          </p:nvPr>
        </p:nvSpPr>
        <p:spPr>
          <a:xfrm>
            <a:off x="6188400" y="180000"/>
            <a:ext cx="5083200" cy="180000"/>
          </a:xfrm>
        </p:spPr>
        <p:txBody>
          <a:bodyPr anchor="ctr">
            <a:normAutofit/>
          </a:bodyPr>
          <a:lstStyle/>
          <a:p>
            <a:pPr>
              <a:spcAft>
                <a:spcPts val="600"/>
              </a:spcAft>
            </a:pPr>
            <a:r>
              <a:rPr lang="da-DK"/>
              <a:t>Hjerteforeningen</a:t>
            </a:r>
          </a:p>
        </p:txBody>
      </p:sp>
      <p:sp>
        <p:nvSpPr>
          <p:cNvPr id="4" name="Pladsholder til slidenummer 3">
            <a:extLst>
              <a:ext uri="{FF2B5EF4-FFF2-40B4-BE49-F238E27FC236}">
                <a16:creationId xmlns:a16="http://schemas.microsoft.com/office/drawing/2014/main" id="{A48086E4-3EBF-34E1-6305-31CFA144F63F}"/>
              </a:ext>
            </a:extLst>
          </p:cNvPr>
          <p:cNvSpPr>
            <a:spLocks noGrp="1"/>
          </p:cNvSpPr>
          <p:nvPr>
            <p:ph type="sldNum" sz="quarter" idx="12"/>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16</a:t>
            </a:fld>
            <a:endParaRPr lang="da-DK"/>
          </a:p>
        </p:txBody>
      </p:sp>
      <p:sp>
        <p:nvSpPr>
          <p:cNvPr id="23" name="Ellipse 22">
            <a:extLst>
              <a:ext uri="{FF2B5EF4-FFF2-40B4-BE49-F238E27FC236}">
                <a16:creationId xmlns:a16="http://schemas.microsoft.com/office/drawing/2014/main" id="{899EA9EB-C20C-9C33-B080-E26114B65DC3}"/>
              </a:ext>
            </a:extLst>
          </p:cNvPr>
          <p:cNvSpPr/>
          <p:nvPr/>
        </p:nvSpPr>
        <p:spPr>
          <a:xfrm rot="581667">
            <a:off x="4966951" y="212948"/>
            <a:ext cx="2514566" cy="2504673"/>
          </a:xfrm>
          <a:prstGeom prst="ellipse">
            <a:avLst/>
          </a:prstGeom>
          <a:solidFill>
            <a:srgbClr val="F9F97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600" dirty="0">
                <a:solidFill>
                  <a:srgbClr val="400000"/>
                </a:solidFill>
              </a:rPr>
              <a:t>Selv små mængder alkohol kan øge </a:t>
            </a:r>
            <a:br>
              <a:rPr lang="da-DK" sz="1600" dirty="0">
                <a:solidFill>
                  <a:srgbClr val="400000"/>
                </a:solidFill>
              </a:rPr>
            </a:br>
            <a:r>
              <a:rPr lang="da-DK" sz="1600" dirty="0">
                <a:solidFill>
                  <a:srgbClr val="400000"/>
                </a:solidFill>
              </a:rPr>
              <a:t>risikoen for hjerte-kar-sygdom</a:t>
            </a:r>
          </a:p>
        </p:txBody>
      </p:sp>
      <p:sp>
        <p:nvSpPr>
          <p:cNvPr id="6" name="Pladsholder til tekst 5">
            <a:extLst>
              <a:ext uri="{FF2B5EF4-FFF2-40B4-BE49-F238E27FC236}">
                <a16:creationId xmlns:a16="http://schemas.microsoft.com/office/drawing/2014/main" id="{08B7E3BA-B548-A41B-A0EB-C3F498FED285}"/>
              </a:ext>
            </a:extLst>
          </p:cNvPr>
          <p:cNvSpPr txBox="1">
            <a:spLocks/>
          </p:cNvSpPr>
          <p:nvPr/>
        </p:nvSpPr>
        <p:spPr>
          <a:xfrm>
            <a:off x="540000" y="3189027"/>
            <a:ext cx="5603007" cy="2892345"/>
          </a:xfrm>
          <a:prstGeom prst="rect">
            <a:avLst/>
          </a:prstGeom>
        </p:spPr>
        <p:txBody>
          <a:bodyPr vert="horz" lIns="0" tIns="0" rIns="0" bIns="0" rtlCol="0">
            <a:noAutofit/>
          </a:bodyPr>
          <a:lstStyle>
            <a:lvl1pPr marL="0" indent="0" algn="l" defTabSz="914400" rtl="0" eaLnBrk="1" latinLnBrk="0" hangingPunct="1">
              <a:lnSpc>
                <a:spcPct val="83000"/>
              </a:lnSpc>
              <a:spcBef>
                <a:spcPts val="0"/>
              </a:spcBef>
              <a:spcAft>
                <a:spcPts val="0"/>
              </a:spcAft>
              <a:buFont typeface="Arial" panose="020B0604020202020204" pitchFamily="34" charset="0"/>
              <a:buChar char="​"/>
              <a:defRPr sz="1600" kern="1200" baseline="0">
                <a:solidFill>
                  <a:schemeClr val="tx2"/>
                </a:solidFill>
                <a:latin typeface="+mn-lt"/>
                <a:ea typeface="+mn-ea"/>
                <a:cs typeface="+mn-cs"/>
              </a:defRPr>
            </a:lvl1pPr>
            <a:lvl2pPr marL="0" indent="0" algn="l" defTabSz="914400" rtl="0" eaLnBrk="1" latinLnBrk="0" hangingPunct="1">
              <a:lnSpc>
                <a:spcPct val="83000"/>
              </a:lnSpc>
              <a:spcBef>
                <a:spcPts val="0"/>
              </a:spcBef>
              <a:spcAft>
                <a:spcPts val="0"/>
              </a:spcAft>
              <a:buFont typeface="Arial" panose="020B0604020202020204" pitchFamily="34" charset="0"/>
              <a:buNone/>
              <a:defRPr sz="1600" b="0" kern="1200" baseline="0">
                <a:solidFill>
                  <a:schemeClr val="tx2"/>
                </a:solidFill>
                <a:latin typeface="+mn-lt"/>
                <a:ea typeface="+mn-ea"/>
                <a:cs typeface="+mn-cs"/>
              </a:defRPr>
            </a:lvl2pPr>
            <a:lvl3pPr marL="0" indent="0" algn="l" defTabSz="914400" rtl="0" eaLnBrk="1" latinLnBrk="0" hangingPunct="1">
              <a:lnSpc>
                <a:spcPct val="83000"/>
              </a:lnSpc>
              <a:spcBef>
                <a:spcPts val="0"/>
              </a:spcBef>
              <a:spcAft>
                <a:spcPts val="0"/>
              </a:spcAft>
              <a:buFont typeface="Arial" panose="020B0604020202020204" pitchFamily="34" charset="0"/>
              <a:buNone/>
              <a:defRPr sz="1600" b="0" kern="1200" baseline="0">
                <a:solidFill>
                  <a:schemeClr val="tx2"/>
                </a:solidFill>
                <a:latin typeface="+mn-lt"/>
                <a:ea typeface="+mn-ea"/>
                <a:cs typeface="+mn-cs"/>
              </a:defRPr>
            </a:lvl3pPr>
            <a:lvl4pPr marL="0" indent="0" algn="l" defTabSz="914400" rtl="0" eaLnBrk="1" latinLnBrk="0" hangingPunct="1">
              <a:lnSpc>
                <a:spcPct val="83000"/>
              </a:lnSpc>
              <a:spcBef>
                <a:spcPts val="0"/>
              </a:spcBef>
              <a:spcAft>
                <a:spcPts val="0"/>
              </a:spcAft>
              <a:buFont typeface="Arial" panose="020B0604020202020204" pitchFamily="34" charset="0"/>
              <a:buNone/>
              <a:defRPr sz="1600" b="0" kern="1200" baseline="0">
                <a:solidFill>
                  <a:schemeClr val="tx2"/>
                </a:solidFill>
                <a:latin typeface="+mn-lt"/>
                <a:ea typeface="+mn-ea"/>
                <a:cs typeface="+mn-cs"/>
              </a:defRPr>
            </a:lvl4pPr>
            <a:lvl5pPr marL="0" indent="0" algn="l" defTabSz="914400" rtl="0" eaLnBrk="1" latinLnBrk="0" hangingPunct="1">
              <a:lnSpc>
                <a:spcPct val="83000"/>
              </a:lnSpc>
              <a:spcBef>
                <a:spcPts val="0"/>
              </a:spcBef>
              <a:spcAft>
                <a:spcPts val="0"/>
              </a:spcAft>
              <a:buFont typeface="Arial" panose="020B0604020202020204" pitchFamily="34" charset="0"/>
              <a:buNone/>
              <a:tabLst/>
              <a:defRPr sz="1600" b="0" kern="1200" baseline="0">
                <a:solidFill>
                  <a:schemeClr val="tx2"/>
                </a:solidFill>
                <a:latin typeface="+mn-lt"/>
                <a:ea typeface="+mn-ea"/>
                <a:cs typeface="+mn-cs"/>
              </a:defRPr>
            </a:lvl5pPr>
            <a:lvl6pPr marL="0" indent="0" algn="l" defTabSz="914400" rtl="0" eaLnBrk="1" latinLnBrk="0" hangingPunct="1">
              <a:lnSpc>
                <a:spcPct val="83000"/>
              </a:lnSpc>
              <a:spcBef>
                <a:spcPts val="0"/>
              </a:spcBef>
              <a:spcAft>
                <a:spcPts val="0"/>
              </a:spcAft>
              <a:buFont typeface="Arial" panose="020B0604020202020204" pitchFamily="34" charset="0"/>
              <a:buNone/>
              <a:defRPr sz="1600" b="0" kern="1200" baseline="0">
                <a:solidFill>
                  <a:schemeClr val="tx2"/>
                </a:solidFill>
                <a:latin typeface="+mn-lt"/>
                <a:ea typeface="+mn-ea"/>
                <a:cs typeface="+mn-cs"/>
              </a:defRPr>
            </a:lvl6pPr>
            <a:lvl7pPr marL="0" indent="0" algn="l" defTabSz="914400" rtl="0" eaLnBrk="1" latinLnBrk="0" hangingPunct="1">
              <a:lnSpc>
                <a:spcPct val="83000"/>
              </a:lnSpc>
              <a:spcBef>
                <a:spcPts val="0"/>
              </a:spcBef>
              <a:spcAft>
                <a:spcPts val="0"/>
              </a:spcAft>
              <a:buFont typeface="Arial" panose="020B0604020202020204" pitchFamily="34" charset="0"/>
              <a:buNone/>
              <a:defRPr sz="1600" b="0" kern="1200" baseline="0">
                <a:solidFill>
                  <a:schemeClr val="tx2"/>
                </a:solidFill>
                <a:latin typeface="+mn-lt"/>
                <a:ea typeface="+mn-ea"/>
                <a:cs typeface="+mn-cs"/>
              </a:defRPr>
            </a:lvl7pPr>
            <a:lvl8pPr marL="0" indent="0" algn="l" defTabSz="914400" rtl="0" eaLnBrk="1" latinLnBrk="0" hangingPunct="1">
              <a:lnSpc>
                <a:spcPct val="83000"/>
              </a:lnSpc>
              <a:spcBef>
                <a:spcPts val="0"/>
              </a:spcBef>
              <a:spcAft>
                <a:spcPts val="0"/>
              </a:spcAft>
              <a:buFont typeface="Arial" panose="020B0604020202020204" pitchFamily="34" charset="0"/>
              <a:buNone/>
              <a:defRPr sz="1600" b="0" kern="1200" baseline="0">
                <a:solidFill>
                  <a:schemeClr val="tx2"/>
                </a:solidFill>
                <a:latin typeface="+mn-lt"/>
                <a:ea typeface="+mn-ea"/>
                <a:cs typeface="+mn-cs"/>
              </a:defRPr>
            </a:lvl8pPr>
            <a:lvl9pPr marL="0" indent="0" algn="l" defTabSz="914400" rtl="0" eaLnBrk="1" latinLnBrk="0" hangingPunct="1">
              <a:lnSpc>
                <a:spcPct val="83000"/>
              </a:lnSpc>
              <a:spcBef>
                <a:spcPts val="0"/>
              </a:spcBef>
              <a:spcAft>
                <a:spcPts val="0"/>
              </a:spcAft>
              <a:buFont typeface="Arial" panose="020B0604020202020204" pitchFamily="34" charset="0"/>
              <a:buNone/>
              <a:defRPr sz="1600" b="0" kern="1200" baseline="0">
                <a:solidFill>
                  <a:schemeClr val="tx2"/>
                </a:solidFill>
                <a:latin typeface="+mn-lt"/>
                <a:ea typeface="+mn-ea"/>
                <a:cs typeface="+mn-cs"/>
              </a:defRPr>
            </a:lvl9pPr>
          </a:lstStyle>
          <a:p>
            <a:pPr marL="285750" indent="-285750">
              <a:lnSpc>
                <a:spcPts val="2500"/>
              </a:lnSpc>
              <a:buClr>
                <a:srgbClr val="CFAAF6"/>
              </a:buClr>
              <a:buFont typeface="Arial" panose="020B0604020202020204" pitchFamily="34" charset="0"/>
              <a:buChar char="•"/>
            </a:pPr>
            <a:r>
              <a:rPr lang="da-DK" sz="1800" dirty="0">
                <a:solidFill>
                  <a:srgbClr val="400000"/>
                </a:solidFill>
              </a:rPr>
              <a:t>Begræns indtaget til </a:t>
            </a:r>
            <a:r>
              <a:rPr lang="da-DK" sz="1800" dirty="0">
                <a:solidFill>
                  <a:srgbClr val="F74030"/>
                </a:solidFill>
              </a:rPr>
              <a:t>max 7 genstande </a:t>
            </a:r>
            <a:r>
              <a:rPr lang="da-DK" sz="1800" dirty="0">
                <a:solidFill>
                  <a:srgbClr val="400000"/>
                </a:solidFill>
              </a:rPr>
              <a:t>om ugen</a:t>
            </a:r>
          </a:p>
          <a:p>
            <a:pPr marL="285750" indent="-285750">
              <a:lnSpc>
                <a:spcPts val="2500"/>
              </a:lnSpc>
              <a:buClr>
                <a:srgbClr val="CFAAF6"/>
              </a:buClr>
              <a:buFont typeface="Arial" panose="020B0604020202020204" pitchFamily="34" charset="0"/>
              <a:buChar char="•"/>
            </a:pPr>
            <a:endParaRPr lang="da-DK" sz="1800" dirty="0"/>
          </a:p>
          <a:p>
            <a:pPr marL="285750" indent="-285750">
              <a:lnSpc>
                <a:spcPts val="2500"/>
              </a:lnSpc>
              <a:buClr>
                <a:srgbClr val="CFAAF6"/>
              </a:buClr>
              <a:buFont typeface="Arial" panose="020B0604020202020204" pitchFamily="34" charset="0"/>
              <a:buChar char="•"/>
            </a:pPr>
            <a:r>
              <a:rPr lang="da-DK" sz="1800" dirty="0">
                <a:solidFill>
                  <a:srgbClr val="400000"/>
                </a:solidFill>
              </a:rPr>
              <a:t>Triglycerid kan stige, når dit indtag af alkohol overskrider den mængde alkohol, som du tåler</a:t>
            </a:r>
          </a:p>
          <a:p>
            <a:pPr marL="285750" indent="-285750">
              <a:lnSpc>
                <a:spcPts val="2500"/>
              </a:lnSpc>
              <a:buClr>
                <a:srgbClr val="CFAAF6"/>
              </a:buClr>
              <a:buFont typeface="Arial" panose="020B0604020202020204" pitchFamily="34" charset="0"/>
              <a:buChar char="•"/>
            </a:pPr>
            <a:endParaRPr lang="da-DK" sz="1800" dirty="0">
              <a:solidFill>
                <a:srgbClr val="400000"/>
              </a:solidFill>
            </a:endParaRPr>
          </a:p>
          <a:p>
            <a:pPr marL="285750" indent="-285750">
              <a:lnSpc>
                <a:spcPts val="2500"/>
              </a:lnSpc>
              <a:buClr>
                <a:srgbClr val="CFAAF6"/>
              </a:buClr>
              <a:buFont typeface="Arial" panose="020B0604020202020204" pitchFamily="34" charset="0"/>
              <a:buChar char="•"/>
            </a:pPr>
            <a:r>
              <a:rPr lang="da-DK" sz="1800" dirty="0">
                <a:solidFill>
                  <a:srgbClr val="400000"/>
                </a:solidFill>
              </a:rPr>
              <a:t>Det er individuelt, hvor meget der skal til før din triglycerid påvirkes</a:t>
            </a:r>
          </a:p>
          <a:p>
            <a:pPr marL="342900" indent="-342900">
              <a:buFont typeface="Courier New" panose="02070309020205020404" pitchFamily="49" charset="0"/>
              <a:buChar char="o"/>
            </a:pPr>
            <a:endParaRPr lang="da-DK" dirty="0"/>
          </a:p>
        </p:txBody>
      </p:sp>
    </p:spTree>
    <p:extLst>
      <p:ext uri="{BB962C8B-B14F-4D97-AF65-F5344CB8AC3E}">
        <p14:creationId xmlns:p14="http://schemas.microsoft.com/office/powerpoint/2010/main" val="25075897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ladsholder til indhold 13" descr="Gruppe af desserter på et bord">
            <a:extLst>
              <a:ext uri="{FF2B5EF4-FFF2-40B4-BE49-F238E27FC236}">
                <a16:creationId xmlns:a16="http://schemas.microsoft.com/office/drawing/2014/main" id="{C98111DD-BC57-6B88-C406-94F03B2C3C20}"/>
              </a:ext>
            </a:extLst>
          </p:cNvPr>
          <p:cNvPicPr>
            <a:picLocks noGrp="1" noChangeAspect="1"/>
          </p:cNvPicPr>
          <p:nvPr>
            <p:ph type="pic" sz="quarter" idx="18"/>
          </p:nvPr>
        </p:nvPicPr>
        <p:blipFill>
          <a:blip r:embed="rId3" cstate="email">
            <a:extLst>
              <a:ext uri="{28A0092B-C50C-407E-A947-70E740481C1C}">
                <a14:useLocalDpi xmlns:a14="http://schemas.microsoft.com/office/drawing/2010/main" val="0"/>
              </a:ext>
            </a:extLst>
          </a:blip>
          <a:srcRect/>
          <a:stretch>
            <a:fillRect/>
          </a:stretch>
        </p:blipFill>
        <p:spPr>
          <a:xfrm>
            <a:off x="6184900" y="539749"/>
            <a:ext cx="5465763" cy="5776913"/>
          </a:xfrm>
          <a:noFill/>
        </p:spPr>
      </p:pic>
      <p:sp>
        <p:nvSpPr>
          <p:cNvPr id="30" name="Title 2">
            <a:extLst>
              <a:ext uri="{FF2B5EF4-FFF2-40B4-BE49-F238E27FC236}">
                <a16:creationId xmlns:a16="http://schemas.microsoft.com/office/drawing/2014/main" id="{04F7B1DA-D38D-2337-185F-3F35C0DCF00F}"/>
              </a:ext>
            </a:extLst>
          </p:cNvPr>
          <p:cNvSpPr>
            <a:spLocks noGrp="1"/>
          </p:cNvSpPr>
          <p:nvPr>
            <p:ph type="title"/>
          </p:nvPr>
        </p:nvSpPr>
        <p:spPr>
          <a:xfrm>
            <a:off x="540000" y="466344"/>
            <a:ext cx="5446800" cy="1171656"/>
          </a:xfrm>
        </p:spPr>
        <p:txBody>
          <a:bodyPr anchor="t">
            <a:normAutofit/>
          </a:bodyPr>
          <a:lstStyle/>
          <a:p>
            <a:r>
              <a:rPr lang="en-US"/>
              <a:t>Den </a:t>
            </a:r>
            <a:r>
              <a:rPr lang="en-US" err="1"/>
              <a:t>søde</a:t>
            </a:r>
            <a:r>
              <a:rPr lang="en-US"/>
              <a:t> </a:t>
            </a:r>
            <a:r>
              <a:rPr lang="en-US" err="1"/>
              <a:t>tand</a:t>
            </a:r>
            <a:endParaRPr lang="en-US"/>
          </a:p>
        </p:txBody>
      </p:sp>
      <p:sp>
        <p:nvSpPr>
          <p:cNvPr id="38" name="Subtitle 3">
            <a:extLst>
              <a:ext uri="{FF2B5EF4-FFF2-40B4-BE49-F238E27FC236}">
                <a16:creationId xmlns:a16="http://schemas.microsoft.com/office/drawing/2014/main" id="{D27E5E93-D12A-0836-4AF3-FFF8CD8A88FF}"/>
              </a:ext>
            </a:extLst>
          </p:cNvPr>
          <p:cNvSpPr>
            <a:spLocks noGrp="1"/>
          </p:cNvSpPr>
          <p:nvPr>
            <p:ph type="subTitle" idx="13"/>
          </p:nvPr>
        </p:nvSpPr>
        <p:spPr>
          <a:xfrm>
            <a:off x="540000" y="1818000"/>
            <a:ext cx="5464800" cy="291600"/>
          </a:xfrm>
        </p:spPr>
        <p:txBody>
          <a:bodyPr/>
          <a:lstStyle/>
          <a:p>
            <a:endParaRPr lang="en-US"/>
          </a:p>
        </p:txBody>
      </p:sp>
      <p:sp>
        <p:nvSpPr>
          <p:cNvPr id="32" name="Content Placeholder 4">
            <a:extLst>
              <a:ext uri="{FF2B5EF4-FFF2-40B4-BE49-F238E27FC236}">
                <a16:creationId xmlns:a16="http://schemas.microsoft.com/office/drawing/2014/main" id="{C4E03576-7920-6875-8FA6-7DAD4EFA3FFB}"/>
              </a:ext>
            </a:extLst>
          </p:cNvPr>
          <p:cNvSpPr>
            <a:spLocks noGrp="1"/>
          </p:cNvSpPr>
          <p:nvPr>
            <p:ph idx="1"/>
          </p:nvPr>
        </p:nvSpPr>
        <p:spPr>
          <a:xfrm>
            <a:off x="540000" y="2524124"/>
            <a:ext cx="5463074" cy="3792539"/>
          </a:xfrm>
        </p:spPr>
        <p:txBody>
          <a:bodyPr>
            <a:normAutofit/>
          </a:bodyPr>
          <a:lstStyle/>
          <a:p>
            <a:pPr marL="0" indent="0">
              <a:lnSpc>
                <a:spcPct val="150000"/>
              </a:lnSpc>
              <a:buClr>
                <a:srgbClr val="CFAAF6"/>
              </a:buClr>
              <a:buNone/>
            </a:pPr>
            <a:r>
              <a:rPr lang="da-DK" sz="1800" b="1" dirty="0"/>
              <a:t>De officielle anbefalinger: </a:t>
            </a:r>
            <a:r>
              <a:rPr lang="da-DK" sz="1800" dirty="0">
                <a:solidFill>
                  <a:srgbClr val="F74030"/>
                </a:solidFill>
              </a:rPr>
              <a:t>Spis mindre af </a:t>
            </a:r>
            <a:r>
              <a:rPr lang="da-DK" sz="1800" dirty="0"/>
              <a:t>det søde, salte og fede</a:t>
            </a:r>
          </a:p>
          <a:p>
            <a:pPr>
              <a:lnSpc>
                <a:spcPct val="150000"/>
              </a:lnSpc>
              <a:buClr>
                <a:srgbClr val="CFAAF6"/>
              </a:buClr>
            </a:pPr>
            <a:endParaRPr lang="da-DK" sz="1800" dirty="0"/>
          </a:p>
          <a:p>
            <a:pPr>
              <a:lnSpc>
                <a:spcPct val="150000"/>
              </a:lnSpc>
              <a:buClr>
                <a:srgbClr val="F74030"/>
              </a:buClr>
            </a:pPr>
            <a:r>
              <a:rPr lang="da-DK" sz="1800" b="1" dirty="0"/>
              <a:t>Risiko for hjerte-kar-sygdom</a:t>
            </a:r>
          </a:p>
          <a:p>
            <a:pPr>
              <a:lnSpc>
                <a:spcPct val="150000"/>
              </a:lnSpc>
              <a:buClr>
                <a:srgbClr val="F74030"/>
              </a:buClr>
            </a:pPr>
            <a:endParaRPr lang="da-DK" sz="1800" b="1" dirty="0"/>
          </a:p>
          <a:p>
            <a:pPr>
              <a:lnSpc>
                <a:spcPct val="150000"/>
              </a:lnSpc>
              <a:buClr>
                <a:srgbClr val="F74030"/>
              </a:buClr>
            </a:pPr>
            <a:r>
              <a:rPr lang="da-DK" sz="1800" b="1" dirty="0"/>
              <a:t>Hvad med chokolade?</a:t>
            </a:r>
          </a:p>
          <a:p>
            <a:pPr marL="0" indent="0">
              <a:buNone/>
            </a:pPr>
            <a:endParaRPr lang="en-US" dirty="0"/>
          </a:p>
        </p:txBody>
      </p:sp>
      <p:sp>
        <p:nvSpPr>
          <p:cNvPr id="40" name="Text Placeholder 5">
            <a:extLst>
              <a:ext uri="{FF2B5EF4-FFF2-40B4-BE49-F238E27FC236}">
                <a16:creationId xmlns:a16="http://schemas.microsoft.com/office/drawing/2014/main" id="{082CA8F9-89C9-ABF5-826A-38145C8F1807}"/>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E457BD2A-EA10-C262-EEC2-F7F9F5E18C15}"/>
              </a:ext>
            </a:extLst>
          </p:cNvPr>
          <p:cNvSpPr>
            <a:spLocks noGrp="1"/>
          </p:cNvSpPr>
          <p:nvPr>
            <p:ph type="ftr" sz="quarter" idx="11"/>
          </p:nvPr>
        </p:nvSpPr>
        <p:spPr>
          <a:xfrm>
            <a:off x="6188400" y="180000"/>
            <a:ext cx="5083200" cy="180000"/>
          </a:xfrm>
        </p:spPr>
        <p:txBody>
          <a:bodyPr anchor="ctr">
            <a:normAutofit/>
          </a:bodyPr>
          <a:lstStyle/>
          <a:p>
            <a:pPr>
              <a:spcAft>
                <a:spcPts val="600"/>
              </a:spcAft>
            </a:pPr>
            <a:r>
              <a:rPr lang="da-DK"/>
              <a:t>Hjerteforeningen</a:t>
            </a:r>
          </a:p>
        </p:txBody>
      </p:sp>
      <p:sp>
        <p:nvSpPr>
          <p:cNvPr id="4" name="Pladsholder til slidenummer 3">
            <a:extLst>
              <a:ext uri="{FF2B5EF4-FFF2-40B4-BE49-F238E27FC236}">
                <a16:creationId xmlns:a16="http://schemas.microsoft.com/office/drawing/2014/main" id="{39975115-D28A-9429-B444-F3517632A1AC}"/>
              </a:ext>
            </a:extLst>
          </p:cNvPr>
          <p:cNvSpPr>
            <a:spLocks noGrp="1"/>
          </p:cNvSpPr>
          <p:nvPr>
            <p:ph type="sldNum" sz="quarter" idx="12"/>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17</a:t>
            </a:fld>
            <a:endParaRPr lang="da-DK"/>
          </a:p>
        </p:txBody>
      </p:sp>
    </p:spTree>
    <p:extLst>
      <p:ext uri="{BB962C8B-B14F-4D97-AF65-F5344CB8AC3E}">
        <p14:creationId xmlns:p14="http://schemas.microsoft.com/office/powerpoint/2010/main" val="23106632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39BA69-5B94-120F-F2F0-C12F69E1830E}"/>
            </a:ext>
          </a:extLst>
        </p:cNvPr>
        <p:cNvGrpSpPr/>
        <p:nvPr/>
      </p:nvGrpSpPr>
      <p:grpSpPr>
        <a:xfrm>
          <a:off x="0" y="0"/>
          <a:ext cx="0" cy="0"/>
          <a:chOff x="0" y="0"/>
          <a:chExt cx="0" cy="0"/>
        </a:xfrm>
      </p:grpSpPr>
      <p:pic>
        <p:nvPicPr>
          <p:cNvPr id="50" name="Billede 49" descr="Et billede, der indeholder frugt, citrus, Fastfood, Snack&#10;&#10;AI-genereret indhold kan være ukorrekt.">
            <a:extLst>
              <a:ext uri="{FF2B5EF4-FFF2-40B4-BE49-F238E27FC236}">
                <a16:creationId xmlns:a16="http://schemas.microsoft.com/office/drawing/2014/main" id="{D777600E-E5BB-78D9-2477-A3235131E00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971274" y="1993241"/>
            <a:ext cx="1096380" cy="1469149"/>
          </a:xfrm>
          <a:prstGeom prst="rect">
            <a:avLst/>
          </a:prstGeom>
        </p:spPr>
      </p:pic>
      <p:pic>
        <p:nvPicPr>
          <p:cNvPr id="27" name="Billede 26" descr="Et billede, der indeholder Snack, person, dessert, mad&#10;&#10;AI-genereret indhold kan være ukorrekt.">
            <a:extLst>
              <a:ext uri="{FF2B5EF4-FFF2-40B4-BE49-F238E27FC236}">
                <a16:creationId xmlns:a16="http://schemas.microsoft.com/office/drawing/2014/main" id="{9AB4F1AC-83B6-5ABA-CD4A-E4CCAB716C6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28480" y="4736954"/>
            <a:ext cx="728684" cy="1478800"/>
          </a:xfrm>
          <a:prstGeom prst="rect">
            <a:avLst/>
          </a:prstGeom>
        </p:spPr>
      </p:pic>
      <p:pic>
        <p:nvPicPr>
          <p:cNvPr id="25" name="Billede 24" descr="Et billede, der indeholder person, Fastfood, Snack, æg&#10;&#10;AI-genereret indhold kan være ukorrekt.">
            <a:extLst>
              <a:ext uri="{FF2B5EF4-FFF2-40B4-BE49-F238E27FC236}">
                <a16:creationId xmlns:a16="http://schemas.microsoft.com/office/drawing/2014/main" id="{EAE74AA1-61BA-BF7F-5522-420F51640094}"/>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219432" y="4843790"/>
            <a:ext cx="980879" cy="1285290"/>
          </a:xfrm>
          <a:prstGeom prst="rect">
            <a:avLst/>
          </a:prstGeom>
        </p:spPr>
      </p:pic>
      <p:sp>
        <p:nvSpPr>
          <p:cNvPr id="2" name="Titel 1">
            <a:extLst>
              <a:ext uri="{FF2B5EF4-FFF2-40B4-BE49-F238E27FC236}">
                <a16:creationId xmlns:a16="http://schemas.microsoft.com/office/drawing/2014/main" id="{783E277C-9713-AB14-6C99-9D6A223477D7}"/>
              </a:ext>
            </a:extLst>
          </p:cNvPr>
          <p:cNvSpPr>
            <a:spLocks noGrp="1"/>
          </p:cNvSpPr>
          <p:nvPr>
            <p:ph type="title"/>
          </p:nvPr>
        </p:nvSpPr>
        <p:spPr>
          <a:xfrm>
            <a:off x="482606" y="743366"/>
            <a:ext cx="7454894" cy="686530"/>
          </a:xfrm>
        </p:spPr>
        <p:txBody>
          <a:bodyPr/>
          <a:lstStyle/>
          <a:p>
            <a:r>
              <a:rPr lang="da-DK" dirty="0">
                <a:solidFill>
                  <a:srgbClr val="F74030"/>
                </a:solidFill>
              </a:rPr>
              <a:t>Max 5 håndfulde om ugen</a:t>
            </a:r>
          </a:p>
        </p:txBody>
      </p:sp>
      <p:sp>
        <p:nvSpPr>
          <p:cNvPr id="3" name="Pladsholder til dato 2">
            <a:extLst>
              <a:ext uri="{FF2B5EF4-FFF2-40B4-BE49-F238E27FC236}">
                <a16:creationId xmlns:a16="http://schemas.microsoft.com/office/drawing/2014/main" id="{8694764E-FE1F-5715-D935-C550E318380E}"/>
              </a:ext>
            </a:extLst>
          </p:cNvPr>
          <p:cNvSpPr>
            <a:spLocks noGrp="1"/>
          </p:cNvSpPr>
          <p:nvPr>
            <p:ph type="dt" sz="half" idx="10"/>
          </p:nvPr>
        </p:nvSpPr>
        <p:spPr/>
        <p:txBody>
          <a:bodyPr/>
          <a:lstStyle/>
          <a:p>
            <a:r>
              <a:rPr lang="da-DK"/>
              <a:t>22.04.2025</a:t>
            </a:r>
          </a:p>
        </p:txBody>
      </p:sp>
      <p:sp>
        <p:nvSpPr>
          <p:cNvPr id="4" name="Pladsholder til sidefod 3">
            <a:extLst>
              <a:ext uri="{FF2B5EF4-FFF2-40B4-BE49-F238E27FC236}">
                <a16:creationId xmlns:a16="http://schemas.microsoft.com/office/drawing/2014/main" id="{6A8DBE6E-9692-73F0-4F4F-0A6627FFEF8D}"/>
              </a:ext>
            </a:extLst>
          </p:cNvPr>
          <p:cNvSpPr>
            <a:spLocks noGrp="1"/>
          </p:cNvSpPr>
          <p:nvPr>
            <p:ph type="ftr" sz="quarter" idx="11"/>
          </p:nvPr>
        </p:nvSpPr>
        <p:spPr/>
        <p:txBody>
          <a:bodyPr/>
          <a:lstStyle/>
          <a:p>
            <a:r>
              <a:rPr lang="da-DK"/>
              <a:t>Hjerteforeningen</a:t>
            </a:r>
          </a:p>
        </p:txBody>
      </p:sp>
      <p:sp>
        <p:nvSpPr>
          <p:cNvPr id="5" name="Pladsholder til slidenummer 4">
            <a:extLst>
              <a:ext uri="{FF2B5EF4-FFF2-40B4-BE49-F238E27FC236}">
                <a16:creationId xmlns:a16="http://schemas.microsoft.com/office/drawing/2014/main" id="{C2020563-CCF1-552E-3349-16AAB2A8AFDA}"/>
              </a:ext>
            </a:extLst>
          </p:cNvPr>
          <p:cNvSpPr>
            <a:spLocks noGrp="1"/>
          </p:cNvSpPr>
          <p:nvPr>
            <p:ph type="sldNum" sz="quarter" idx="12"/>
          </p:nvPr>
        </p:nvSpPr>
        <p:spPr/>
        <p:txBody>
          <a:bodyPr/>
          <a:lstStyle/>
          <a:p>
            <a:fld id="{24C8C45C-947F-4981-8B3F-4F32E973C901}" type="slidenum">
              <a:rPr lang="da-DK" smtClean="0"/>
              <a:pPr/>
              <a:t>18</a:t>
            </a:fld>
            <a:endParaRPr lang="da-DK"/>
          </a:p>
        </p:txBody>
      </p:sp>
      <p:sp>
        <p:nvSpPr>
          <p:cNvPr id="8" name="Tekstfelt 7">
            <a:extLst>
              <a:ext uri="{FF2B5EF4-FFF2-40B4-BE49-F238E27FC236}">
                <a16:creationId xmlns:a16="http://schemas.microsoft.com/office/drawing/2014/main" id="{560DFEA8-8D7B-EE28-BA4C-3661227BB8CD}"/>
              </a:ext>
            </a:extLst>
          </p:cNvPr>
          <p:cNvSpPr txBox="1"/>
          <p:nvPr/>
        </p:nvSpPr>
        <p:spPr>
          <a:xfrm>
            <a:off x="486253" y="1770336"/>
            <a:ext cx="2304441" cy="1969770"/>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a-DK" sz="2000" b="1" dirty="0">
                <a:solidFill>
                  <a:srgbClr val="400000"/>
                </a:solidFill>
              </a:rPr>
              <a:t>Slik</a:t>
            </a:r>
          </a:p>
          <a:p>
            <a:r>
              <a:rPr lang="da-DK" dirty="0">
                <a:solidFill>
                  <a:srgbClr val="400000"/>
                </a:solidFill>
              </a:rPr>
              <a:t>Lakrids</a:t>
            </a:r>
          </a:p>
          <a:p>
            <a:r>
              <a:rPr lang="da-DK" dirty="0">
                <a:solidFill>
                  <a:srgbClr val="400000"/>
                </a:solidFill>
              </a:rPr>
              <a:t>Vingummi</a:t>
            </a:r>
          </a:p>
          <a:p>
            <a:r>
              <a:rPr lang="da-DK" dirty="0" err="1">
                <a:solidFill>
                  <a:srgbClr val="400000"/>
                </a:solidFill>
              </a:rPr>
              <a:t>Bolcher</a:t>
            </a:r>
            <a:endParaRPr lang="da-DK" dirty="0">
              <a:solidFill>
                <a:srgbClr val="400000"/>
              </a:solidFill>
            </a:endParaRPr>
          </a:p>
          <a:p>
            <a:r>
              <a:rPr lang="da-DK" dirty="0">
                <a:solidFill>
                  <a:srgbClr val="400000"/>
                </a:solidFill>
              </a:rPr>
              <a:t>Karameller</a:t>
            </a:r>
          </a:p>
          <a:p>
            <a:r>
              <a:rPr lang="da-DK" dirty="0">
                <a:solidFill>
                  <a:srgbClr val="400000"/>
                </a:solidFill>
              </a:rPr>
              <a:t>Skumfiduser</a:t>
            </a:r>
          </a:p>
          <a:p>
            <a:r>
              <a:rPr lang="da-DK" dirty="0">
                <a:solidFill>
                  <a:srgbClr val="400000"/>
                </a:solidFill>
              </a:rPr>
              <a:t>Sukkerfrie varianter</a:t>
            </a:r>
            <a:endParaRPr lang="da-DK" dirty="0">
              <a:solidFill>
                <a:srgbClr val="400000"/>
              </a:solidFill>
              <a:effectLst/>
              <a:latin typeface="Poppins SemiBold" pitchFamily="2" charset="77"/>
            </a:endParaRPr>
          </a:p>
        </p:txBody>
      </p:sp>
      <p:grpSp>
        <p:nvGrpSpPr>
          <p:cNvPr id="21" name="Gruppe 20">
            <a:extLst>
              <a:ext uri="{FF2B5EF4-FFF2-40B4-BE49-F238E27FC236}">
                <a16:creationId xmlns:a16="http://schemas.microsoft.com/office/drawing/2014/main" id="{985B9E9D-A74B-07B5-03BE-335D819BB9EC}"/>
              </a:ext>
            </a:extLst>
          </p:cNvPr>
          <p:cNvGrpSpPr/>
          <p:nvPr/>
        </p:nvGrpSpPr>
        <p:grpSpPr>
          <a:xfrm>
            <a:off x="3339666" y="1733382"/>
            <a:ext cx="2520675" cy="2228965"/>
            <a:chOff x="5979077" y="1253167"/>
            <a:chExt cx="2520675" cy="2414888"/>
          </a:xfrm>
        </p:grpSpPr>
        <p:sp>
          <p:nvSpPr>
            <p:cNvPr id="7" name="Tekstfelt 6">
              <a:extLst>
                <a:ext uri="{FF2B5EF4-FFF2-40B4-BE49-F238E27FC236}">
                  <a16:creationId xmlns:a16="http://schemas.microsoft.com/office/drawing/2014/main" id="{87AF0E64-842A-2154-5915-E61DDE5A7C44}"/>
                </a:ext>
              </a:extLst>
            </p:cNvPr>
            <p:cNvSpPr txBox="1"/>
            <p:nvPr/>
          </p:nvSpPr>
          <p:spPr>
            <a:xfrm>
              <a:off x="6096000" y="1300567"/>
              <a:ext cx="2403752" cy="236748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a-DK" sz="2000" b="1" dirty="0">
                  <a:solidFill>
                    <a:srgbClr val="400000"/>
                  </a:solidFill>
                </a:rPr>
                <a:t>Chokolade</a:t>
              </a:r>
            </a:p>
            <a:p>
              <a:r>
                <a:rPr lang="da-DK" dirty="0">
                  <a:solidFill>
                    <a:srgbClr val="400000"/>
                  </a:solidFill>
                </a:rPr>
                <a:t>Fyldt chokolade</a:t>
              </a:r>
            </a:p>
            <a:p>
              <a:r>
                <a:rPr lang="da-DK" dirty="0">
                  <a:solidFill>
                    <a:srgbClr val="400000"/>
                  </a:solidFill>
                </a:rPr>
                <a:t>Pladechokolade</a:t>
              </a:r>
            </a:p>
            <a:p>
              <a:r>
                <a:rPr lang="da-DK" dirty="0">
                  <a:solidFill>
                    <a:srgbClr val="400000"/>
                  </a:solidFill>
                </a:rPr>
                <a:t>Marcipanbrød</a:t>
              </a:r>
            </a:p>
            <a:p>
              <a:r>
                <a:rPr lang="da-DK" dirty="0">
                  <a:solidFill>
                    <a:srgbClr val="400000"/>
                  </a:solidFill>
                </a:rPr>
                <a:t>Chokoladepålæg</a:t>
              </a:r>
            </a:p>
            <a:p>
              <a:r>
                <a:rPr lang="da-DK" dirty="0">
                  <a:solidFill>
                    <a:srgbClr val="400000"/>
                  </a:solidFill>
                </a:rPr>
                <a:t>Chokoladebarer</a:t>
              </a:r>
            </a:p>
            <a:p>
              <a:r>
                <a:rPr lang="da-DK" dirty="0">
                  <a:solidFill>
                    <a:srgbClr val="400000"/>
                  </a:solidFill>
                </a:rPr>
                <a:t>flødebolle</a:t>
              </a:r>
            </a:p>
            <a:p>
              <a:pPr>
                <a:buNone/>
              </a:pPr>
              <a:endParaRPr lang="da-DK" sz="1400" dirty="0">
                <a:solidFill>
                  <a:srgbClr val="F74030"/>
                </a:solidFill>
                <a:effectLst/>
                <a:latin typeface="Poppins SemiBold" pitchFamily="2" charset="77"/>
              </a:endParaRPr>
            </a:p>
          </p:txBody>
        </p:sp>
        <p:cxnSp>
          <p:nvCxnSpPr>
            <p:cNvPr id="39" name="Lige forbindelse 38">
              <a:extLst>
                <a:ext uri="{FF2B5EF4-FFF2-40B4-BE49-F238E27FC236}">
                  <a16:creationId xmlns:a16="http://schemas.microsoft.com/office/drawing/2014/main" id="{01F92D35-3AFA-1B0D-F8C6-BDE9D6B79501}"/>
                </a:ext>
              </a:extLst>
            </p:cNvPr>
            <p:cNvCxnSpPr>
              <a:cxnSpLocks/>
            </p:cNvCxnSpPr>
            <p:nvPr/>
          </p:nvCxnSpPr>
          <p:spPr>
            <a:xfrm flipH="1">
              <a:off x="5979077" y="1253166"/>
              <a:ext cx="11121" cy="217583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24" name="Gruppe 23">
            <a:extLst>
              <a:ext uri="{FF2B5EF4-FFF2-40B4-BE49-F238E27FC236}">
                <a16:creationId xmlns:a16="http://schemas.microsoft.com/office/drawing/2014/main" id="{40778948-BE8A-26E5-1979-CC9C878D2224}"/>
              </a:ext>
            </a:extLst>
          </p:cNvPr>
          <p:cNvGrpSpPr/>
          <p:nvPr/>
        </p:nvGrpSpPr>
        <p:grpSpPr>
          <a:xfrm>
            <a:off x="6600606" y="1732546"/>
            <a:ext cx="2804348" cy="1975706"/>
            <a:chOff x="8880683" y="1253167"/>
            <a:chExt cx="2804348" cy="2185106"/>
          </a:xfrm>
        </p:grpSpPr>
        <p:sp>
          <p:nvSpPr>
            <p:cNvPr id="10" name="Tekstfelt 9">
              <a:extLst>
                <a:ext uri="{FF2B5EF4-FFF2-40B4-BE49-F238E27FC236}">
                  <a16:creationId xmlns:a16="http://schemas.microsoft.com/office/drawing/2014/main" id="{6ED05C6D-F9CF-D3F7-7FDF-19E0871CE1EB}"/>
                </a:ext>
              </a:extLst>
            </p:cNvPr>
            <p:cNvSpPr txBox="1"/>
            <p:nvPr/>
          </p:nvSpPr>
          <p:spPr>
            <a:xfrm>
              <a:off x="9027570" y="1327812"/>
              <a:ext cx="2657461" cy="2110461"/>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a-DK" sz="2000" b="1" dirty="0">
                  <a:solidFill>
                    <a:srgbClr val="400000"/>
                  </a:solidFill>
                </a:rPr>
                <a:t>Snackbarer</a:t>
              </a:r>
            </a:p>
            <a:p>
              <a:r>
                <a:rPr lang="da-DK" dirty="0" err="1">
                  <a:solidFill>
                    <a:srgbClr val="400000"/>
                  </a:solidFill>
                </a:rPr>
                <a:t>Müslibar</a:t>
              </a:r>
              <a:endParaRPr lang="da-DK" dirty="0">
                <a:solidFill>
                  <a:srgbClr val="400000"/>
                </a:solidFill>
              </a:endParaRPr>
            </a:p>
            <a:p>
              <a:r>
                <a:rPr lang="da-DK" dirty="0">
                  <a:solidFill>
                    <a:srgbClr val="400000"/>
                  </a:solidFill>
                </a:rPr>
                <a:t>mælkesnitte</a:t>
              </a:r>
            </a:p>
            <a:p>
              <a:r>
                <a:rPr lang="da-DK" dirty="0">
                  <a:solidFill>
                    <a:srgbClr val="400000"/>
                  </a:solidFill>
                </a:rPr>
                <a:t>vafler</a:t>
              </a:r>
            </a:p>
            <a:p>
              <a:r>
                <a:rPr lang="da-DK" dirty="0">
                  <a:solidFill>
                    <a:srgbClr val="400000"/>
                  </a:solidFill>
                </a:rPr>
                <a:t>proteinbar </a:t>
              </a:r>
            </a:p>
            <a:p>
              <a:r>
                <a:rPr lang="da-DK" dirty="0">
                  <a:solidFill>
                    <a:srgbClr val="400000"/>
                  </a:solidFill>
                </a:rPr>
                <a:t>nøddebar</a:t>
              </a:r>
            </a:p>
            <a:p>
              <a:endParaRPr lang="da-DK" sz="1400" dirty="0">
                <a:solidFill>
                  <a:srgbClr val="F74030"/>
                </a:solidFill>
                <a:effectLst/>
                <a:latin typeface="Poppins SemiBold" pitchFamily="2" charset="77"/>
              </a:endParaRPr>
            </a:p>
          </p:txBody>
        </p:sp>
        <p:cxnSp>
          <p:nvCxnSpPr>
            <p:cNvPr id="42" name="Lige forbindelse 41">
              <a:extLst>
                <a:ext uri="{FF2B5EF4-FFF2-40B4-BE49-F238E27FC236}">
                  <a16:creationId xmlns:a16="http://schemas.microsoft.com/office/drawing/2014/main" id="{044A586A-B57B-B222-7B37-59A4C34BEBD8}"/>
                </a:ext>
              </a:extLst>
            </p:cNvPr>
            <p:cNvCxnSpPr>
              <a:cxnSpLocks/>
            </p:cNvCxnSpPr>
            <p:nvPr/>
          </p:nvCxnSpPr>
          <p:spPr>
            <a:xfrm flipH="1">
              <a:off x="8880683" y="1253166"/>
              <a:ext cx="11121" cy="217583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cxnSp>
        <p:nvCxnSpPr>
          <p:cNvPr id="18" name="Lige forbindelse 17">
            <a:extLst>
              <a:ext uri="{FF2B5EF4-FFF2-40B4-BE49-F238E27FC236}">
                <a16:creationId xmlns:a16="http://schemas.microsoft.com/office/drawing/2014/main" id="{94212A14-10D8-C508-FC05-4CFBB7DB70F8}"/>
              </a:ext>
            </a:extLst>
          </p:cNvPr>
          <p:cNvCxnSpPr>
            <a:cxnSpLocks/>
          </p:cNvCxnSpPr>
          <p:nvPr/>
        </p:nvCxnSpPr>
        <p:spPr>
          <a:xfrm flipH="1">
            <a:off x="482606" y="3957909"/>
            <a:ext cx="11166947" cy="0"/>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28" name="Gruppe 27">
            <a:extLst>
              <a:ext uri="{FF2B5EF4-FFF2-40B4-BE49-F238E27FC236}">
                <a16:creationId xmlns:a16="http://schemas.microsoft.com/office/drawing/2014/main" id="{AEDA4231-DCFA-6754-BE1B-510AD762ED33}"/>
              </a:ext>
            </a:extLst>
          </p:cNvPr>
          <p:cNvGrpSpPr/>
          <p:nvPr/>
        </p:nvGrpSpPr>
        <p:grpSpPr>
          <a:xfrm>
            <a:off x="9460671" y="1852685"/>
            <a:ext cx="1923609" cy="1856643"/>
            <a:chOff x="8880683" y="1253166"/>
            <a:chExt cx="3524958" cy="2175834"/>
          </a:xfrm>
        </p:grpSpPr>
        <p:sp>
          <p:nvSpPr>
            <p:cNvPr id="29" name="Tekstfelt 28">
              <a:extLst>
                <a:ext uri="{FF2B5EF4-FFF2-40B4-BE49-F238E27FC236}">
                  <a16:creationId xmlns:a16="http://schemas.microsoft.com/office/drawing/2014/main" id="{826AFC57-4F28-5AF2-7BF0-E3F2DE142D90}"/>
                </a:ext>
              </a:extLst>
            </p:cNvPr>
            <p:cNvSpPr txBox="1"/>
            <p:nvPr/>
          </p:nvSpPr>
          <p:spPr>
            <a:xfrm>
              <a:off x="9139525" y="1253970"/>
              <a:ext cx="3266116" cy="1659169"/>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a-DK" sz="2000" b="1" dirty="0">
                  <a:solidFill>
                    <a:srgbClr val="400000"/>
                  </a:solidFill>
                </a:rPr>
                <a:t>Salte snacks</a:t>
              </a:r>
            </a:p>
            <a:p>
              <a:r>
                <a:rPr lang="da-DK" dirty="0">
                  <a:solidFill>
                    <a:srgbClr val="400000"/>
                  </a:solidFill>
                </a:rPr>
                <a:t>Chips</a:t>
              </a:r>
            </a:p>
            <a:p>
              <a:r>
                <a:rPr lang="da-DK" dirty="0" err="1">
                  <a:solidFill>
                    <a:srgbClr val="400000"/>
                  </a:solidFill>
                </a:rPr>
                <a:t>Nachos</a:t>
              </a:r>
              <a:endParaRPr lang="da-DK" dirty="0">
                <a:solidFill>
                  <a:srgbClr val="400000"/>
                </a:solidFill>
              </a:endParaRPr>
            </a:p>
            <a:p>
              <a:r>
                <a:rPr lang="da-DK" dirty="0">
                  <a:solidFill>
                    <a:srgbClr val="400000"/>
                  </a:solidFill>
                </a:rPr>
                <a:t>Flæskesvær</a:t>
              </a:r>
            </a:p>
            <a:p>
              <a:r>
                <a:rPr lang="da-DK" dirty="0">
                  <a:solidFill>
                    <a:srgbClr val="400000"/>
                  </a:solidFill>
                </a:rPr>
                <a:t>Popcorn</a:t>
              </a:r>
            </a:p>
          </p:txBody>
        </p:sp>
        <p:cxnSp>
          <p:nvCxnSpPr>
            <p:cNvPr id="30" name="Lige forbindelse 29">
              <a:extLst>
                <a:ext uri="{FF2B5EF4-FFF2-40B4-BE49-F238E27FC236}">
                  <a16:creationId xmlns:a16="http://schemas.microsoft.com/office/drawing/2014/main" id="{621B9A02-1D27-AAE9-E499-74CEC3789DF4}"/>
                </a:ext>
              </a:extLst>
            </p:cNvPr>
            <p:cNvCxnSpPr>
              <a:cxnSpLocks/>
            </p:cNvCxnSpPr>
            <p:nvPr/>
          </p:nvCxnSpPr>
          <p:spPr>
            <a:xfrm flipH="1">
              <a:off x="8880683" y="1253166"/>
              <a:ext cx="11121" cy="217583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sp>
        <p:nvSpPr>
          <p:cNvPr id="32" name="Tekstfelt 31">
            <a:extLst>
              <a:ext uri="{FF2B5EF4-FFF2-40B4-BE49-F238E27FC236}">
                <a16:creationId xmlns:a16="http://schemas.microsoft.com/office/drawing/2014/main" id="{21B28E4F-5DB5-9348-BF43-B60556A75EC5}"/>
              </a:ext>
            </a:extLst>
          </p:cNvPr>
          <p:cNvSpPr txBox="1"/>
          <p:nvPr/>
        </p:nvSpPr>
        <p:spPr>
          <a:xfrm>
            <a:off x="482607" y="4180848"/>
            <a:ext cx="2019526" cy="252376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a-DK" sz="2000" b="1" dirty="0">
                <a:solidFill>
                  <a:srgbClr val="400000"/>
                </a:solidFill>
              </a:rPr>
              <a:t>Kage</a:t>
            </a:r>
          </a:p>
          <a:p>
            <a:r>
              <a:rPr lang="da-DK" dirty="0">
                <a:solidFill>
                  <a:srgbClr val="400000"/>
                </a:solidFill>
              </a:rPr>
              <a:t>Skærekage</a:t>
            </a:r>
          </a:p>
          <a:p>
            <a:r>
              <a:rPr lang="da-DK" dirty="0">
                <a:solidFill>
                  <a:srgbClr val="400000"/>
                </a:solidFill>
              </a:rPr>
              <a:t>Tørkage</a:t>
            </a:r>
          </a:p>
          <a:p>
            <a:r>
              <a:rPr lang="da-DK" dirty="0">
                <a:solidFill>
                  <a:srgbClr val="400000"/>
                </a:solidFill>
              </a:rPr>
              <a:t>Småkage</a:t>
            </a:r>
          </a:p>
          <a:p>
            <a:r>
              <a:rPr lang="da-DK" dirty="0">
                <a:solidFill>
                  <a:srgbClr val="400000"/>
                </a:solidFill>
              </a:rPr>
              <a:t>Cookie</a:t>
            </a:r>
          </a:p>
          <a:p>
            <a:r>
              <a:rPr lang="da-DK" dirty="0">
                <a:solidFill>
                  <a:srgbClr val="400000"/>
                </a:solidFill>
              </a:rPr>
              <a:t>Wienerbrød</a:t>
            </a:r>
          </a:p>
          <a:p>
            <a:r>
              <a:rPr lang="da-DK" dirty="0">
                <a:solidFill>
                  <a:srgbClr val="400000"/>
                </a:solidFill>
              </a:rPr>
              <a:t>Flødeskumskage</a:t>
            </a:r>
          </a:p>
          <a:p>
            <a:r>
              <a:rPr lang="da-DK" dirty="0">
                <a:solidFill>
                  <a:srgbClr val="400000"/>
                </a:solidFill>
              </a:rPr>
              <a:t>Trøfler</a:t>
            </a:r>
          </a:p>
          <a:p>
            <a:r>
              <a:rPr lang="da-DK" dirty="0">
                <a:solidFill>
                  <a:srgbClr val="400000"/>
                </a:solidFill>
              </a:rPr>
              <a:t>Tærte</a:t>
            </a:r>
          </a:p>
        </p:txBody>
      </p:sp>
      <p:grpSp>
        <p:nvGrpSpPr>
          <p:cNvPr id="33" name="Gruppe 32">
            <a:extLst>
              <a:ext uri="{FF2B5EF4-FFF2-40B4-BE49-F238E27FC236}">
                <a16:creationId xmlns:a16="http://schemas.microsoft.com/office/drawing/2014/main" id="{0EA68E5D-A668-225D-12F8-706375515BF0}"/>
              </a:ext>
            </a:extLst>
          </p:cNvPr>
          <p:cNvGrpSpPr/>
          <p:nvPr/>
        </p:nvGrpSpPr>
        <p:grpSpPr>
          <a:xfrm>
            <a:off x="3339666" y="3879567"/>
            <a:ext cx="2520675" cy="2739212"/>
            <a:chOff x="5979077" y="760355"/>
            <a:chExt cx="2520675" cy="2976813"/>
          </a:xfrm>
        </p:grpSpPr>
        <p:sp>
          <p:nvSpPr>
            <p:cNvPr id="34" name="Tekstfelt 33">
              <a:extLst>
                <a:ext uri="{FF2B5EF4-FFF2-40B4-BE49-F238E27FC236}">
                  <a16:creationId xmlns:a16="http://schemas.microsoft.com/office/drawing/2014/main" id="{78336D84-E570-A625-720C-FAEA9DA09FF4}"/>
                </a:ext>
              </a:extLst>
            </p:cNvPr>
            <p:cNvSpPr txBox="1"/>
            <p:nvPr/>
          </p:nvSpPr>
          <p:spPr>
            <a:xfrm>
              <a:off x="6096000" y="760355"/>
              <a:ext cx="2403752" cy="2976812"/>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endParaRPr lang="da-DK" b="1" dirty="0">
                <a:solidFill>
                  <a:schemeClr val="tx2"/>
                </a:solidFill>
              </a:endParaRPr>
            </a:p>
            <a:p>
              <a:r>
                <a:rPr lang="da-DK" sz="2000" b="1" dirty="0">
                  <a:solidFill>
                    <a:srgbClr val="400000"/>
                  </a:solidFill>
                </a:rPr>
                <a:t>Søde drikke</a:t>
              </a:r>
            </a:p>
            <a:p>
              <a:r>
                <a:rPr lang="da-DK" dirty="0">
                  <a:solidFill>
                    <a:srgbClr val="400000"/>
                  </a:solidFill>
                </a:rPr>
                <a:t>Sodavand</a:t>
              </a:r>
            </a:p>
            <a:p>
              <a:r>
                <a:rPr lang="da-DK" dirty="0">
                  <a:solidFill>
                    <a:srgbClr val="400000"/>
                  </a:solidFill>
                </a:rPr>
                <a:t>Saftevand</a:t>
              </a:r>
            </a:p>
            <a:p>
              <a:r>
                <a:rPr lang="da-DK" dirty="0">
                  <a:solidFill>
                    <a:srgbClr val="400000"/>
                  </a:solidFill>
                </a:rPr>
                <a:t>Iste</a:t>
              </a:r>
            </a:p>
            <a:p>
              <a:r>
                <a:rPr lang="da-DK" dirty="0">
                  <a:solidFill>
                    <a:srgbClr val="400000"/>
                  </a:solidFill>
                </a:rPr>
                <a:t>Energidrikke</a:t>
              </a:r>
            </a:p>
            <a:p>
              <a:r>
                <a:rPr lang="da-DK" dirty="0">
                  <a:solidFill>
                    <a:srgbClr val="400000"/>
                  </a:solidFill>
                </a:rPr>
                <a:t>Søde </a:t>
              </a:r>
              <a:r>
                <a:rPr lang="da-DK" dirty="0" err="1">
                  <a:solidFill>
                    <a:srgbClr val="400000"/>
                  </a:solidFill>
                </a:rPr>
                <a:t>kaffedrikke</a:t>
              </a:r>
              <a:endParaRPr lang="da-DK" dirty="0">
                <a:solidFill>
                  <a:srgbClr val="400000"/>
                </a:solidFill>
              </a:endParaRPr>
            </a:p>
            <a:p>
              <a:r>
                <a:rPr lang="da-DK" dirty="0">
                  <a:solidFill>
                    <a:srgbClr val="400000"/>
                  </a:solidFill>
                </a:rPr>
                <a:t>- også de kunstigt sødede drikke</a:t>
              </a:r>
            </a:p>
            <a:p>
              <a:pPr>
                <a:buNone/>
              </a:pPr>
              <a:endParaRPr lang="da-DK" sz="1400" dirty="0">
                <a:solidFill>
                  <a:srgbClr val="F74030"/>
                </a:solidFill>
                <a:effectLst/>
                <a:latin typeface="Poppins SemiBold" pitchFamily="2" charset="77"/>
              </a:endParaRPr>
            </a:p>
          </p:txBody>
        </p:sp>
        <p:cxnSp>
          <p:nvCxnSpPr>
            <p:cNvPr id="35" name="Lige forbindelse 34">
              <a:extLst>
                <a:ext uri="{FF2B5EF4-FFF2-40B4-BE49-F238E27FC236}">
                  <a16:creationId xmlns:a16="http://schemas.microsoft.com/office/drawing/2014/main" id="{0CBC10E2-8A45-A0B3-F9C3-5083DA09ACFC}"/>
                </a:ext>
              </a:extLst>
            </p:cNvPr>
            <p:cNvCxnSpPr>
              <a:cxnSpLocks/>
            </p:cNvCxnSpPr>
            <p:nvPr/>
          </p:nvCxnSpPr>
          <p:spPr>
            <a:xfrm>
              <a:off x="5979077" y="1055324"/>
              <a:ext cx="0" cy="268184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38" name="Gruppe 37">
            <a:extLst>
              <a:ext uri="{FF2B5EF4-FFF2-40B4-BE49-F238E27FC236}">
                <a16:creationId xmlns:a16="http://schemas.microsoft.com/office/drawing/2014/main" id="{AB57EBBD-5BBA-FA47-F615-2F86AC76F845}"/>
              </a:ext>
            </a:extLst>
          </p:cNvPr>
          <p:cNvGrpSpPr/>
          <p:nvPr/>
        </p:nvGrpSpPr>
        <p:grpSpPr>
          <a:xfrm>
            <a:off x="6600607" y="4108363"/>
            <a:ext cx="5048944" cy="2565475"/>
            <a:chOff x="8880684" y="992657"/>
            <a:chExt cx="9670679" cy="2837382"/>
          </a:xfrm>
        </p:grpSpPr>
        <p:sp>
          <p:nvSpPr>
            <p:cNvPr id="40" name="Tekstfelt 39">
              <a:extLst>
                <a:ext uri="{FF2B5EF4-FFF2-40B4-BE49-F238E27FC236}">
                  <a16:creationId xmlns:a16="http://schemas.microsoft.com/office/drawing/2014/main" id="{C7B494BE-7F25-1976-3AD1-50A79AF4CD40}"/>
                </a:ext>
              </a:extLst>
            </p:cNvPr>
            <p:cNvSpPr txBox="1"/>
            <p:nvPr/>
          </p:nvSpPr>
          <p:spPr>
            <a:xfrm>
              <a:off x="14666674" y="992657"/>
              <a:ext cx="3884689" cy="1804104"/>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a-DK" sz="2000" b="1" dirty="0">
                  <a:solidFill>
                    <a:srgbClr val="400000"/>
                  </a:solidFill>
                </a:rPr>
                <a:t>Is og desserter</a:t>
              </a:r>
            </a:p>
            <a:p>
              <a:r>
                <a:rPr lang="da-DK" dirty="0">
                  <a:solidFill>
                    <a:srgbClr val="400000"/>
                  </a:solidFill>
                </a:rPr>
                <a:t>Flødeis</a:t>
              </a:r>
            </a:p>
            <a:p>
              <a:r>
                <a:rPr lang="da-DK" dirty="0">
                  <a:solidFill>
                    <a:srgbClr val="400000"/>
                  </a:solidFill>
                </a:rPr>
                <a:t>Sodavandsis</a:t>
              </a:r>
            </a:p>
            <a:p>
              <a:r>
                <a:rPr lang="da-DK" dirty="0">
                  <a:solidFill>
                    <a:srgbClr val="400000"/>
                  </a:solidFill>
                </a:rPr>
                <a:t>Mousse</a:t>
              </a:r>
            </a:p>
            <a:p>
              <a:r>
                <a:rPr lang="da-DK" dirty="0">
                  <a:solidFill>
                    <a:srgbClr val="400000"/>
                  </a:solidFill>
                </a:rPr>
                <a:t>Fromage </a:t>
              </a:r>
            </a:p>
            <a:p>
              <a:endParaRPr lang="da-DK" sz="1400" dirty="0">
                <a:solidFill>
                  <a:srgbClr val="F74030"/>
                </a:solidFill>
                <a:effectLst/>
                <a:latin typeface="Poppins SemiBold" pitchFamily="2" charset="77"/>
              </a:endParaRPr>
            </a:p>
          </p:txBody>
        </p:sp>
        <p:cxnSp>
          <p:nvCxnSpPr>
            <p:cNvPr id="41" name="Lige forbindelse 40">
              <a:extLst>
                <a:ext uri="{FF2B5EF4-FFF2-40B4-BE49-F238E27FC236}">
                  <a16:creationId xmlns:a16="http://schemas.microsoft.com/office/drawing/2014/main" id="{88DA1CDA-C9AB-7C2E-AA62-081944F9E5D4}"/>
                </a:ext>
              </a:extLst>
            </p:cNvPr>
            <p:cNvCxnSpPr>
              <a:cxnSpLocks/>
            </p:cNvCxnSpPr>
            <p:nvPr/>
          </p:nvCxnSpPr>
          <p:spPr>
            <a:xfrm>
              <a:off x="8880683" y="1039973"/>
              <a:ext cx="11121" cy="2790066"/>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grpSp>
        <p:nvGrpSpPr>
          <p:cNvPr id="43" name="Gruppe 42">
            <a:extLst>
              <a:ext uri="{FF2B5EF4-FFF2-40B4-BE49-F238E27FC236}">
                <a16:creationId xmlns:a16="http://schemas.microsoft.com/office/drawing/2014/main" id="{5B628EE6-130D-62ED-AFEC-C1DFC102C194}"/>
              </a:ext>
            </a:extLst>
          </p:cNvPr>
          <p:cNvGrpSpPr/>
          <p:nvPr/>
        </p:nvGrpSpPr>
        <p:grpSpPr>
          <a:xfrm>
            <a:off x="6704092" y="4149565"/>
            <a:ext cx="2785886" cy="2522690"/>
            <a:chOff x="4430751" y="1253166"/>
            <a:chExt cx="4461053" cy="2175834"/>
          </a:xfrm>
        </p:grpSpPr>
        <p:sp>
          <p:nvSpPr>
            <p:cNvPr id="44" name="Tekstfelt 43">
              <a:extLst>
                <a:ext uri="{FF2B5EF4-FFF2-40B4-BE49-F238E27FC236}">
                  <a16:creationId xmlns:a16="http://schemas.microsoft.com/office/drawing/2014/main" id="{00D08B44-0A8E-6361-741C-5071C8863F7F}"/>
                </a:ext>
              </a:extLst>
            </p:cNvPr>
            <p:cNvSpPr txBox="1"/>
            <p:nvPr/>
          </p:nvSpPr>
          <p:spPr>
            <a:xfrm>
              <a:off x="4430751" y="1253166"/>
              <a:ext cx="3711053" cy="982198"/>
            </a:xfrm>
            <a:prstGeom prst="rect">
              <a:avLst/>
            </a:prstGeom>
            <a:noFill/>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r>
                <a:rPr lang="da-DK" sz="2000" b="1" dirty="0">
                  <a:solidFill>
                    <a:srgbClr val="400000"/>
                  </a:solidFill>
                </a:rPr>
                <a:t>Kiks</a:t>
              </a:r>
            </a:p>
            <a:p>
              <a:r>
                <a:rPr lang="da-DK" dirty="0">
                  <a:solidFill>
                    <a:srgbClr val="400000"/>
                  </a:solidFill>
                </a:rPr>
                <a:t>Chokoladekiks</a:t>
              </a:r>
            </a:p>
            <a:p>
              <a:r>
                <a:rPr lang="da-DK" dirty="0">
                  <a:solidFill>
                    <a:srgbClr val="400000"/>
                  </a:solidFill>
                </a:rPr>
                <a:t>Søde kiks</a:t>
              </a:r>
            </a:p>
            <a:p>
              <a:r>
                <a:rPr lang="da-DK" dirty="0">
                  <a:solidFill>
                    <a:srgbClr val="400000"/>
                  </a:solidFill>
                </a:rPr>
                <a:t>saltkiks</a:t>
              </a:r>
            </a:p>
          </p:txBody>
        </p:sp>
        <p:cxnSp>
          <p:nvCxnSpPr>
            <p:cNvPr id="45" name="Lige forbindelse 44">
              <a:extLst>
                <a:ext uri="{FF2B5EF4-FFF2-40B4-BE49-F238E27FC236}">
                  <a16:creationId xmlns:a16="http://schemas.microsoft.com/office/drawing/2014/main" id="{A84248C0-FBAD-D380-9C4E-FF5310AB85C4}"/>
                </a:ext>
              </a:extLst>
            </p:cNvPr>
            <p:cNvCxnSpPr>
              <a:cxnSpLocks/>
            </p:cNvCxnSpPr>
            <p:nvPr/>
          </p:nvCxnSpPr>
          <p:spPr>
            <a:xfrm flipH="1">
              <a:off x="8880683" y="1253166"/>
              <a:ext cx="11121" cy="2175834"/>
            </a:xfrm>
            <a:prstGeom prst="line">
              <a:avLst/>
            </a:prstGeom>
            <a:ln w="6350">
              <a:solidFill>
                <a:schemeClr val="accent1"/>
              </a:solidFill>
            </a:ln>
          </p:spPr>
          <p:style>
            <a:lnRef idx="1">
              <a:schemeClr val="accent1"/>
            </a:lnRef>
            <a:fillRef idx="0">
              <a:schemeClr val="accent1"/>
            </a:fillRef>
            <a:effectRef idx="0">
              <a:schemeClr val="accent1"/>
            </a:effectRef>
            <a:fontRef idx="minor">
              <a:schemeClr val="tx1"/>
            </a:fontRef>
          </p:style>
        </p:cxnSp>
      </p:grpSp>
      <p:pic>
        <p:nvPicPr>
          <p:cNvPr id="16" name="Billede 15" descr="Et billede, der indeholder køkkenudstyr, paletkniv&#10;&#10;AI-genereret indhold kan være ukorrekt.">
            <a:extLst>
              <a:ext uri="{FF2B5EF4-FFF2-40B4-BE49-F238E27FC236}">
                <a16:creationId xmlns:a16="http://schemas.microsoft.com/office/drawing/2014/main" id="{96E13187-042A-38F8-28BB-DB2A341ECF60}"/>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201222" y="4360933"/>
            <a:ext cx="835377" cy="1854821"/>
          </a:xfrm>
          <a:prstGeom prst="rect">
            <a:avLst/>
          </a:prstGeom>
        </p:spPr>
      </p:pic>
      <p:pic>
        <p:nvPicPr>
          <p:cNvPr id="22" name="Billede 21" descr="Et billede, der indeholder mad, chokolade, person, konfekture&#10;&#10;AI-genereret indhold kan være ukorrekt.">
            <a:extLst>
              <a:ext uri="{FF2B5EF4-FFF2-40B4-BE49-F238E27FC236}">
                <a16:creationId xmlns:a16="http://schemas.microsoft.com/office/drawing/2014/main" id="{7A1EE331-8BA2-0A2A-8FD0-4B2686A113A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631183" y="1978348"/>
            <a:ext cx="728683" cy="1431108"/>
          </a:xfrm>
          <a:prstGeom prst="rect">
            <a:avLst/>
          </a:prstGeom>
        </p:spPr>
      </p:pic>
      <p:pic>
        <p:nvPicPr>
          <p:cNvPr id="46" name="Billede 45" descr="Et billede, der indeholder mad, slik, konfekture, negl/søm/nål&#10;&#10;AI-genereret indhold kan være ukorrekt.">
            <a:extLst>
              <a:ext uri="{FF2B5EF4-FFF2-40B4-BE49-F238E27FC236}">
                <a16:creationId xmlns:a16="http://schemas.microsoft.com/office/drawing/2014/main" id="{9C1AAD64-FD9F-CBFD-DAB6-F7579364A23F}"/>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51775" y="1909743"/>
            <a:ext cx="879588" cy="1429330"/>
          </a:xfrm>
          <a:prstGeom prst="rect">
            <a:avLst/>
          </a:prstGeom>
        </p:spPr>
      </p:pic>
      <p:pic>
        <p:nvPicPr>
          <p:cNvPr id="48" name="Billede 47" descr="Et billede, der indeholder finger, negl/søm/nål, person, tommelfinger&#10;&#10;AI-genereret indhold kan være ukorrekt.">
            <a:extLst>
              <a:ext uri="{FF2B5EF4-FFF2-40B4-BE49-F238E27FC236}">
                <a16:creationId xmlns:a16="http://schemas.microsoft.com/office/drawing/2014/main" id="{507635C3-9DF8-3E92-C945-09D5CA08FBD6}"/>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8345764" y="2137170"/>
            <a:ext cx="764396" cy="1291830"/>
          </a:xfrm>
          <a:prstGeom prst="rect">
            <a:avLst/>
          </a:prstGeom>
        </p:spPr>
      </p:pic>
      <p:pic>
        <p:nvPicPr>
          <p:cNvPr id="52" name="Billede 51" descr="Et billede, der indeholder tekst, Dåse, person, flaske&#10;&#10;AI-genereret indhold kan være ukorrekt.">
            <a:extLst>
              <a:ext uri="{FF2B5EF4-FFF2-40B4-BE49-F238E27FC236}">
                <a16:creationId xmlns:a16="http://schemas.microsoft.com/office/drawing/2014/main" id="{05847DB0-DB22-E485-75CE-CE9C62D6F220}"/>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56165" y="4819480"/>
            <a:ext cx="950222" cy="1384820"/>
          </a:xfrm>
          <a:prstGeom prst="rect">
            <a:avLst/>
          </a:prstGeom>
        </p:spPr>
      </p:pic>
    </p:spTree>
    <p:extLst>
      <p:ext uri="{BB962C8B-B14F-4D97-AF65-F5344CB8AC3E}">
        <p14:creationId xmlns:p14="http://schemas.microsoft.com/office/powerpoint/2010/main" val="28640621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393F8950-0652-12BF-A3CD-986932C79370}"/>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76925DD8-82EA-680E-BC71-9AED29793960}"/>
              </a:ext>
            </a:extLst>
          </p:cNvPr>
          <p:cNvSpPr>
            <a:spLocks noGrp="1"/>
          </p:cNvSpPr>
          <p:nvPr>
            <p:ph type="sldNum" sz="quarter" idx="12"/>
          </p:nvPr>
        </p:nvSpPr>
        <p:spPr/>
        <p:txBody>
          <a:bodyPr/>
          <a:lstStyle/>
          <a:p>
            <a:fld id="{24C8C45C-947F-4981-8B3F-4F32E973C901}" type="slidenum">
              <a:rPr lang="da-DK" smtClean="0"/>
              <a:pPr/>
              <a:t>19</a:t>
            </a:fld>
            <a:endParaRPr lang="da-DK" dirty="0"/>
          </a:p>
        </p:txBody>
      </p:sp>
      <p:graphicFrame>
        <p:nvGraphicFramePr>
          <p:cNvPr id="5" name="Tabel 7">
            <a:extLst>
              <a:ext uri="{FF2B5EF4-FFF2-40B4-BE49-F238E27FC236}">
                <a16:creationId xmlns:a16="http://schemas.microsoft.com/office/drawing/2014/main" id="{6B0130DE-4AB4-7B28-268C-4A2933BCA1EE}"/>
              </a:ext>
            </a:extLst>
          </p:cNvPr>
          <p:cNvGraphicFramePr>
            <a:graphicFrameLocks noGrp="1"/>
          </p:cNvGraphicFramePr>
          <p:nvPr>
            <p:extLst>
              <p:ext uri="{D42A27DB-BD31-4B8C-83A1-F6EECF244321}">
                <p14:modId xmlns:p14="http://schemas.microsoft.com/office/powerpoint/2010/main" val="1266646979"/>
              </p:ext>
            </p:extLst>
          </p:nvPr>
        </p:nvGraphicFramePr>
        <p:xfrm>
          <a:off x="0" y="0"/>
          <a:ext cx="12191999" cy="6858000"/>
        </p:xfrm>
        <a:graphic>
          <a:graphicData uri="http://schemas.openxmlformats.org/drawingml/2006/table">
            <a:tbl>
              <a:tblPr firstRow="1" bandRow="1">
                <a:tableStyleId>{17292A2E-F333-43FB-9621-5CBBE7FDCDCB}</a:tableStyleId>
              </a:tblPr>
              <a:tblGrid>
                <a:gridCol w="2226111">
                  <a:extLst>
                    <a:ext uri="{9D8B030D-6E8A-4147-A177-3AD203B41FA5}">
                      <a16:colId xmlns:a16="http://schemas.microsoft.com/office/drawing/2014/main" val="678042027"/>
                    </a:ext>
                  </a:extLst>
                </a:gridCol>
                <a:gridCol w="9965888">
                  <a:extLst>
                    <a:ext uri="{9D8B030D-6E8A-4147-A177-3AD203B41FA5}">
                      <a16:colId xmlns:a16="http://schemas.microsoft.com/office/drawing/2014/main" val="2663478520"/>
                    </a:ext>
                  </a:extLst>
                </a:gridCol>
              </a:tblGrid>
              <a:tr h="988137">
                <a:tc gridSpan="2">
                  <a:txBody>
                    <a:bodyPr/>
                    <a:lstStyle/>
                    <a:p>
                      <a:pPr algn="ctr"/>
                      <a:r>
                        <a:rPr lang="da-DK" sz="4000" dirty="0">
                          <a:solidFill>
                            <a:srgbClr val="400000"/>
                          </a:solidFill>
                          <a:latin typeface="+mj-lt"/>
                        </a:rPr>
                        <a:t>Eksempel på en dagskost</a:t>
                      </a:r>
                    </a:p>
                  </a:txBody>
                  <a:tcPr anchor="ct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da-DK" sz="1100" dirty="0">
                        <a:solidFill>
                          <a:schemeClr val="bg1"/>
                        </a:solidFill>
                        <a:latin typeface="+mn-lt"/>
                      </a:endParaRPr>
                    </a:p>
                  </a:txBody>
                  <a:tcPr/>
                </a:tc>
                <a:extLst>
                  <a:ext uri="{0D108BD9-81ED-4DB2-BD59-A6C34878D82A}">
                    <a16:rowId xmlns:a16="http://schemas.microsoft.com/office/drawing/2014/main" val="302857836"/>
                  </a:ext>
                </a:extLst>
              </a:tr>
              <a:tr h="730905">
                <a:tc>
                  <a:txBody>
                    <a:bodyPr/>
                    <a:lstStyle/>
                    <a:p>
                      <a:pPr marL="0" indent="88900"/>
                      <a:r>
                        <a:rPr lang="da-DK" sz="2000" b="0" dirty="0">
                          <a:solidFill>
                            <a:srgbClr val="F74030"/>
                          </a:solidFill>
                        </a:rPr>
                        <a:t>Morgenmad</a:t>
                      </a:r>
                      <a:endParaRPr lang="da-DK" sz="2000" b="0" dirty="0">
                        <a:solidFill>
                          <a:srgbClr val="F74030"/>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solidFill>
                            <a:srgbClr val="400000"/>
                          </a:solidFill>
                        </a:rPr>
                        <a:t>1 ½ dl. Havregryn med minimælk toppet med mandler og friske bær</a:t>
                      </a:r>
                      <a:endParaRPr lang="da-DK" sz="1800" dirty="0">
                        <a:solidFill>
                          <a:srgbClr val="400000"/>
                        </a:solidFill>
                        <a:latin typeface="+mn-lt"/>
                      </a:endParaRPr>
                    </a:p>
                  </a:txBody>
                  <a:tcPr anchor="ctr"/>
                </a:tc>
                <a:extLst>
                  <a:ext uri="{0D108BD9-81ED-4DB2-BD59-A6C34878D82A}">
                    <a16:rowId xmlns:a16="http://schemas.microsoft.com/office/drawing/2014/main" val="2479380046"/>
                  </a:ext>
                </a:extLst>
              </a:tr>
              <a:tr h="423461">
                <a:tc>
                  <a:txBody>
                    <a:bodyPr/>
                    <a:lstStyle/>
                    <a:p>
                      <a:pPr marL="0" indent="88900"/>
                      <a:r>
                        <a:rPr lang="da-DK" sz="2000" b="0" dirty="0">
                          <a:solidFill>
                            <a:srgbClr val="F74030"/>
                          </a:solidFill>
                        </a:rPr>
                        <a:t>Formiddag</a:t>
                      </a:r>
                      <a:endParaRPr lang="da-DK" sz="2000" b="0" dirty="0">
                        <a:solidFill>
                          <a:srgbClr val="F74030"/>
                        </a:solidFill>
                        <a:latin typeface="+mn-lt"/>
                      </a:endParaRPr>
                    </a:p>
                  </a:txBody>
                  <a:tcPr anchor="ctr"/>
                </a:tc>
                <a:tc>
                  <a:txBody>
                    <a:bodyPr/>
                    <a:lstStyle/>
                    <a:p>
                      <a:r>
                        <a:rPr lang="da-DK" sz="1800" dirty="0">
                          <a:solidFill>
                            <a:srgbClr val="400000"/>
                          </a:solidFill>
                        </a:rPr>
                        <a:t>1 stykke frugt</a:t>
                      </a:r>
                      <a:endParaRPr lang="da-DK" dirty="0">
                        <a:solidFill>
                          <a:srgbClr val="400000"/>
                        </a:solidFill>
                        <a:latin typeface="+mn-lt"/>
                      </a:endParaRPr>
                    </a:p>
                  </a:txBody>
                  <a:tcPr anchor="ctr"/>
                </a:tc>
                <a:extLst>
                  <a:ext uri="{0D108BD9-81ED-4DB2-BD59-A6C34878D82A}">
                    <a16:rowId xmlns:a16="http://schemas.microsoft.com/office/drawing/2014/main" val="4034621680"/>
                  </a:ext>
                </a:extLst>
              </a:tr>
              <a:tr h="1357395">
                <a:tc>
                  <a:txBody>
                    <a:bodyPr/>
                    <a:lstStyle/>
                    <a:p>
                      <a:pPr marL="0" indent="88900"/>
                      <a:r>
                        <a:rPr lang="da-DK" sz="2000" b="0" dirty="0">
                          <a:solidFill>
                            <a:srgbClr val="F74030"/>
                          </a:solidFill>
                        </a:rPr>
                        <a:t>Frokost</a:t>
                      </a:r>
                      <a:endParaRPr lang="da-DK" sz="2000" b="0" dirty="0">
                        <a:solidFill>
                          <a:srgbClr val="F74030"/>
                        </a:solidFill>
                        <a:latin typeface="+mn-lt"/>
                      </a:endParaRPr>
                    </a:p>
                  </a:txBody>
                  <a:tcPr anchor="ctr"/>
                </a:tc>
                <a:tc>
                  <a:txBody>
                    <a:bodyPr/>
                    <a:lstStyle/>
                    <a:p>
                      <a:pPr>
                        <a:lnSpc>
                          <a:spcPts val="2500"/>
                        </a:lnSpc>
                      </a:pPr>
                      <a:r>
                        <a:rPr lang="da-DK" sz="1800" dirty="0">
                          <a:solidFill>
                            <a:srgbClr val="400000"/>
                          </a:solidFill>
                        </a:rPr>
                        <a:t>2-3 små skiver fuldkornsrugbrød, </a:t>
                      </a:r>
                    </a:p>
                    <a:p>
                      <a:pPr>
                        <a:lnSpc>
                          <a:spcPts val="2500"/>
                        </a:lnSpc>
                      </a:pPr>
                      <a:r>
                        <a:rPr lang="da-DK" sz="1800" dirty="0">
                          <a:solidFill>
                            <a:srgbClr val="400000"/>
                          </a:solidFill>
                        </a:rPr>
                        <a:t>med fiskepålæg, kartoffel, avokado, æg eller rejer</a:t>
                      </a:r>
                    </a:p>
                    <a:p>
                      <a:pPr>
                        <a:lnSpc>
                          <a:spcPts val="2500"/>
                        </a:lnSpc>
                      </a:pPr>
                      <a:r>
                        <a:rPr lang="da-DK" sz="1800" dirty="0">
                          <a:solidFill>
                            <a:srgbClr val="400000"/>
                          </a:solidFill>
                          <a:latin typeface="+mn-lt"/>
                        </a:rPr>
                        <a:t>Pynt: Mayonnaise, remoulade, hummus, pesto, hytteost</a:t>
                      </a:r>
                    </a:p>
                    <a:p>
                      <a:pPr>
                        <a:lnSpc>
                          <a:spcPts val="2500"/>
                        </a:lnSpc>
                      </a:pPr>
                      <a:r>
                        <a:rPr lang="da-DK" sz="1800" dirty="0">
                          <a:solidFill>
                            <a:srgbClr val="400000"/>
                          </a:solidFill>
                          <a:latin typeface="+mn-lt"/>
                        </a:rPr>
                        <a:t>150 g grønt</a:t>
                      </a:r>
                      <a:endParaRPr lang="da-DK" dirty="0">
                        <a:solidFill>
                          <a:srgbClr val="400000"/>
                        </a:solidFill>
                        <a:latin typeface="+mn-lt"/>
                      </a:endParaRPr>
                    </a:p>
                  </a:txBody>
                  <a:tcPr anchor="ctr"/>
                </a:tc>
                <a:extLst>
                  <a:ext uri="{0D108BD9-81ED-4DB2-BD59-A6C34878D82A}">
                    <a16:rowId xmlns:a16="http://schemas.microsoft.com/office/drawing/2014/main" val="1295064548"/>
                  </a:ext>
                </a:extLst>
              </a:tr>
              <a:tr h="1011945">
                <a:tc>
                  <a:txBody>
                    <a:bodyPr/>
                    <a:lstStyle/>
                    <a:p>
                      <a:pPr marL="0" indent="88900"/>
                      <a:r>
                        <a:rPr lang="da-DK" sz="2000" b="0" dirty="0">
                          <a:solidFill>
                            <a:srgbClr val="F74030"/>
                          </a:solidFill>
                        </a:rPr>
                        <a:t>Eftermiddag</a:t>
                      </a:r>
                      <a:endParaRPr lang="da-DK" sz="2000" b="0" dirty="0">
                        <a:solidFill>
                          <a:srgbClr val="F74030"/>
                        </a:solidFill>
                        <a:latin typeface="+mn-lt"/>
                      </a:endParaRPr>
                    </a:p>
                  </a:txBody>
                  <a:tcPr anchor="ctr"/>
                </a:tc>
                <a:tc>
                  <a:txBody>
                    <a:bodyPr/>
                    <a:lstStyle/>
                    <a:p>
                      <a:pPr>
                        <a:lnSpc>
                          <a:spcPts val="2500"/>
                        </a:lnSpc>
                      </a:pPr>
                      <a:r>
                        <a:rPr lang="da-DK" dirty="0">
                          <a:solidFill>
                            <a:srgbClr val="400000"/>
                          </a:solidFill>
                          <a:latin typeface="+mn-lt"/>
                        </a:rPr>
                        <a:t>1 fuldkornsbolle med 1 skive ost (30+) og 1 skefuld marmelade</a:t>
                      </a:r>
                    </a:p>
                    <a:p>
                      <a:pPr>
                        <a:lnSpc>
                          <a:spcPts val="2500"/>
                        </a:lnSpc>
                      </a:pPr>
                      <a:r>
                        <a:rPr lang="da-DK" dirty="0">
                          <a:solidFill>
                            <a:srgbClr val="400000"/>
                          </a:solidFill>
                          <a:latin typeface="+mn-lt"/>
                        </a:rPr>
                        <a:t>Snackgrønt </a:t>
                      </a:r>
                    </a:p>
                  </a:txBody>
                  <a:tcPr anchor="ctr"/>
                </a:tc>
                <a:extLst>
                  <a:ext uri="{0D108BD9-81ED-4DB2-BD59-A6C34878D82A}">
                    <a16:rowId xmlns:a16="http://schemas.microsoft.com/office/drawing/2014/main" val="1791138893"/>
                  </a:ext>
                </a:extLst>
              </a:tr>
              <a:tr h="1922696">
                <a:tc>
                  <a:txBody>
                    <a:bodyPr/>
                    <a:lstStyle/>
                    <a:p>
                      <a:pPr marL="0" indent="88900"/>
                      <a:r>
                        <a:rPr lang="da-DK" sz="2000" b="0" dirty="0">
                          <a:solidFill>
                            <a:srgbClr val="F74030"/>
                          </a:solidFill>
                        </a:rPr>
                        <a:t>Aftensmad</a:t>
                      </a:r>
                      <a:endParaRPr lang="da-DK" sz="2000" b="0" dirty="0">
                        <a:solidFill>
                          <a:srgbClr val="F74030"/>
                        </a:solidFill>
                        <a:latin typeface="+mn-lt"/>
                      </a:endParaRPr>
                    </a:p>
                  </a:txBody>
                  <a:tcPr anchor="ctr"/>
                </a:tc>
                <a:tc>
                  <a:txBody>
                    <a:bodyPr/>
                    <a:lstStyle/>
                    <a:p>
                      <a:pPr>
                        <a:lnSpc>
                          <a:spcPts val="2500"/>
                        </a:lnSpc>
                      </a:pPr>
                      <a:r>
                        <a:rPr lang="da-DK" dirty="0">
                          <a:solidFill>
                            <a:srgbClr val="400000"/>
                          </a:solidFill>
                          <a:latin typeface="+mn-lt"/>
                        </a:rPr>
                        <a:t>125 g fisk eller 80 g kylling (80 g magert kød (max 10%))</a:t>
                      </a:r>
                    </a:p>
                    <a:p>
                      <a:pPr>
                        <a:lnSpc>
                          <a:spcPts val="2500"/>
                        </a:lnSpc>
                      </a:pPr>
                      <a:r>
                        <a:rPr lang="da-DK" dirty="0">
                          <a:solidFill>
                            <a:srgbClr val="400000"/>
                          </a:solidFill>
                          <a:latin typeface="+mn-lt"/>
                        </a:rPr>
                        <a:t>100 g kogte bælgfrugter </a:t>
                      </a:r>
                    </a:p>
                    <a:p>
                      <a:pPr>
                        <a:lnSpc>
                          <a:spcPts val="2500"/>
                        </a:lnSpc>
                      </a:pPr>
                      <a:r>
                        <a:rPr lang="da-DK" dirty="0">
                          <a:solidFill>
                            <a:srgbClr val="400000"/>
                          </a:solidFill>
                          <a:latin typeface="+mn-lt"/>
                        </a:rPr>
                        <a:t>3 kartofler, 100 g kogte brune ris / 100 g kogte fuldkornspasta</a:t>
                      </a:r>
                    </a:p>
                    <a:p>
                      <a:pPr>
                        <a:lnSpc>
                          <a:spcPts val="2500"/>
                        </a:lnSpc>
                      </a:pPr>
                      <a:r>
                        <a:rPr lang="da-DK" dirty="0">
                          <a:solidFill>
                            <a:srgbClr val="400000"/>
                          </a:solidFill>
                          <a:latin typeface="+mn-lt"/>
                        </a:rPr>
                        <a:t>1 tsk. Rapsolie /olivenolie til tilberedning </a:t>
                      </a:r>
                    </a:p>
                    <a:p>
                      <a:pPr>
                        <a:lnSpc>
                          <a:spcPts val="2500"/>
                        </a:lnSpc>
                      </a:pPr>
                      <a:r>
                        <a:rPr lang="da-DK" dirty="0">
                          <a:solidFill>
                            <a:srgbClr val="400000"/>
                          </a:solidFill>
                          <a:latin typeface="+mn-lt"/>
                        </a:rPr>
                        <a:t>150-200 g grøntsager/salat </a:t>
                      </a:r>
                    </a:p>
                  </a:txBody>
                  <a:tcPr anchor="ctr"/>
                </a:tc>
                <a:extLst>
                  <a:ext uri="{0D108BD9-81ED-4DB2-BD59-A6C34878D82A}">
                    <a16:rowId xmlns:a16="http://schemas.microsoft.com/office/drawing/2014/main" val="1187356064"/>
                  </a:ext>
                </a:extLst>
              </a:tr>
              <a:tr h="423461">
                <a:tc>
                  <a:txBody>
                    <a:bodyPr/>
                    <a:lstStyle/>
                    <a:p>
                      <a:pPr marL="0" indent="88900"/>
                      <a:r>
                        <a:rPr lang="da-DK" sz="1800" dirty="0">
                          <a:solidFill>
                            <a:srgbClr val="F74030"/>
                          </a:solidFill>
                        </a:rPr>
                        <a:t>Sen aften </a:t>
                      </a:r>
                      <a:endParaRPr lang="da-DK" dirty="0">
                        <a:solidFill>
                          <a:srgbClr val="F74030"/>
                        </a:solidFill>
                        <a:latin typeface="+mn-lt"/>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solidFill>
                            <a:srgbClr val="400000"/>
                          </a:solidFill>
                        </a:rPr>
                        <a:t>1 dl skyr med mandler, nødder og bær</a:t>
                      </a:r>
                      <a:endParaRPr lang="da-DK" sz="1800" dirty="0">
                        <a:solidFill>
                          <a:srgbClr val="400000"/>
                        </a:solidFill>
                        <a:latin typeface="+mn-lt"/>
                      </a:endParaRPr>
                    </a:p>
                  </a:txBody>
                  <a:tcPr anchor="ctr"/>
                </a:tc>
                <a:extLst>
                  <a:ext uri="{0D108BD9-81ED-4DB2-BD59-A6C34878D82A}">
                    <a16:rowId xmlns:a16="http://schemas.microsoft.com/office/drawing/2014/main" val="2217157289"/>
                  </a:ext>
                </a:extLst>
              </a:tr>
            </a:tbl>
          </a:graphicData>
        </a:graphic>
      </p:graphicFrame>
    </p:spTree>
    <p:extLst>
      <p:ext uri="{BB962C8B-B14F-4D97-AF65-F5344CB8AC3E}">
        <p14:creationId xmlns:p14="http://schemas.microsoft.com/office/powerpoint/2010/main" val="33924819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40AE8CE3-FADB-E673-ADBB-5C1D37621F2D}"/>
              </a:ext>
            </a:extLst>
          </p:cNvPr>
          <p:cNvSpPr>
            <a:spLocks noGrp="1"/>
          </p:cNvSpPr>
          <p:nvPr>
            <p:ph type="ftr" sz="quarter" idx="16"/>
          </p:nvPr>
        </p:nvSpPr>
        <p:spPr/>
        <p:txBody>
          <a:bodyPr/>
          <a:lstStyle/>
          <a:p>
            <a:r>
              <a:rPr lang="da-DK"/>
              <a:t>Hjerteforeningen</a:t>
            </a:r>
            <a:endParaRPr lang="da-DK" dirty="0"/>
          </a:p>
        </p:txBody>
      </p:sp>
      <p:sp>
        <p:nvSpPr>
          <p:cNvPr id="3" name="Pladsholder til slidenummer 2">
            <a:extLst>
              <a:ext uri="{FF2B5EF4-FFF2-40B4-BE49-F238E27FC236}">
                <a16:creationId xmlns:a16="http://schemas.microsoft.com/office/drawing/2014/main" id="{45DDE589-FAD8-6ACF-BD19-B03D1DE3ACB4}"/>
              </a:ext>
            </a:extLst>
          </p:cNvPr>
          <p:cNvSpPr>
            <a:spLocks noGrp="1"/>
          </p:cNvSpPr>
          <p:nvPr>
            <p:ph type="sldNum" sz="quarter" idx="20"/>
          </p:nvPr>
        </p:nvSpPr>
        <p:spPr/>
        <p:txBody>
          <a:bodyPr/>
          <a:lstStyle/>
          <a:p>
            <a:fld id="{24C8C45C-947F-4981-8B3F-4F32E973C901}" type="slidenum">
              <a:rPr lang="da-DK" smtClean="0"/>
              <a:pPr/>
              <a:t>2</a:t>
            </a:fld>
            <a:endParaRPr lang="da-DK" dirty="0"/>
          </a:p>
        </p:txBody>
      </p:sp>
      <p:sp>
        <p:nvSpPr>
          <p:cNvPr id="5" name="Titel 4">
            <a:extLst>
              <a:ext uri="{FF2B5EF4-FFF2-40B4-BE49-F238E27FC236}">
                <a16:creationId xmlns:a16="http://schemas.microsoft.com/office/drawing/2014/main" id="{5627611E-6519-502F-69E0-548BE71CBD40}"/>
              </a:ext>
            </a:extLst>
          </p:cNvPr>
          <p:cNvSpPr>
            <a:spLocks noGrp="1"/>
          </p:cNvSpPr>
          <p:nvPr>
            <p:ph type="title"/>
          </p:nvPr>
        </p:nvSpPr>
        <p:spPr/>
        <p:txBody>
          <a:bodyPr/>
          <a:lstStyle/>
          <a:p>
            <a:r>
              <a:rPr lang="da-DK" dirty="0"/>
              <a:t>Forekomst</a:t>
            </a:r>
          </a:p>
        </p:txBody>
      </p:sp>
      <p:sp>
        <p:nvSpPr>
          <p:cNvPr id="6" name="Pladsholder til tekst 5">
            <a:extLst>
              <a:ext uri="{FF2B5EF4-FFF2-40B4-BE49-F238E27FC236}">
                <a16:creationId xmlns:a16="http://schemas.microsoft.com/office/drawing/2014/main" id="{8775DE4B-8ED9-90D4-8CE1-D0A76B324669}"/>
              </a:ext>
            </a:extLst>
          </p:cNvPr>
          <p:cNvSpPr>
            <a:spLocks noGrp="1"/>
          </p:cNvSpPr>
          <p:nvPr>
            <p:ph type="body" sz="quarter" idx="19"/>
          </p:nvPr>
        </p:nvSpPr>
        <p:spPr>
          <a:xfrm>
            <a:off x="6634800" y="2057400"/>
            <a:ext cx="5240970" cy="3861000"/>
          </a:xfrm>
        </p:spPr>
        <p:txBody>
          <a:bodyPr/>
          <a:lstStyle/>
          <a:p>
            <a:pPr marL="285750" indent="-285750">
              <a:buClr>
                <a:srgbClr val="400000"/>
              </a:buClr>
              <a:buFont typeface="Arial" panose="020B0604020202020204" pitchFamily="34" charset="0"/>
              <a:buChar char="•"/>
            </a:pPr>
            <a:r>
              <a:rPr lang="da-DK" dirty="0">
                <a:latin typeface="Poppins "/>
              </a:rPr>
              <a:t>Ca. 2 millioner </a:t>
            </a:r>
            <a:r>
              <a:rPr lang="da-DK" dirty="0">
                <a:solidFill>
                  <a:srgbClr val="400000"/>
                </a:solidFill>
                <a:latin typeface="Poppins "/>
              </a:rPr>
              <a:t>danskere mellem 20-70 år lever med forhøjet kolesterol (LDL &gt;3 mmol/l.)</a:t>
            </a:r>
          </a:p>
          <a:p>
            <a:pPr marL="285750" indent="-285750">
              <a:buClr>
                <a:srgbClr val="400000"/>
              </a:buClr>
              <a:buFont typeface="Arial" panose="020B0604020202020204" pitchFamily="34" charset="0"/>
              <a:buChar char="•"/>
            </a:pPr>
            <a:endParaRPr lang="da-DK" dirty="0">
              <a:solidFill>
                <a:srgbClr val="400000"/>
              </a:solidFill>
              <a:latin typeface="Poppins "/>
            </a:endParaRPr>
          </a:p>
          <a:p>
            <a:pPr marL="285750" indent="-285750">
              <a:buClr>
                <a:srgbClr val="400000"/>
              </a:buClr>
              <a:buFont typeface="Arial" panose="020B0604020202020204" pitchFamily="34" charset="0"/>
              <a:buChar char="•"/>
            </a:pPr>
            <a:r>
              <a:rPr lang="da-DK" dirty="0">
                <a:latin typeface="Poppins "/>
              </a:rPr>
              <a:t>LDL &gt;3 mmol/l. </a:t>
            </a:r>
            <a:r>
              <a:rPr lang="da-DK" dirty="0">
                <a:solidFill>
                  <a:srgbClr val="400000"/>
                </a:solidFill>
                <a:latin typeface="Poppins "/>
              </a:rPr>
              <a:t>øger risikoen for blodprop med 70% sammenholdt med personer med LDL &lt;3 mmol/l.</a:t>
            </a:r>
          </a:p>
          <a:p>
            <a:pPr marL="285750" indent="-285750">
              <a:buClr>
                <a:srgbClr val="400000"/>
              </a:buClr>
              <a:buFont typeface="Arial" panose="020B0604020202020204" pitchFamily="34" charset="0"/>
              <a:buChar char="•"/>
            </a:pPr>
            <a:endParaRPr lang="da-DK" dirty="0">
              <a:solidFill>
                <a:srgbClr val="400000"/>
              </a:solidFill>
              <a:latin typeface="Poppins "/>
            </a:endParaRPr>
          </a:p>
          <a:p>
            <a:pPr marL="285750" indent="-285750">
              <a:buClr>
                <a:srgbClr val="400000"/>
              </a:buClr>
              <a:buFont typeface="Arial" panose="020B0604020202020204" pitchFamily="34" charset="0"/>
              <a:buChar char="•"/>
            </a:pPr>
            <a:r>
              <a:rPr lang="da-DK" dirty="0">
                <a:solidFill>
                  <a:srgbClr val="400000"/>
                </a:solidFill>
                <a:latin typeface="Poppins "/>
              </a:rPr>
              <a:t>Lægen fastsætter mål for LDL-kolesterol ud fra din risikoscore</a:t>
            </a:r>
          </a:p>
          <a:p>
            <a:pPr marL="285750" indent="-285750">
              <a:buClr>
                <a:srgbClr val="400000"/>
              </a:buClr>
              <a:buFont typeface="Arial" panose="020B0604020202020204" pitchFamily="34" charset="0"/>
              <a:buChar char="•"/>
            </a:pPr>
            <a:endParaRPr lang="da-DK" dirty="0">
              <a:solidFill>
                <a:srgbClr val="400000"/>
              </a:solidFill>
              <a:latin typeface="Poppins "/>
            </a:endParaRPr>
          </a:p>
          <a:p>
            <a:pPr marL="285750" indent="-285750">
              <a:buClr>
                <a:srgbClr val="400000"/>
              </a:buClr>
              <a:buFont typeface="Arial" panose="020B0604020202020204" pitchFamily="34" charset="0"/>
              <a:buChar char="•"/>
            </a:pPr>
            <a:r>
              <a:rPr lang="da-DK" dirty="0">
                <a:solidFill>
                  <a:srgbClr val="400000"/>
                </a:solidFill>
                <a:latin typeface="Poppins "/>
              </a:rPr>
              <a:t>Både </a:t>
            </a:r>
            <a:r>
              <a:rPr lang="da-DK" dirty="0">
                <a:latin typeface="Poppins "/>
              </a:rPr>
              <a:t>genetik og livsstil </a:t>
            </a:r>
            <a:r>
              <a:rPr lang="da-DK" dirty="0">
                <a:solidFill>
                  <a:srgbClr val="400000"/>
                </a:solidFill>
                <a:latin typeface="Poppins "/>
              </a:rPr>
              <a:t>har betydning for dit kolesteroltal</a:t>
            </a:r>
          </a:p>
          <a:p>
            <a:endParaRPr lang="da-DK" dirty="0"/>
          </a:p>
        </p:txBody>
      </p:sp>
      <p:sp>
        <p:nvSpPr>
          <p:cNvPr id="7" name="Undertitel 6">
            <a:extLst>
              <a:ext uri="{FF2B5EF4-FFF2-40B4-BE49-F238E27FC236}">
                <a16:creationId xmlns:a16="http://schemas.microsoft.com/office/drawing/2014/main" id="{6EB9DAC3-D758-5730-5635-F84E54DA5F6A}"/>
              </a:ext>
            </a:extLst>
          </p:cNvPr>
          <p:cNvSpPr>
            <a:spLocks noGrp="1"/>
          </p:cNvSpPr>
          <p:nvPr>
            <p:ph type="subTitle" idx="13"/>
          </p:nvPr>
        </p:nvSpPr>
        <p:spPr/>
        <p:txBody>
          <a:bodyPr/>
          <a:lstStyle/>
          <a:p>
            <a:endParaRPr lang="da-DK"/>
          </a:p>
        </p:txBody>
      </p:sp>
      <p:pic>
        <p:nvPicPr>
          <p:cNvPr id="9" name="Pladsholder til billede 8" descr="Et billede, der indeholder rød, maleri, Rødbrun, hjerte&#10;&#10;AI-genereret indhold kan være ukorrekt.">
            <a:extLst>
              <a:ext uri="{FF2B5EF4-FFF2-40B4-BE49-F238E27FC236}">
                <a16:creationId xmlns:a16="http://schemas.microsoft.com/office/drawing/2014/main" id="{DD8456C4-7554-747C-F974-CCC0F16C35EA}"/>
              </a:ext>
            </a:extLst>
          </p:cNvPr>
          <p:cNvPicPr>
            <a:picLocks noGrp="1" noChangeAspect="1"/>
          </p:cNvPicPr>
          <p:nvPr>
            <p:ph type="pic" sz="quarter" idx="18"/>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0" y="0"/>
            <a:ext cx="6094413" cy="6858000"/>
          </a:xfrm>
          <a:prstGeom prst="rect">
            <a:avLst/>
          </a:prstGeom>
          <a:noFill/>
        </p:spPr>
      </p:pic>
    </p:spTree>
    <p:extLst>
      <p:ext uri="{BB962C8B-B14F-4D97-AF65-F5344CB8AC3E}">
        <p14:creationId xmlns:p14="http://schemas.microsoft.com/office/powerpoint/2010/main" val="375457676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80852C7-F4F0-8D2B-3913-47A2D77921E6}"/>
              </a:ext>
            </a:extLst>
          </p:cNvPr>
          <p:cNvSpPr>
            <a:spLocks noGrp="1"/>
          </p:cNvSpPr>
          <p:nvPr>
            <p:ph type="title"/>
          </p:nvPr>
        </p:nvSpPr>
        <p:spPr/>
        <p:txBody>
          <a:bodyPr/>
          <a:lstStyle/>
          <a:p>
            <a:r>
              <a:rPr lang="da-DK" dirty="0"/>
              <a:t>Fysisk aktivitet</a:t>
            </a:r>
          </a:p>
        </p:txBody>
      </p:sp>
      <p:sp>
        <p:nvSpPr>
          <p:cNvPr id="3" name="Undertitel 2">
            <a:extLst>
              <a:ext uri="{FF2B5EF4-FFF2-40B4-BE49-F238E27FC236}">
                <a16:creationId xmlns:a16="http://schemas.microsoft.com/office/drawing/2014/main" id="{79108BE4-B82D-3D3B-F53C-C39DAF3D46FB}"/>
              </a:ext>
            </a:extLst>
          </p:cNvPr>
          <p:cNvSpPr>
            <a:spLocks noGrp="1"/>
          </p:cNvSpPr>
          <p:nvPr>
            <p:ph type="subTitle" idx="13"/>
          </p:nvPr>
        </p:nvSpPr>
        <p:spPr/>
        <p:txBody>
          <a:bodyPr/>
          <a:lstStyle/>
          <a:p>
            <a:endParaRPr lang="da-DK"/>
          </a:p>
        </p:txBody>
      </p:sp>
      <p:sp>
        <p:nvSpPr>
          <p:cNvPr id="5" name="Pladsholder til tekst 4">
            <a:extLst>
              <a:ext uri="{FF2B5EF4-FFF2-40B4-BE49-F238E27FC236}">
                <a16:creationId xmlns:a16="http://schemas.microsoft.com/office/drawing/2014/main" id="{DA130415-73F0-55AC-33EA-B4ED988C0AA5}"/>
              </a:ext>
            </a:extLst>
          </p:cNvPr>
          <p:cNvSpPr>
            <a:spLocks noGrp="1"/>
          </p:cNvSpPr>
          <p:nvPr>
            <p:ph type="body" sz="quarter" idx="17"/>
          </p:nvPr>
        </p:nvSpPr>
        <p:spPr/>
        <p:txBody>
          <a:bodyPr/>
          <a:lstStyle/>
          <a:p>
            <a:endParaRPr lang="da-DK"/>
          </a:p>
        </p:txBody>
      </p:sp>
      <p:sp>
        <p:nvSpPr>
          <p:cNvPr id="6" name="Pladsholder til sidefod 5">
            <a:extLst>
              <a:ext uri="{FF2B5EF4-FFF2-40B4-BE49-F238E27FC236}">
                <a16:creationId xmlns:a16="http://schemas.microsoft.com/office/drawing/2014/main" id="{E219C9F7-1D52-9143-70FE-FE189A001393}"/>
              </a:ext>
            </a:extLst>
          </p:cNvPr>
          <p:cNvSpPr>
            <a:spLocks noGrp="1"/>
          </p:cNvSpPr>
          <p:nvPr>
            <p:ph type="ftr" sz="quarter" idx="11"/>
          </p:nvPr>
        </p:nvSpPr>
        <p:spPr/>
        <p:txBody>
          <a:bodyPr/>
          <a:lstStyle/>
          <a:p>
            <a:r>
              <a:rPr lang="da-DK"/>
              <a:t>Hjerteforeningen</a:t>
            </a:r>
            <a:endParaRPr lang="da-DK" dirty="0"/>
          </a:p>
        </p:txBody>
      </p:sp>
      <p:sp>
        <p:nvSpPr>
          <p:cNvPr id="7" name="Pladsholder til slidenummer 6">
            <a:extLst>
              <a:ext uri="{FF2B5EF4-FFF2-40B4-BE49-F238E27FC236}">
                <a16:creationId xmlns:a16="http://schemas.microsoft.com/office/drawing/2014/main" id="{47F840F4-8088-2BC3-6124-95BAB431707A}"/>
              </a:ext>
            </a:extLst>
          </p:cNvPr>
          <p:cNvSpPr>
            <a:spLocks noGrp="1"/>
          </p:cNvSpPr>
          <p:nvPr>
            <p:ph type="sldNum" sz="quarter" idx="12"/>
          </p:nvPr>
        </p:nvSpPr>
        <p:spPr/>
        <p:txBody>
          <a:bodyPr/>
          <a:lstStyle/>
          <a:p>
            <a:fld id="{24C8C45C-947F-4981-8B3F-4F32E973C901}" type="slidenum">
              <a:rPr lang="da-DK" smtClean="0"/>
              <a:pPr/>
              <a:t>20</a:t>
            </a:fld>
            <a:endParaRPr lang="da-DK" dirty="0"/>
          </a:p>
        </p:txBody>
      </p:sp>
      <p:sp>
        <p:nvSpPr>
          <p:cNvPr id="8" name="Pladsholder til SmartArt 7">
            <a:extLst>
              <a:ext uri="{FF2B5EF4-FFF2-40B4-BE49-F238E27FC236}">
                <a16:creationId xmlns:a16="http://schemas.microsoft.com/office/drawing/2014/main" id="{CE335884-E0CF-89DD-ECAA-F8C969F71C23}"/>
              </a:ext>
            </a:extLst>
          </p:cNvPr>
          <p:cNvSpPr>
            <a:spLocks noGrp="1"/>
          </p:cNvSpPr>
          <p:nvPr>
            <p:ph type="dgm" sz="quarter" idx="18"/>
          </p:nvPr>
        </p:nvSpPr>
        <p:spPr>
          <a:xfrm>
            <a:off x="6365381" y="640080"/>
            <a:ext cx="5104800" cy="5692140"/>
          </a:xfrm>
        </p:spPr>
        <p:txBody>
          <a:bodyPr/>
          <a:lstStyle/>
          <a:p>
            <a:pPr marL="0" indent="0">
              <a:lnSpc>
                <a:spcPct val="150000"/>
              </a:lnSpc>
              <a:buNone/>
            </a:pPr>
            <a:r>
              <a:rPr lang="da-DK" sz="1800" b="1" dirty="0"/>
              <a:t>De officielle anbefalinger:</a:t>
            </a:r>
          </a:p>
          <a:p>
            <a:pPr>
              <a:lnSpc>
                <a:spcPct val="150000"/>
              </a:lnSpc>
              <a:buClr>
                <a:srgbClr val="4058F4"/>
              </a:buClr>
            </a:pPr>
            <a:r>
              <a:rPr lang="da-DK" sz="1800" dirty="0"/>
              <a:t>Mindst 30 min. om dagen</a:t>
            </a:r>
          </a:p>
          <a:p>
            <a:pPr>
              <a:lnSpc>
                <a:spcPct val="150000"/>
              </a:lnSpc>
              <a:buClr>
                <a:srgbClr val="4058F4"/>
              </a:buClr>
            </a:pPr>
            <a:r>
              <a:rPr lang="da-DK" sz="1800" dirty="0"/>
              <a:t>Muskelstyrkende træning min. x 2 om ugen</a:t>
            </a:r>
          </a:p>
          <a:p>
            <a:pPr>
              <a:lnSpc>
                <a:spcPct val="150000"/>
              </a:lnSpc>
              <a:buClr>
                <a:srgbClr val="4058F4"/>
              </a:buClr>
            </a:pPr>
            <a:r>
              <a:rPr lang="da-DK" sz="1800" dirty="0"/>
              <a:t>Begræns stillesiddende aktiviteter</a:t>
            </a:r>
          </a:p>
          <a:p>
            <a:pPr>
              <a:lnSpc>
                <a:spcPct val="150000"/>
              </a:lnSpc>
            </a:pPr>
            <a:endParaRPr lang="da-DK" sz="1800" dirty="0"/>
          </a:p>
          <a:p>
            <a:pPr marL="0" indent="0">
              <a:lnSpc>
                <a:spcPct val="150000"/>
              </a:lnSpc>
              <a:buNone/>
            </a:pPr>
            <a:r>
              <a:rPr lang="da-DK" sz="1800" b="1" dirty="0"/>
              <a:t>Hvorfor skal vi være fysisk aktive?</a:t>
            </a:r>
            <a:br>
              <a:rPr lang="da-DK" sz="1800" b="1" dirty="0"/>
            </a:br>
            <a:endParaRPr lang="da-DK" sz="1800" b="1" dirty="0"/>
          </a:p>
          <a:p>
            <a:pPr marL="0" indent="0">
              <a:lnSpc>
                <a:spcPct val="150000"/>
              </a:lnSpc>
              <a:buNone/>
            </a:pPr>
            <a:r>
              <a:rPr lang="da-DK" sz="1800" b="1" dirty="0"/>
              <a:t>Hvordan?</a:t>
            </a:r>
          </a:p>
          <a:p>
            <a:pPr>
              <a:lnSpc>
                <a:spcPct val="150000"/>
              </a:lnSpc>
              <a:buClr>
                <a:srgbClr val="4058F4"/>
              </a:buClr>
            </a:pPr>
            <a:r>
              <a:rPr lang="da-DK" sz="1800" dirty="0"/>
              <a:t>Tag trappen i stedet for elevatoren</a:t>
            </a:r>
          </a:p>
          <a:p>
            <a:pPr>
              <a:lnSpc>
                <a:spcPct val="150000"/>
              </a:lnSpc>
              <a:buClr>
                <a:srgbClr val="4058F4"/>
              </a:buClr>
            </a:pPr>
            <a:r>
              <a:rPr lang="da-DK" sz="1800" dirty="0"/>
              <a:t>Tag cyklen i stedet for bilen</a:t>
            </a:r>
          </a:p>
          <a:p>
            <a:pPr>
              <a:lnSpc>
                <a:spcPct val="150000"/>
              </a:lnSpc>
              <a:buClr>
                <a:srgbClr val="4058F4"/>
              </a:buClr>
            </a:pPr>
            <a:r>
              <a:rPr lang="da-DK" sz="1800" dirty="0"/>
              <a:t>Gåtur, cykeltur, havearbejde, løbetur, en sportsgren du kan lide</a:t>
            </a:r>
          </a:p>
          <a:p>
            <a:endParaRPr lang="da-DK" dirty="0"/>
          </a:p>
        </p:txBody>
      </p:sp>
      <p:pic>
        <p:nvPicPr>
          <p:cNvPr id="13" name="Pladsholder til indhold 12" descr="Et billede, der indeholder fodtøj, person, sko, Ankel&#10;&#10;AI-genereret indhold kan være ukorrekt.">
            <a:extLst>
              <a:ext uri="{FF2B5EF4-FFF2-40B4-BE49-F238E27FC236}">
                <a16:creationId xmlns:a16="http://schemas.microsoft.com/office/drawing/2014/main" id="{BDF9D994-23AA-86D8-7F57-45E71E87239D}"/>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1086552" y="2914650"/>
            <a:ext cx="4353695" cy="3417570"/>
          </a:xfrm>
        </p:spPr>
      </p:pic>
    </p:spTree>
    <p:extLst>
      <p:ext uri="{BB962C8B-B14F-4D97-AF65-F5344CB8AC3E}">
        <p14:creationId xmlns:p14="http://schemas.microsoft.com/office/powerpoint/2010/main" val="13262117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dsholder til billede 15" descr="Et billede, der indeholder Ansigt, person, indendørs, bogreol&#10;&#10;AI-genereret indhold kan være ukorrekt.">
            <a:extLst>
              <a:ext uri="{FF2B5EF4-FFF2-40B4-BE49-F238E27FC236}">
                <a16:creationId xmlns:a16="http://schemas.microsoft.com/office/drawing/2014/main" id="{3C68BB57-9DB3-2AD7-E166-BA2EC720158F}"/>
              </a:ext>
            </a:extLst>
          </p:cNvPr>
          <p:cNvPicPr>
            <a:picLocks noChangeAspect="1"/>
          </p:cNvPicPr>
          <p:nvPr/>
        </p:nvPicPr>
        <p:blipFill>
          <a:blip r:embed="rId3" cstate="email">
            <a:extLst>
              <a:ext uri="{28A0092B-C50C-407E-A947-70E740481C1C}">
                <a14:useLocalDpi xmlns:a14="http://schemas.microsoft.com/office/drawing/2010/main"/>
              </a:ext>
            </a:extLst>
          </a:blip>
          <a:srcRect l="-201" t="-15"/>
          <a:stretch>
            <a:fillRect/>
          </a:stretch>
        </p:blipFill>
        <p:spPr>
          <a:xfrm>
            <a:off x="4278182" y="612126"/>
            <a:ext cx="7373818" cy="5776913"/>
          </a:xfrm>
          <a:prstGeom prst="rect">
            <a:avLst/>
          </a:prstGeom>
          <a:noFill/>
          <a:ln>
            <a:noFill/>
          </a:ln>
        </p:spPr>
      </p:pic>
      <p:sp>
        <p:nvSpPr>
          <p:cNvPr id="10" name="Title 2">
            <a:extLst>
              <a:ext uri="{FF2B5EF4-FFF2-40B4-BE49-F238E27FC236}">
                <a16:creationId xmlns:a16="http://schemas.microsoft.com/office/drawing/2014/main" id="{9C69599B-BD81-538B-B6C6-E4D1DA25DCD3}"/>
              </a:ext>
            </a:extLst>
          </p:cNvPr>
          <p:cNvSpPr>
            <a:spLocks noGrp="1"/>
          </p:cNvSpPr>
          <p:nvPr>
            <p:ph type="title"/>
          </p:nvPr>
        </p:nvSpPr>
        <p:spPr>
          <a:xfrm>
            <a:off x="527273" y="871478"/>
            <a:ext cx="3652600" cy="1171656"/>
          </a:xfrm>
        </p:spPr>
        <p:txBody>
          <a:bodyPr/>
          <a:lstStyle/>
          <a:p>
            <a:r>
              <a:rPr lang="da-DK" sz="3600" dirty="0"/>
              <a:t>Myter og fakta</a:t>
            </a:r>
            <a:br>
              <a:rPr lang="da-DK" sz="3600" dirty="0"/>
            </a:br>
            <a:endParaRPr lang="en-US" sz="3600" dirty="0"/>
          </a:p>
        </p:txBody>
      </p:sp>
      <p:sp>
        <p:nvSpPr>
          <p:cNvPr id="3" name="Pladsholder til sidefod 2">
            <a:extLst>
              <a:ext uri="{FF2B5EF4-FFF2-40B4-BE49-F238E27FC236}">
                <a16:creationId xmlns:a16="http://schemas.microsoft.com/office/drawing/2014/main" id="{D0CD8A6E-2685-9263-5C5E-1D141315EF27}"/>
              </a:ext>
            </a:extLst>
          </p:cNvPr>
          <p:cNvSpPr>
            <a:spLocks noGrp="1"/>
          </p:cNvSpPr>
          <p:nvPr>
            <p:ph type="ftr" sz="quarter" idx="11"/>
          </p:nvPr>
        </p:nvSpPr>
        <p:spPr>
          <a:xfrm>
            <a:off x="6188400" y="180000"/>
            <a:ext cx="5083200" cy="180000"/>
          </a:xfrm>
        </p:spPr>
        <p:txBody>
          <a:bodyPr anchor="ctr">
            <a:normAutofit/>
          </a:bodyPr>
          <a:lstStyle/>
          <a:p>
            <a:pPr>
              <a:spcAft>
                <a:spcPts val="600"/>
              </a:spcAft>
            </a:pPr>
            <a:r>
              <a:rPr lang="da-DK"/>
              <a:t>Hjerteforeningen</a:t>
            </a:r>
          </a:p>
        </p:txBody>
      </p:sp>
      <p:sp>
        <p:nvSpPr>
          <p:cNvPr id="4" name="Pladsholder til slidenummer 3">
            <a:extLst>
              <a:ext uri="{FF2B5EF4-FFF2-40B4-BE49-F238E27FC236}">
                <a16:creationId xmlns:a16="http://schemas.microsoft.com/office/drawing/2014/main" id="{3A48FD95-B1ED-9283-D313-D36BFB4EBC30}"/>
              </a:ext>
            </a:extLst>
          </p:cNvPr>
          <p:cNvSpPr>
            <a:spLocks noGrp="1"/>
          </p:cNvSpPr>
          <p:nvPr>
            <p:ph type="sldNum" sz="quarter" idx="12"/>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21</a:t>
            </a:fld>
            <a:endParaRPr lang="da-DK"/>
          </a:p>
        </p:txBody>
      </p:sp>
      <p:pic>
        <p:nvPicPr>
          <p:cNvPr id="7" name="Grafik 6" descr="Tankeboble kontur">
            <a:extLst>
              <a:ext uri="{FF2B5EF4-FFF2-40B4-BE49-F238E27FC236}">
                <a16:creationId xmlns:a16="http://schemas.microsoft.com/office/drawing/2014/main" id="{2D4EFB76-4B31-FE6B-7F4E-AA198AA493C7}"/>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rot="21148782">
            <a:off x="4109918" y="457337"/>
            <a:ext cx="3064162" cy="3064162"/>
          </a:xfrm>
          <a:prstGeom prst="rect">
            <a:avLst/>
          </a:prstGeom>
          <a:scene3d>
            <a:camera prst="orthographicFront">
              <a:rot lat="0" lon="10799999" rev="0"/>
            </a:camera>
            <a:lightRig rig="threePt" dir="t"/>
          </a:scene3d>
        </p:spPr>
      </p:pic>
      <p:graphicFrame>
        <p:nvGraphicFramePr>
          <p:cNvPr id="11" name="Content Placeholder 11">
            <a:extLst>
              <a:ext uri="{FF2B5EF4-FFF2-40B4-BE49-F238E27FC236}">
                <a16:creationId xmlns:a16="http://schemas.microsoft.com/office/drawing/2014/main" id="{EA2FDD53-EAB9-302F-8003-90A6A97ECFBA}"/>
              </a:ext>
            </a:extLst>
          </p:cNvPr>
          <p:cNvGraphicFramePr>
            <a:graphicFrameLocks/>
          </p:cNvGraphicFramePr>
          <p:nvPr/>
        </p:nvGraphicFramePr>
        <p:xfrm>
          <a:off x="540000" y="2149478"/>
          <a:ext cx="3185962" cy="3837044"/>
        </p:xfrm>
        <a:graphic>
          <a:graphicData uri="http://schemas.openxmlformats.org/drawingml/2006/table">
            <a:tbl>
              <a:tblPr firstRow="1" bandRow="1">
                <a:tableStyleId>{5940675A-B579-460E-94D1-54222C63F5DA}</a:tableStyleId>
              </a:tblPr>
              <a:tblGrid>
                <a:gridCol w="3185962">
                  <a:extLst>
                    <a:ext uri="{9D8B030D-6E8A-4147-A177-3AD203B41FA5}">
                      <a16:colId xmlns:a16="http://schemas.microsoft.com/office/drawing/2014/main" val="2824969123"/>
                    </a:ext>
                  </a:extLst>
                </a:gridCol>
              </a:tblGrid>
              <a:tr h="1124152">
                <a:tc>
                  <a:txBody>
                    <a:bodyPr/>
                    <a:lstStyle/>
                    <a:p>
                      <a:pPr marL="0" indent="1079500" algn="l">
                        <a:spcBef>
                          <a:spcPts val="1800"/>
                        </a:spcBef>
                        <a:spcAft>
                          <a:spcPts val="1800"/>
                        </a:spcAft>
                      </a:pPr>
                      <a:r>
                        <a:rPr lang="da-DK" sz="2000" dirty="0">
                          <a:solidFill>
                            <a:srgbClr val="400000"/>
                          </a:solidFill>
                        </a:rPr>
                        <a:t>Æg</a:t>
                      </a:r>
                    </a:p>
                  </a:txBody>
                  <a:tcPr marL="288000" marR="0" marT="72000" marB="72000" anchor="ctr">
                    <a:lnL w="12700" cap="flat" cmpd="sng" algn="ctr">
                      <a:noFill/>
                      <a:prstDash val="solid"/>
                      <a:round/>
                      <a:headEnd type="none" w="med" len="med"/>
                      <a:tailEnd type="none" w="med" len="med"/>
                    </a:lnL>
                    <a:lnR w="12700" cmpd="sng">
                      <a:noFill/>
                    </a:lnR>
                    <a:lnT w="12700" cap="flat" cmpd="sng" algn="ctr">
                      <a:noFill/>
                      <a:prstDash val="solid"/>
                      <a:round/>
                      <a:headEnd type="none" w="med" len="med"/>
                      <a:tailEnd type="none" w="med" len="med"/>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33321219"/>
                  </a:ext>
                </a:extLst>
              </a:tr>
              <a:tr h="1164077">
                <a:tc>
                  <a:txBody>
                    <a:bodyPr/>
                    <a:lstStyle/>
                    <a:p>
                      <a:pPr marL="0" indent="990600" algn="l">
                        <a:spcBef>
                          <a:spcPts val="1800"/>
                        </a:spcBef>
                      </a:pPr>
                      <a:r>
                        <a:rPr lang="da-DK" sz="2000" dirty="0">
                          <a:solidFill>
                            <a:srgbClr val="400000"/>
                          </a:solidFill>
                        </a:rPr>
                        <a:t>Kaffe</a:t>
                      </a:r>
                    </a:p>
                  </a:txBody>
                  <a:tcPr marL="288000" marR="0" marT="72000" marB="72000" anchor="ctr">
                    <a:lnL w="12700" cap="flat" cmpd="sng" algn="ctr">
                      <a:noFill/>
                      <a:prstDash val="solid"/>
                      <a:round/>
                      <a:headEnd type="none" w="med" len="med"/>
                      <a:tailEnd type="none" w="med" len="med"/>
                    </a:lnL>
                    <a:lnR w="12700" cmpd="sng">
                      <a:noFill/>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28611934"/>
                  </a:ext>
                </a:extLst>
              </a:tr>
              <a:tr h="1548815">
                <a:tc>
                  <a:txBody>
                    <a:bodyPr/>
                    <a:lstStyle/>
                    <a:p>
                      <a:pPr marL="0" marR="0" lvl="0" indent="812800" algn="l" defTabSz="914400" rtl="0" eaLnBrk="1" fontAlgn="auto" latinLnBrk="0" hangingPunct="1">
                        <a:lnSpc>
                          <a:spcPct val="100000"/>
                        </a:lnSpc>
                        <a:spcBef>
                          <a:spcPts val="1800"/>
                        </a:spcBef>
                        <a:spcAft>
                          <a:spcPts val="0"/>
                        </a:spcAft>
                        <a:buClrTx/>
                        <a:buSzTx/>
                        <a:buFontTx/>
                        <a:buNone/>
                        <a:tabLst/>
                        <a:defRPr/>
                      </a:pPr>
                      <a:r>
                        <a:rPr lang="da-DK" sz="2000" dirty="0">
                          <a:solidFill>
                            <a:srgbClr val="400000"/>
                          </a:solidFill>
                        </a:rPr>
                        <a:t>Fiskeolie</a:t>
                      </a:r>
                    </a:p>
                  </a:txBody>
                  <a:tcPr marL="288000" marR="0" marT="72000" marB="72000" anchor="ctr">
                    <a:lnL w="12700" cap="flat" cmpd="sng" algn="ctr">
                      <a:noFill/>
                      <a:prstDash val="solid"/>
                      <a:round/>
                      <a:headEnd type="none" w="med" len="med"/>
                      <a:tailEnd type="none" w="med" len="med"/>
                    </a:lnL>
                    <a:lnR w="12700" cmpd="sng">
                      <a:noFill/>
                    </a:lnR>
                    <a:lnT w="3175" cap="flat" cmpd="sng" algn="ctr">
                      <a:solidFill>
                        <a:schemeClr val="accent4"/>
                      </a:solidFill>
                      <a:prstDash val="solid"/>
                      <a:round/>
                      <a:headEnd type="none" w="med" len="med"/>
                      <a:tailEnd type="none" w="med" len="med"/>
                    </a:lnT>
                    <a:lnB w="3175" cap="flat" cmpd="sng" algn="ctr">
                      <a:solidFill>
                        <a:schemeClr val="accent4"/>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535633870"/>
                  </a:ext>
                </a:extLst>
              </a:tr>
            </a:tbl>
          </a:graphicData>
        </a:graphic>
      </p:graphicFrame>
    </p:spTree>
    <p:extLst>
      <p:ext uri="{BB962C8B-B14F-4D97-AF65-F5344CB8AC3E}">
        <p14:creationId xmlns:p14="http://schemas.microsoft.com/office/powerpoint/2010/main" val="34112037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Grafik 1" descr="Vægttab kontur">
            <a:extLst>
              <a:ext uri="{FF2B5EF4-FFF2-40B4-BE49-F238E27FC236}">
                <a16:creationId xmlns:a16="http://schemas.microsoft.com/office/drawing/2014/main" id="{311761C6-4C3F-471A-2836-7AC9AE3C1B8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184900" y="695324"/>
            <a:ext cx="5465763" cy="5465763"/>
          </a:xfrm>
          <a:prstGeom prst="rect">
            <a:avLst/>
          </a:prstGeom>
        </p:spPr>
      </p:pic>
      <p:sp>
        <p:nvSpPr>
          <p:cNvPr id="20" name="Title 1">
            <a:extLst>
              <a:ext uri="{FF2B5EF4-FFF2-40B4-BE49-F238E27FC236}">
                <a16:creationId xmlns:a16="http://schemas.microsoft.com/office/drawing/2014/main" id="{CAB1B9B3-56B3-78DC-F129-1A9D05ADAA45}"/>
              </a:ext>
            </a:extLst>
          </p:cNvPr>
          <p:cNvSpPr>
            <a:spLocks noGrp="1"/>
          </p:cNvSpPr>
          <p:nvPr>
            <p:ph type="title"/>
          </p:nvPr>
        </p:nvSpPr>
        <p:spPr>
          <a:xfrm>
            <a:off x="540000" y="466344"/>
            <a:ext cx="5446800" cy="1171656"/>
          </a:xfrm>
        </p:spPr>
        <p:txBody>
          <a:bodyPr vert="horz" lIns="0" tIns="0" rIns="0" bIns="0" rtlCol="0" anchor="t" anchorCtr="0">
            <a:normAutofit/>
          </a:bodyPr>
          <a:lstStyle/>
          <a:p>
            <a:r>
              <a:rPr lang="da-DK" kern="1200">
                <a:latin typeface="+mj-lt"/>
                <a:ea typeface="+mj-ea"/>
                <a:cs typeface="+mj-cs"/>
              </a:rPr>
              <a:t>Vægttabs betydning </a:t>
            </a:r>
            <a:br>
              <a:rPr lang="da-DK" kern="1200">
                <a:latin typeface="+mj-lt"/>
                <a:ea typeface="+mj-ea"/>
                <a:cs typeface="+mj-cs"/>
              </a:rPr>
            </a:br>
            <a:r>
              <a:rPr lang="da-DK" kern="1200">
                <a:latin typeface="+mj-lt"/>
                <a:ea typeface="+mj-ea"/>
                <a:cs typeface="+mj-cs"/>
              </a:rPr>
              <a:t>for kolesteroltallet</a:t>
            </a:r>
          </a:p>
        </p:txBody>
      </p:sp>
      <p:sp>
        <p:nvSpPr>
          <p:cNvPr id="36" name="Subtitle 3">
            <a:extLst>
              <a:ext uri="{FF2B5EF4-FFF2-40B4-BE49-F238E27FC236}">
                <a16:creationId xmlns:a16="http://schemas.microsoft.com/office/drawing/2014/main" id="{EC4CAB6A-455E-D5F4-0207-60B8611B3A24}"/>
              </a:ext>
            </a:extLst>
          </p:cNvPr>
          <p:cNvSpPr>
            <a:spLocks noGrp="1"/>
          </p:cNvSpPr>
          <p:nvPr>
            <p:ph type="subTitle" idx="13"/>
          </p:nvPr>
        </p:nvSpPr>
        <p:spPr>
          <a:xfrm>
            <a:off x="540000" y="1818000"/>
            <a:ext cx="5464800" cy="291600"/>
          </a:xfrm>
        </p:spPr>
        <p:txBody>
          <a:bodyPr/>
          <a:lstStyle/>
          <a:p>
            <a:endParaRPr lang="en-US"/>
          </a:p>
        </p:txBody>
      </p:sp>
      <p:sp>
        <p:nvSpPr>
          <p:cNvPr id="15" name="Pladsholder til tekst 5">
            <a:extLst>
              <a:ext uri="{FF2B5EF4-FFF2-40B4-BE49-F238E27FC236}">
                <a16:creationId xmlns:a16="http://schemas.microsoft.com/office/drawing/2014/main" id="{43BE94DE-9837-85C4-8353-580A79370BD0}"/>
              </a:ext>
            </a:extLst>
          </p:cNvPr>
          <p:cNvSpPr txBox="1">
            <a:spLocks/>
          </p:cNvSpPr>
          <p:nvPr/>
        </p:nvSpPr>
        <p:spPr>
          <a:xfrm>
            <a:off x="540000" y="2524124"/>
            <a:ext cx="5463074" cy="3792539"/>
          </a:xfrm>
          <a:prstGeom prst="rect">
            <a:avLst/>
          </a:prstGeom>
        </p:spPr>
        <p:txBody>
          <a:bodyPr vert="horz" lIns="0" tIns="0" rIns="0" bIns="0" rtlCol="0">
            <a:normAutofit/>
          </a:bodyPr>
          <a:lstStyle>
            <a:lvl1pPr marL="18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1pPr>
            <a:lvl2pPr marL="36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2pPr>
            <a:lvl3pPr marL="540000" indent="-180000" algn="l" defTabSz="914400" rtl="0" eaLnBrk="1" latinLnBrk="0" hangingPunct="1">
              <a:lnSpc>
                <a:spcPct val="100000"/>
              </a:lnSpc>
              <a:spcBef>
                <a:spcPts val="0"/>
              </a:spcBef>
              <a:spcAft>
                <a:spcPts val="600"/>
              </a:spcAft>
              <a:buFont typeface="Arial" panose="020B0604020202020204" pitchFamily="34" charset="0"/>
              <a:buChar char="•"/>
              <a:defRPr sz="1600" kern="1200" baseline="0">
                <a:solidFill>
                  <a:schemeClr val="tx2"/>
                </a:solidFill>
                <a:latin typeface="+mn-lt"/>
                <a:ea typeface="+mn-ea"/>
                <a:cs typeface="+mn-cs"/>
              </a:defRPr>
            </a:lvl3pPr>
            <a:lvl4pPr marL="0" indent="0" algn="l" defTabSz="914400" rtl="0" eaLnBrk="1" latinLnBrk="0" hangingPunct="1">
              <a:lnSpc>
                <a:spcPct val="100000"/>
              </a:lnSpc>
              <a:spcBef>
                <a:spcPts val="0"/>
              </a:spcBef>
              <a:spcAft>
                <a:spcPts val="1200"/>
              </a:spcAft>
              <a:buFont typeface="Arial" panose="020B0604020202020204" pitchFamily="34" charset="0"/>
              <a:buChar char="​"/>
              <a:defRPr sz="1600" b="1" kern="1200" baseline="0">
                <a:solidFill>
                  <a:schemeClr val="tx2"/>
                </a:solidFill>
                <a:latin typeface="+mj-lt"/>
                <a:ea typeface="+mn-ea"/>
                <a:cs typeface="+mn-cs"/>
              </a:defRPr>
            </a:lvl4pPr>
            <a:lvl5pPr marL="0" indent="0" algn="l" defTabSz="914400" rtl="0" eaLnBrk="1" latinLnBrk="0" hangingPunct="1">
              <a:lnSpc>
                <a:spcPct val="100000"/>
              </a:lnSpc>
              <a:spcBef>
                <a:spcPts val="0"/>
              </a:spcBef>
              <a:spcAft>
                <a:spcPts val="1200"/>
              </a:spcAft>
              <a:buFont typeface="Arial" panose="020B0604020202020204" pitchFamily="34" charset="0"/>
              <a:buChar char="​"/>
              <a:tabLst/>
              <a:defRPr sz="1600" kern="1200" baseline="0">
                <a:solidFill>
                  <a:schemeClr val="tx2"/>
                </a:solidFill>
                <a:latin typeface="+mn-lt"/>
                <a:ea typeface="+mn-ea"/>
                <a:cs typeface="+mn-cs"/>
              </a:defRPr>
            </a:lvl5pPr>
            <a:lvl6pPr marL="108000" indent="-108000" algn="l" defTabSz="914400" rtl="0" eaLnBrk="1" latinLnBrk="0" hangingPunct="1">
              <a:lnSpc>
                <a:spcPct val="100000"/>
              </a:lnSpc>
              <a:spcBef>
                <a:spcPts val="0"/>
              </a:spcBef>
              <a:spcAft>
                <a:spcPts val="300"/>
              </a:spcAft>
              <a:buFont typeface="Arial" panose="020B0604020202020204" pitchFamily="34" charset="0"/>
              <a:buChar char="•"/>
              <a:defRPr sz="1000" kern="1200" baseline="0">
                <a:solidFill>
                  <a:schemeClr val="tx2"/>
                </a:solidFill>
                <a:latin typeface="+mn-lt"/>
                <a:ea typeface="+mn-ea"/>
                <a:cs typeface="+mn-cs"/>
              </a:defRPr>
            </a:lvl6pPr>
            <a:lvl7pPr marL="0" indent="0" algn="l" defTabSz="914400" rtl="0" eaLnBrk="1" latinLnBrk="0" hangingPunct="1">
              <a:lnSpc>
                <a:spcPct val="100000"/>
              </a:lnSpc>
              <a:spcBef>
                <a:spcPts val="0"/>
              </a:spcBef>
              <a:spcAft>
                <a:spcPts val="1200"/>
              </a:spcAft>
              <a:buFont typeface="Arial" panose="020B0604020202020204" pitchFamily="34" charset="0"/>
              <a:buChar char="​"/>
              <a:defRPr sz="1000" b="1" kern="1200" baseline="0">
                <a:solidFill>
                  <a:schemeClr val="tx2"/>
                </a:solidFill>
                <a:latin typeface="+mj-lt"/>
                <a:ea typeface="+mn-ea"/>
                <a:cs typeface="+mn-cs"/>
              </a:defRPr>
            </a:lvl7pPr>
            <a:lvl8pPr marL="0" indent="0" algn="l" defTabSz="914400" rtl="0" eaLnBrk="1" latinLnBrk="0" hangingPunct="1">
              <a:lnSpc>
                <a:spcPct val="100000"/>
              </a:lnSpc>
              <a:spcBef>
                <a:spcPts val="0"/>
              </a:spcBef>
              <a:spcAft>
                <a:spcPts val="1200"/>
              </a:spcAft>
              <a:buFont typeface="Arial" panose="020B0604020202020204" pitchFamily="34" charset="0"/>
              <a:buChar char="​"/>
              <a:defRPr sz="1000" kern="1200" baseline="0">
                <a:solidFill>
                  <a:schemeClr val="tx2"/>
                </a:solidFill>
                <a:latin typeface="+mn-lt"/>
                <a:ea typeface="+mn-ea"/>
                <a:cs typeface="+mn-cs"/>
              </a:defRPr>
            </a:lvl8pPr>
            <a:lvl9pPr marL="0" indent="0" algn="l" defTabSz="914400" rtl="0" eaLnBrk="1" latinLnBrk="0" hangingPunct="1">
              <a:lnSpc>
                <a:spcPct val="93000"/>
              </a:lnSpc>
              <a:spcBef>
                <a:spcPts val="1200"/>
              </a:spcBef>
              <a:spcAft>
                <a:spcPts val="0"/>
              </a:spcAft>
              <a:buFont typeface="Arial" panose="020B0604020202020204" pitchFamily="34" charset="0"/>
              <a:buChar char="​"/>
              <a:defRPr sz="6600" kern="1200" baseline="0">
                <a:solidFill>
                  <a:schemeClr val="tx2"/>
                </a:solidFill>
                <a:latin typeface="+mj-lt"/>
                <a:ea typeface="+mn-ea"/>
                <a:cs typeface="+mn-cs"/>
              </a:defRPr>
            </a:lvl9pPr>
          </a:lstStyle>
          <a:p>
            <a:pPr>
              <a:lnSpc>
                <a:spcPts val="2500"/>
              </a:lnSpc>
              <a:buClr>
                <a:srgbClr val="4058F4"/>
              </a:buClr>
            </a:pPr>
            <a:r>
              <a:rPr lang="da-DK" sz="1800" kern="1200" baseline="0" dirty="0">
                <a:solidFill>
                  <a:srgbClr val="400000"/>
                </a:solidFill>
                <a:latin typeface="+mn-lt"/>
                <a:ea typeface="+mn-ea"/>
                <a:cs typeface="+mn-cs"/>
              </a:rPr>
              <a:t>Ved overvægt, kan et vægttab på blot 5-10% forbedre kolesteroltallet</a:t>
            </a:r>
          </a:p>
          <a:p>
            <a:pPr>
              <a:lnSpc>
                <a:spcPts val="2500"/>
              </a:lnSpc>
              <a:buClr>
                <a:srgbClr val="4058F4"/>
              </a:buClr>
            </a:pPr>
            <a:endParaRPr lang="da-DK" sz="1800" kern="1200" baseline="0" dirty="0">
              <a:solidFill>
                <a:srgbClr val="400000"/>
              </a:solidFill>
              <a:latin typeface="+mn-lt"/>
              <a:ea typeface="+mn-ea"/>
              <a:cs typeface="+mn-cs"/>
            </a:endParaRPr>
          </a:p>
          <a:p>
            <a:pPr>
              <a:lnSpc>
                <a:spcPts val="2500"/>
              </a:lnSpc>
              <a:buClr>
                <a:srgbClr val="4058F4"/>
              </a:buClr>
            </a:pPr>
            <a:r>
              <a:rPr lang="da-DK" sz="1800" b="1" kern="1200" baseline="0" dirty="0">
                <a:solidFill>
                  <a:srgbClr val="400000"/>
                </a:solidFill>
                <a:latin typeface="+mn-lt"/>
                <a:ea typeface="+mn-ea"/>
                <a:cs typeface="+mn-cs"/>
              </a:rPr>
              <a:t>MEN</a:t>
            </a:r>
            <a:r>
              <a:rPr lang="da-DK" sz="1800" kern="1200" baseline="0" dirty="0">
                <a:solidFill>
                  <a:srgbClr val="400000"/>
                </a:solidFill>
                <a:latin typeface="+mn-lt"/>
                <a:ea typeface="+mn-ea"/>
                <a:cs typeface="+mn-cs"/>
              </a:rPr>
              <a:t> fordelene ved vægttabet forbedrer hverken dødelighed eller risikoen for hjerte-kar-sygdom</a:t>
            </a:r>
          </a:p>
          <a:p>
            <a:pPr>
              <a:lnSpc>
                <a:spcPts val="2500"/>
              </a:lnSpc>
              <a:buClr>
                <a:srgbClr val="4058F4"/>
              </a:buClr>
            </a:pPr>
            <a:endParaRPr lang="da-DK" sz="1800" kern="1200" baseline="0" dirty="0">
              <a:solidFill>
                <a:srgbClr val="400000"/>
              </a:solidFill>
              <a:latin typeface="+mn-lt"/>
              <a:ea typeface="+mn-ea"/>
              <a:cs typeface="+mn-cs"/>
            </a:endParaRPr>
          </a:p>
          <a:p>
            <a:pPr>
              <a:lnSpc>
                <a:spcPts val="2500"/>
              </a:lnSpc>
              <a:buClr>
                <a:srgbClr val="4058F4"/>
              </a:buClr>
            </a:pPr>
            <a:r>
              <a:rPr lang="da-DK" sz="1800" b="1" kern="1200" baseline="0" dirty="0">
                <a:solidFill>
                  <a:srgbClr val="400000"/>
                </a:solidFill>
                <a:latin typeface="+mn-lt"/>
                <a:ea typeface="+mn-ea"/>
                <a:cs typeface="+mn-cs"/>
              </a:rPr>
              <a:t>Konklusion: </a:t>
            </a:r>
            <a:r>
              <a:rPr lang="da-DK" sz="1800" kern="1200" baseline="0" dirty="0">
                <a:solidFill>
                  <a:srgbClr val="400000"/>
                </a:solidFill>
                <a:latin typeface="+mn-lt"/>
                <a:ea typeface="+mn-ea"/>
                <a:cs typeface="+mn-cs"/>
              </a:rPr>
              <a:t>Flyt fokus fra vægttab til fokus på hjertesund kost</a:t>
            </a:r>
          </a:p>
        </p:txBody>
      </p:sp>
      <p:sp>
        <p:nvSpPr>
          <p:cNvPr id="38" name="Text Placeholder 5">
            <a:extLst>
              <a:ext uri="{FF2B5EF4-FFF2-40B4-BE49-F238E27FC236}">
                <a16:creationId xmlns:a16="http://schemas.microsoft.com/office/drawing/2014/main" id="{262ED1BE-1C54-0AFB-8640-5F508B42E370}"/>
              </a:ext>
            </a:extLst>
          </p:cNvPr>
          <p:cNvSpPr>
            <a:spLocks noGrp="1"/>
          </p:cNvSpPr>
          <p:nvPr>
            <p:ph type="body" sz="quarter" idx="17"/>
          </p:nvPr>
        </p:nvSpPr>
        <p:spPr>
          <a:xfrm>
            <a:off x="540000" y="6498000"/>
            <a:ext cx="5464800" cy="180725"/>
          </a:xfrm>
        </p:spPr>
        <p:txBody>
          <a:bodyPr/>
          <a:lstStyle/>
          <a:p>
            <a:endParaRPr lang="en-US"/>
          </a:p>
        </p:txBody>
      </p:sp>
      <p:sp>
        <p:nvSpPr>
          <p:cNvPr id="3" name="Pladsholder til sidefod 2">
            <a:extLst>
              <a:ext uri="{FF2B5EF4-FFF2-40B4-BE49-F238E27FC236}">
                <a16:creationId xmlns:a16="http://schemas.microsoft.com/office/drawing/2014/main" id="{5706494D-D842-379C-1E83-1255C33097AB}"/>
              </a:ext>
            </a:extLst>
          </p:cNvPr>
          <p:cNvSpPr>
            <a:spLocks noGrp="1"/>
          </p:cNvSpPr>
          <p:nvPr>
            <p:ph type="ftr" sz="quarter" idx="11"/>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4" name="Pladsholder til slidenummer 3">
            <a:extLst>
              <a:ext uri="{FF2B5EF4-FFF2-40B4-BE49-F238E27FC236}">
                <a16:creationId xmlns:a16="http://schemas.microsoft.com/office/drawing/2014/main" id="{67507C59-7C30-3EC8-31E9-1B8E6B26FBD4}"/>
              </a:ext>
            </a:extLst>
          </p:cNvPr>
          <p:cNvSpPr>
            <a:spLocks noGrp="1"/>
          </p:cNvSpPr>
          <p:nvPr>
            <p:ph type="sldNum" sz="quarter" idx="12"/>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22</a:t>
            </a:fld>
            <a:endParaRPr lang="da-DK"/>
          </a:p>
        </p:txBody>
      </p:sp>
    </p:spTree>
    <p:extLst>
      <p:ext uri="{BB962C8B-B14F-4D97-AF65-F5344CB8AC3E}">
        <p14:creationId xmlns:p14="http://schemas.microsoft.com/office/powerpoint/2010/main" val="331942802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67728C-5959-064A-48EA-63E5F4F2DA4B}"/>
              </a:ext>
            </a:extLst>
          </p:cNvPr>
          <p:cNvSpPr>
            <a:spLocks noGrp="1"/>
          </p:cNvSpPr>
          <p:nvPr>
            <p:ph type="title"/>
          </p:nvPr>
        </p:nvSpPr>
        <p:spPr>
          <a:xfrm>
            <a:off x="540000" y="466344"/>
            <a:ext cx="5446800" cy="1171656"/>
          </a:xfrm>
        </p:spPr>
        <p:txBody>
          <a:bodyPr vert="horz" lIns="0" tIns="0" rIns="0" bIns="0" rtlCol="0" anchor="b" anchorCtr="0">
            <a:normAutofit/>
          </a:bodyPr>
          <a:lstStyle/>
          <a:p>
            <a:r>
              <a:rPr lang="da-DK" kern="1200" dirty="0"/>
              <a:t>Hvad kan du selv gøre</a:t>
            </a:r>
          </a:p>
        </p:txBody>
      </p:sp>
      <p:sp>
        <p:nvSpPr>
          <p:cNvPr id="59" name="Subtitle 2">
            <a:extLst>
              <a:ext uri="{FF2B5EF4-FFF2-40B4-BE49-F238E27FC236}">
                <a16:creationId xmlns:a16="http://schemas.microsoft.com/office/drawing/2014/main" id="{D42CE0F5-CC99-C95F-C080-2BEC3C12C1DA}"/>
              </a:ext>
            </a:extLst>
          </p:cNvPr>
          <p:cNvSpPr>
            <a:spLocks noGrp="1"/>
          </p:cNvSpPr>
          <p:nvPr>
            <p:ph type="subTitle" idx="13"/>
          </p:nvPr>
        </p:nvSpPr>
        <p:spPr>
          <a:xfrm>
            <a:off x="540000" y="1818000"/>
            <a:ext cx="5464800" cy="291600"/>
          </a:xfrm>
        </p:spPr>
        <p:txBody>
          <a:bodyPr/>
          <a:lstStyle/>
          <a:p>
            <a:endParaRPr lang="en-US"/>
          </a:p>
        </p:txBody>
      </p:sp>
      <p:sp>
        <p:nvSpPr>
          <p:cNvPr id="61" name="Text Placeholder 4">
            <a:extLst>
              <a:ext uri="{FF2B5EF4-FFF2-40B4-BE49-F238E27FC236}">
                <a16:creationId xmlns:a16="http://schemas.microsoft.com/office/drawing/2014/main" id="{D0B62D26-55FB-2BE7-4DB2-7428DE4F9A16}"/>
              </a:ext>
            </a:extLst>
          </p:cNvPr>
          <p:cNvSpPr>
            <a:spLocks noGrp="1"/>
          </p:cNvSpPr>
          <p:nvPr>
            <p:ph type="body" sz="quarter" idx="17"/>
          </p:nvPr>
        </p:nvSpPr>
        <p:spPr>
          <a:xfrm>
            <a:off x="540000" y="6498000"/>
            <a:ext cx="5464800" cy="180725"/>
          </a:xfrm>
        </p:spPr>
        <p:txBody>
          <a:bodyPr/>
          <a:lstStyle/>
          <a:p>
            <a:endParaRPr lang="en-US"/>
          </a:p>
        </p:txBody>
      </p:sp>
      <p:sp>
        <p:nvSpPr>
          <p:cNvPr id="29" name="Footer Placeholder 5">
            <a:extLst>
              <a:ext uri="{FF2B5EF4-FFF2-40B4-BE49-F238E27FC236}">
                <a16:creationId xmlns:a16="http://schemas.microsoft.com/office/drawing/2014/main" id="{65AA0B36-9EB0-7CA3-6CC1-B24102535327}"/>
              </a:ext>
            </a:extLst>
          </p:cNvPr>
          <p:cNvSpPr>
            <a:spLocks noGrp="1"/>
          </p:cNvSpPr>
          <p:nvPr>
            <p:ph type="ftr" sz="quarter" idx="15"/>
          </p:nvPr>
        </p:nvSpPr>
        <p:spPr>
          <a:xfrm>
            <a:off x="6188400" y="180000"/>
            <a:ext cx="5083200" cy="180000"/>
          </a:xfrm>
        </p:spPr>
        <p:txBody>
          <a:bodyPr anchor="ctr">
            <a:normAutofit/>
          </a:bodyPr>
          <a:lstStyle/>
          <a:p>
            <a:pPr>
              <a:spcAft>
                <a:spcPts val="600"/>
              </a:spcAft>
            </a:pPr>
            <a:r>
              <a:rPr lang="da-DK"/>
              <a:t>Hjerteforeningen</a:t>
            </a:r>
          </a:p>
        </p:txBody>
      </p:sp>
      <p:sp>
        <p:nvSpPr>
          <p:cNvPr id="30" name="Slide Number Placeholder 6">
            <a:extLst>
              <a:ext uri="{FF2B5EF4-FFF2-40B4-BE49-F238E27FC236}">
                <a16:creationId xmlns:a16="http://schemas.microsoft.com/office/drawing/2014/main" id="{62A5E73E-1887-FAEA-F85B-E2D5B6E269D1}"/>
              </a:ext>
            </a:extLst>
          </p:cNvPr>
          <p:cNvSpPr>
            <a:spLocks noGrp="1"/>
          </p:cNvSpPr>
          <p:nvPr>
            <p:ph type="sldNum" sz="quarter" idx="16"/>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23</a:t>
            </a:fld>
            <a:endParaRPr lang="da-DK"/>
          </a:p>
        </p:txBody>
      </p:sp>
      <p:graphicFrame>
        <p:nvGraphicFramePr>
          <p:cNvPr id="31" name="Tekstfelt 6">
            <a:extLst>
              <a:ext uri="{FF2B5EF4-FFF2-40B4-BE49-F238E27FC236}">
                <a16:creationId xmlns:a16="http://schemas.microsoft.com/office/drawing/2014/main" id="{41738095-A082-322F-64E3-2B975B46E4E2}"/>
              </a:ext>
            </a:extLst>
          </p:cNvPr>
          <p:cNvGraphicFramePr/>
          <p:nvPr/>
        </p:nvGraphicFramePr>
        <p:xfrm>
          <a:off x="540000" y="2524125"/>
          <a:ext cx="11113200" cy="37925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2797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kstfelt 16">
            <a:extLst>
              <a:ext uri="{FF2B5EF4-FFF2-40B4-BE49-F238E27FC236}">
                <a16:creationId xmlns:a16="http://schemas.microsoft.com/office/drawing/2014/main" id="{ED57AF58-4051-2B11-4281-48557FC40265}"/>
              </a:ext>
            </a:extLst>
          </p:cNvPr>
          <p:cNvSpPr txBox="1"/>
          <p:nvPr/>
        </p:nvSpPr>
        <p:spPr>
          <a:xfrm>
            <a:off x="6210817" y="1485900"/>
            <a:ext cx="5328000" cy="4176000"/>
          </a:xfrm>
          <a:prstGeom prst="rect">
            <a:avLst/>
          </a:prstGeom>
          <a:solidFill>
            <a:srgbClr val="EFE6DD"/>
          </a:solidFill>
        </p:spPr>
        <p:txBody>
          <a:bodyPr wrap="square" lIns="0" tIns="0" rIns="0" bIns="0" rtlCol="0">
            <a:spAutoFit/>
          </a:bodyPr>
          <a:lstStyle/>
          <a:p>
            <a:pPr algn="l"/>
            <a:endParaRPr lang="da-DK" sz="1600" dirty="0" err="1">
              <a:solidFill>
                <a:schemeClr val="tx2"/>
              </a:solidFill>
            </a:endParaRPr>
          </a:p>
        </p:txBody>
      </p:sp>
      <p:sp>
        <p:nvSpPr>
          <p:cNvPr id="3" name="Pladsholder til sidefod 2">
            <a:extLst>
              <a:ext uri="{FF2B5EF4-FFF2-40B4-BE49-F238E27FC236}">
                <a16:creationId xmlns:a16="http://schemas.microsoft.com/office/drawing/2014/main" id="{A78AD9B5-B2F3-463D-1030-AE5D3C987EE9}"/>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68DD61DF-43B9-D5BA-2425-1587BC309782}"/>
              </a:ext>
            </a:extLst>
          </p:cNvPr>
          <p:cNvSpPr>
            <a:spLocks noGrp="1"/>
          </p:cNvSpPr>
          <p:nvPr>
            <p:ph type="sldNum" sz="quarter" idx="12"/>
          </p:nvPr>
        </p:nvSpPr>
        <p:spPr/>
        <p:txBody>
          <a:bodyPr/>
          <a:lstStyle/>
          <a:p>
            <a:fld id="{24C8C45C-947F-4981-8B3F-4F32E973C901}" type="slidenum">
              <a:rPr lang="da-DK" smtClean="0"/>
              <a:pPr/>
              <a:t>24</a:t>
            </a:fld>
            <a:endParaRPr lang="da-DK" dirty="0"/>
          </a:p>
        </p:txBody>
      </p:sp>
      <p:pic>
        <p:nvPicPr>
          <p:cNvPr id="5" name="Picture 2">
            <a:extLst>
              <a:ext uri="{FF2B5EF4-FFF2-40B4-BE49-F238E27FC236}">
                <a16:creationId xmlns:a16="http://schemas.microsoft.com/office/drawing/2014/main" id="{22129BB3-6824-5E53-5909-BB0867F9BF4A}"/>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730000" y="1636554"/>
            <a:ext cx="2685774" cy="2063346"/>
          </a:xfrm>
          <a:prstGeom prst="rect">
            <a:avLst/>
          </a:prstGeom>
          <a:noFill/>
          <a:extLst>
            <a:ext uri="{909E8E84-426E-40DD-AFC4-6F175D3DCCD1}">
              <a14:hiddenFill xmlns:a14="http://schemas.microsoft.com/office/drawing/2010/main">
                <a:solidFill>
                  <a:srgbClr val="FFFFFF"/>
                </a:solidFill>
              </a14:hiddenFill>
            </a:ext>
          </a:extLst>
        </p:spPr>
      </p:pic>
      <p:pic>
        <p:nvPicPr>
          <p:cNvPr id="9" name="Billede 8">
            <a:extLst>
              <a:ext uri="{FF2B5EF4-FFF2-40B4-BE49-F238E27FC236}">
                <a16:creationId xmlns:a16="http://schemas.microsoft.com/office/drawing/2014/main" id="{324370F8-D832-9A34-DD69-643935C03DF9}"/>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6362700" y="3556056"/>
            <a:ext cx="2248529" cy="1987777"/>
          </a:xfrm>
          <a:prstGeom prst="rect">
            <a:avLst/>
          </a:prstGeom>
        </p:spPr>
      </p:pic>
      <p:pic>
        <p:nvPicPr>
          <p:cNvPr id="13" name="Billede 12">
            <a:extLst>
              <a:ext uri="{FF2B5EF4-FFF2-40B4-BE49-F238E27FC236}">
                <a16:creationId xmlns:a16="http://schemas.microsoft.com/office/drawing/2014/main" id="{39FB977B-702B-FAD0-F6B6-CFE52C38D2F4}"/>
              </a:ext>
            </a:extLst>
          </p:cNvPr>
          <p:cNvPicPr>
            <a:picLocks noChangeAspect="1"/>
          </p:cNvPicPr>
          <p:nvPr/>
        </p:nvPicPr>
        <p:blipFill>
          <a:blip r:embed="rId5" cstate="email">
            <a:extLst>
              <a:ext uri="{28A0092B-C50C-407E-A947-70E740481C1C}">
                <a14:useLocalDpi xmlns:a14="http://schemas.microsoft.com/office/drawing/2010/main"/>
              </a:ext>
            </a:extLst>
          </a:blip>
          <a:srcRect/>
          <a:stretch>
            <a:fillRect/>
          </a:stretch>
        </p:blipFill>
        <p:spPr>
          <a:xfrm>
            <a:off x="6346145" y="1637029"/>
            <a:ext cx="2248529" cy="1787016"/>
          </a:xfrm>
          <a:prstGeom prst="rect">
            <a:avLst/>
          </a:prstGeom>
        </p:spPr>
      </p:pic>
      <p:pic>
        <p:nvPicPr>
          <p:cNvPr id="14" name="Picture 6">
            <a:extLst>
              <a:ext uri="{FF2B5EF4-FFF2-40B4-BE49-F238E27FC236}">
                <a16:creationId xmlns:a16="http://schemas.microsoft.com/office/drawing/2014/main" id="{C2C31713-6379-4A13-E5A8-958A8433F445}"/>
              </a:ext>
            </a:extLst>
          </p:cNvPr>
          <p:cNvPicPr>
            <a:picLocks noChangeAspect="1" noChangeArrowheads="1"/>
          </p:cNvPicPr>
          <p:nvPr/>
        </p:nvPicPr>
        <p:blipFill rotWithShape="1">
          <a:blip r:embed="rId6" cstate="email">
            <a:extLst>
              <a:ext uri="{28A0092B-C50C-407E-A947-70E740481C1C}">
                <a14:useLocalDpi xmlns:a14="http://schemas.microsoft.com/office/drawing/2010/main"/>
              </a:ext>
            </a:extLst>
          </a:blip>
          <a:srcRect/>
          <a:stretch>
            <a:fillRect/>
          </a:stretch>
        </p:blipFill>
        <p:spPr bwMode="auto">
          <a:xfrm>
            <a:off x="8719742" y="3815833"/>
            <a:ext cx="2696032" cy="1728000"/>
          </a:xfrm>
          <a:prstGeom prst="rect">
            <a:avLst/>
          </a:prstGeom>
          <a:noFill/>
          <a:extLst>
            <a:ext uri="{909E8E84-426E-40DD-AFC4-6F175D3DCCD1}">
              <a14:hiddenFill xmlns:a14="http://schemas.microsoft.com/office/drawing/2010/main">
                <a:solidFill>
                  <a:srgbClr val="FFFFFF"/>
                </a:solidFill>
              </a14:hiddenFill>
            </a:ext>
          </a:extLst>
        </p:spPr>
      </p:pic>
      <p:sp>
        <p:nvSpPr>
          <p:cNvPr id="16" name="Tekstfelt 15">
            <a:extLst>
              <a:ext uri="{FF2B5EF4-FFF2-40B4-BE49-F238E27FC236}">
                <a16:creationId xmlns:a16="http://schemas.microsoft.com/office/drawing/2014/main" id="{605D3900-AB65-CAC9-8BF1-C418C9CFEFFC}"/>
              </a:ext>
            </a:extLst>
          </p:cNvPr>
          <p:cNvSpPr txBox="1"/>
          <p:nvPr/>
        </p:nvSpPr>
        <p:spPr>
          <a:xfrm>
            <a:off x="375616" y="2433494"/>
            <a:ext cx="5987084" cy="1754326"/>
          </a:xfrm>
          <a:prstGeom prst="rect">
            <a:avLst/>
          </a:prstGeom>
          <a:noFill/>
        </p:spPr>
        <p:txBody>
          <a:bodyPr wrap="square">
            <a:spAutoFit/>
          </a:bodyPr>
          <a:lstStyle/>
          <a:p>
            <a:r>
              <a:rPr lang="da-DK" sz="3200" dirty="0">
                <a:solidFill>
                  <a:srgbClr val="400000"/>
                </a:solidFill>
                <a:latin typeface="Poppins "/>
              </a:rPr>
              <a:t>Få ny inspiration og hjertesunde opskrifter på </a:t>
            </a:r>
            <a:r>
              <a:rPr lang="da-DK" sz="4000" dirty="0">
                <a:solidFill>
                  <a:srgbClr val="F74030"/>
                </a:solidFill>
                <a:latin typeface="+mj-lt"/>
              </a:rPr>
              <a:t>Hjerteforeningen.dk</a:t>
            </a:r>
          </a:p>
        </p:txBody>
      </p:sp>
    </p:spTree>
    <p:extLst>
      <p:ext uri="{BB962C8B-B14F-4D97-AF65-F5344CB8AC3E}">
        <p14:creationId xmlns:p14="http://schemas.microsoft.com/office/powerpoint/2010/main" val="2958459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A98535-FE3C-E6A3-CDE9-D9D6ECED042E}"/>
            </a:ext>
          </a:extLst>
        </p:cNvPr>
        <p:cNvGrpSpPr/>
        <p:nvPr/>
      </p:nvGrpSpPr>
      <p:grpSpPr>
        <a:xfrm>
          <a:off x="0" y="0"/>
          <a:ext cx="0" cy="0"/>
          <a:chOff x="0" y="0"/>
          <a:chExt cx="0" cy="0"/>
        </a:xfrm>
      </p:grpSpPr>
      <p:sp>
        <p:nvSpPr>
          <p:cNvPr id="23" name="Title 2">
            <a:extLst>
              <a:ext uri="{FF2B5EF4-FFF2-40B4-BE49-F238E27FC236}">
                <a16:creationId xmlns:a16="http://schemas.microsoft.com/office/drawing/2014/main" id="{CB5CBCB4-07A8-412C-B909-C3D6641B039E}"/>
              </a:ext>
            </a:extLst>
          </p:cNvPr>
          <p:cNvSpPr>
            <a:spLocks noGrp="1"/>
          </p:cNvSpPr>
          <p:nvPr>
            <p:ph type="title"/>
          </p:nvPr>
        </p:nvSpPr>
        <p:spPr>
          <a:xfrm>
            <a:off x="540000" y="461327"/>
            <a:ext cx="5446800" cy="689310"/>
          </a:xfrm>
        </p:spPr>
        <p:txBody>
          <a:bodyPr vert="horz" lIns="0" tIns="0" rIns="0" bIns="0" rtlCol="0" anchor="b" anchorCtr="0">
            <a:normAutofit/>
          </a:bodyPr>
          <a:lstStyle/>
          <a:p>
            <a:r>
              <a:rPr lang="da-DK" kern="1200" dirty="0">
                <a:solidFill>
                  <a:srgbClr val="400000"/>
                </a:solidFill>
                <a:latin typeface="+mj-lt"/>
                <a:ea typeface="+mj-ea"/>
                <a:cs typeface="+mj-cs"/>
              </a:rPr>
              <a:t>Kosttilskud</a:t>
            </a:r>
          </a:p>
        </p:txBody>
      </p:sp>
      <p:sp>
        <p:nvSpPr>
          <p:cNvPr id="25" name="Content Placeholder 4">
            <a:extLst>
              <a:ext uri="{FF2B5EF4-FFF2-40B4-BE49-F238E27FC236}">
                <a16:creationId xmlns:a16="http://schemas.microsoft.com/office/drawing/2014/main" id="{ECECCBF2-AB1F-81AF-3354-3579FDACA46D}"/>
              </a:ext>
            </a:extLst>
          </p:cNvPr>
          <p:cNvSpPr>
            <a:spLocks noGrp="1"/>
          </p:cNvSpPr>
          <p:nvPr>
            <p:ph idx="1"/>
          </p:nvPr>
        </p:nvSpPr>
        <p:spPr>
          <a:xfrm>
            <a:off x="540000" y="2354580"/>
            <a:ext cx="5463074" cy="3573463"/>
          </a:xfrm>
        </p:spPr>
        <p:txBody>
          <a:bodyPr vert="horz" lIns="0" tIns="0" rIns="0" bIns="0" rtlCol="0">
            <a:normAutofit/>
          </a:bodyPr>
          <a:lstStyle/>
          <a:p>
            <a:pPr marL="285750" indent="-285750">
              <a:lnSpc>
                <a:spcPts val="2500"/>
              </a:lnSpc>
              <a:buClr>
                <a:srgbClr val="F74030"/>
              </a:buClr>
            </a:pPr>
            <a:r>
              <a:rPr lang="da-DK" sz="1800" dirty="0">
                <a:solidFill>
                  <a:srgbClr val="400000"/>
                </a:solidFill>
              </a:rPr>
              <a:t>Forskningen på området er sparsom</a:t>
            </a:r>
          </a:p>
          <a:p>
            <a:pPr marL="342900" indent="-342900">
              <a:lnSpc>
                <a:spcPts val="2500"/>
              </a:lnSpc>
              <a:buClr>
                <a:srgbClr val="F74030"/>
              </a:buClr>
            </a:pPr>
            <a:endParaRPr lang="da-DK" sz="1800" dirty="0">
              <a:solidFill>
                <a:srgbClr val="400000"/>
              </a:solidFill>
            </a:endParaRPr>
          </a:p>
          <a:p>
            <a:pPr marL="342900" indent="-342900">
              <a:lnSpc>
                <a:spcPts val="2500"/>
              </a:lnSpc>
              <a:buClr>
                <a:srgbClr val="F74030"/>
              </a:buClr>
            </a:pPr>
            <a:r>
              <a:rPr lang="da-DK" sz="1800" dirty="0">
                <a:solidFill>
                  <a:srgbClr val="400000"/>
                </a:solidFill>
              </a:rPr>
              <a:t>Tal med din læge om kosttilskud</a:t>
            </a:r>
          </a:p>
          <a:p>
            <a:pPr marL="342900" indent="-342900">
              <a:lnSpc>
                <a:spcPts val="2500"/>
              </a:lnSpc>
              <a:buClr>
                <a:srgbClr val="F74030"/>
              </a:buClr>
            </a:pPr>
            <a:endParaRPr lang="da-DK" sz="1800" dirty="0">
              <a:solidFill>
                <a:srgbClr val="400000"/>
              </a:solidFill>
            </a:endParaRPr>
          </a:p>
          <a:p>
            <a:pPr marL="342900" indent="-342900">
              <a:lnSpc>
                <a:spcPts val="2500"/>
              </a:lnSpc>
              <a:buClr>
                <a:srgbClr val="F74030"/>
              </a:buClr>
            </a:pPr>
            <a:r>
              <a:rPr lang="da-DK" sz="1800" dirty="0">
                <a:solidFill>
                  <a:srgbClr val="400000"/>
                </a:solidFill>
              </a:rPr>
              <a:t>Er der forskel på kosttilskud og naturlægemidler?</a:t>
            </a:r>
          </a:p>
        </p:txBody>
      </p:sp>
      <p:sp>
        <p:nvSpPr>
          <p:cNvPr id="3" name="Pladsholder til sidefod 2">
            <a:extLst>
              <a:ext uri="{FF2B5EF4-FFF2-40B4-BE49-F238E27FC236}">
                <a16:creationId xmlns:a16="http://schemas.microsoft.com/office/drawing/2014/main" id="{AFD7AD48-435D-7CBD-D955-43D2C74E3C2F}"/>
              </a:ext>
            </a:extLst>
          </p:cNvPr>
          <p:cNvSpPr>
            <a:spLocks noGrp="1"/>
          </p:cNvSpPr>
          <p:nvPr>
            <p:ph type="ftr" sz="quarter" idx="11"/>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4" name="Pladsholder til slidenummer 3">
            <a:extLst>
              <a:ext uri="{FF2B5EF4-FFF2-40B4-BE49-F238E27FC236}">
                <a16:creationId xmlns:a16="http://schemas.microsoft.com/office/drawing/2014/main" id="{B7A0004A-58D1-980E-DAAD-9904961CB668}"/>
              </a:ext>
            </a:extLst>
          </p:cNvPr>
          <p:cNvSpPr>
            <a:spLocks noGrp="1"/>
          </p:cNvSpPr>
          <p:nvPr>
            <p:ph type="sldNum" sz="quarter" idx="12"/>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25</a:t>
            </a:fld>
            <a:endParaRPr lang="da-DK"/>
          </a:p>
        </p:txBody>
      </p:sp>
      <p:pic>
        <p:nvPicPr>
          <p:cNvPr id="6" name="Billede 5" descr="Et billede, der indeholder person, Snack, hånd, finger&#10;&#10;AI-genereret indhold kan være ukorrekt.">
            <a:extLst>
              <a:ext uri="{FF2B5EF4-FFF2-40B4-BE49-F238E27FC236}">
                <a16:creationId xmlns:a16="http://schemas.microsoft.com/office/drawing/2014/main" id="{3101D65C-A009-C838-0B4B-ED4BA2CA697D}"/>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a:xfrm>
            <a:off x="6003074" y="1296366"/>
            <a:ext cx="5576603" cy="4907848"/>
          </a:xfrm>
          <a:prstGeom prst="rect">
            <a:avLst/>
          </a:prstGeom>
        </p:spPr>
      </p:pic>
      <p:sp>
        <p:nvSpPr>
          <p:cNvPr id="7" name="Rutediagram: Forbindelse 6">
            <a:extLst>
              <a:ext uri="{FF2B5EF4-FFF2-40B4-BE49-F238E27FC236}">
                <a16:creationId xmlns:a16="http://schemas.microsoft.com/office/drawing/2014/main" id="{3BA9C8BB-D359-F4D1-27D3-F3600D4E325C}"/>
              </a:ext>
            </a:extLst>
          </p:cNvPr>
          <p:cNvSpPr/>
          <p:nvPr/>
        </p:nvSpPr>
        <p:spPr>
          <a:xfrm rot="674603">
            <a:off x="9607262" y="569292"/>
            <a:ext cx="2378316" cy="2351507"/>
          </a:xfrm>
          <a:prstGeom prst="flowChartConnector">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1400" dirty="0"/>
              <a:t>7 ud af 10 hjertepatienter tager kosttilskud eller naturlægemidler</a:t>
            </a:r>
            <a:endParaRPr lang="da-DK" sz="1400" noProof="0" dirty="0" err="1"/>
          </a:p>
        </p:txBody>
      </p:sp>
    </p:spTree>
    <p:extLst>
      <p:ext uri="{BB962C8B-B14F-4D97-AF65-F5344CB8AC3E}">
        <p14:creationId xmlns:p14="http://schemas.microsoft.com/office/powerpoint/2010/main" val="227388623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4EE5431F-8854-BA7C-B1EA-92507723DBC5}"/>
              </a:ext>
            </a:extLst>
          </p:cNvPr>
          <p:cNvSpPr>
            <a:spLocks noGrp="1"/>
          </p:cNvSpPr>
          <p:nvPr>
            <p:ph type="title"/>
          </p:nvPr>
        </p:nvSpPr>
        <p:spPr>
          <a:xfrm>
            <a:off x="540000" y="466344"/>
            <a:ext cx="5446800" cy="1171656"/>
          </a:xfrm>
        </p:spPr>
        <p:txBody>
          <a:bodyPr/>
          <a:lstStyle/>
          <a:p>
            <a:r>
              <a:rPr lang="da-DK" dirty="0"/>
              <a:t>Kosttilskud</a:t>
            </a:r>
            <a:endParaRPr lang="en-US" dirty="0"/>
          </a:p>
        </p:txBody>
      </p:sp>
      <p:pic>
        <p:nvPicPr>
          <p:cNvPr id="9" name="Pladsholder til indhold 8" descr="Et billede, der indeholder person, Snack, hånd, finger&#10;&#10;AI-genereret indhold kan være ukorrekt.">
            <a:extLst>
              <a:ext uri="{FF2B5EF4-FFF2-40B4-BE49-F238E27FC236}">
                <a16:creationId xmlns:a16="http://schemas.microsoft.com/office/drawing/2014/main" id="{B910C90F-CB48-8262-9F77-8256FD03A2DC}"/>
              </a:ext>
            </a:extLst>
          </p:cNvPr>
          <p:cNvPicPr>
            <a:picLocks noGrp="1" noChangeAspect="1"/>
          </p:cNvPicPr>
          <p:nvPr>
            <p:ph idx="1"/>
          </p:nvPr>
        </p:nvPicPr>
        <p:blipFill>
          <a:blip r:embed="rId3" cstate="email">
            <a:extLst>
              <a:ext uri="{28A0092B-C50C-407E-A947-70E740481C1C}">
                <a14:useLocalDpi xmlns:a14="http://schemas.microsoft.com/office/drawing/2010/main" val="0"/>
              </a:ext>
            </a:extLst>
          </a:blip>
          <a:srcRect/>
          <a:stretch>
            <a:fillRect/>
          </a:stretch>
        </p:blipFill>
        <p:spPr>
          <a:xfrm>
            <a:off x="3372600" y="2573541"/>
            <a:ext cx="5446800" cy="3469801"/>
          </a:xfrm>
          <a:noFill/>
        </p:spPr>
      </p:pic>
      <p:sp>
        <p:nvSpPr>
          <p:cNvPr id="18" name="Text Placeholder 4">
            <a:extLst>
              <a:ext uri="{FF2B5EF4-FFF2-40B4-BE49-F238E27FC236}">
                <a16:creationId xmlns:a16="http://schemas.microsoft.com/office/drawing/2014/main" id="{EDA7B4C0-44C5-DCA8-4604-F735DD4DE4B8}"/>
              </a:ext>
            </a:extLst>
          </p:cNvPr>
          <p:cNvSpPr>
            <a:spLocks noGrp="1"/>
          </p:cNvSpPr>
          <p:nvPr>
            <p:ph type="body" sz="quarter" idx="17"/>
          </p:nvPr>
        </p:nvSpPr>
        <p:spPr>
          <a:xfrm>
            <a:off x="540000" y="6498000"/>
            <a:ext cx="5464800" cy="180725"/>
          </a:xfrm>
        </p:spPr>
        <p:txBody>
          <a:bodyPr/>
          <a:lstStyle/>
          <a:p>
            <a:endParaRPr lang="en-US"/>
          </a:p>
        </p:txBody>
      </p:sp>
      <p:sp>
        <p:nvSpPr>
          <p:cNvPr id="6" name="Pladsholder til sidefod 5">
            <a:extLst>
              <a:ext uri="{FF2B5EF4-FFF2-40B4-BE49-F238E27FC236}">
                <a16:creationId xmlns:a16="http://schemas.microsoft.com/office/drawing/2014/main" id="{0B892CA3-8CFE-D4DF-E8F1-B4E5F268052A}"/>
              </a:ext>
            </a:extLst>
          </p:cNvPr>
          <p:cNvSpPr>
            <a:spLocks noGrp="1"/>
          </p:cNvSpPr>
          <p:nvPr>
            <p:ph type="ftr" sz="quarter" idx="15"/>
          </p:nvPr>
        </p:nvSpPr>
        <p:spPr>
          <a:xfrm>
            <a:off x="6188400" y="180000"/>
            <a:ext cx="5083200" cy="180000"/>
          </a:xfrm>
        </p:spPr>
        <p:txBody>
          <a:bodyPr anchor="ctr">
            <a:normAutofit/>
          </a:bodyPr>
          <a:lstStyle/>
          <a:p>
            <a:pPr>
              <a:spcAft>
                <a:spcPts val="600"/>
              </a:spcAft>
            </a:pPr>
            <a:r>
              <a:rPr lang="da-DK"/>
              <a:t>Hjerteforeningen</a:t>
            </a:r>
          </a:p>
        </p:txBody>
      </p:sp>
      <p:sp>
        <p:nvSpPr>
          <p:cNvPr id="7" name="Pladsholder til slidenummer 6">
            <a:extLst>
              <a:ext uri="{FF2B5EF4-FFF2-40B4-BE49-F238E27FC236}">
                <a16:creationId xmlns:a16="http://schemas.microsoft.com/office/drawing/2014/main" id="{2868A723-26B5-8BBC-5896-97AB4D8DB446}"/>
              </a:ext>
            </a:extLst>
          </p:cNvPr>
          <p:cNvSpPr>
            <a:spLocks noGrp="1"/>
          </p:cNvSpPr>
          <p:nvPr>
            <p:ph type="sldNum" sz="quarter" idx="16"/>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26</a:t>
            </a:fld>
            <a:endParaRPr lang="da-DK"/>
          </a:p>
        </p:txBody>
      </p:sp>
      <p:sp>
        <p:nvSpPr>
          <p:cNvPr id="10" name="Tekstfelt 9">
            <a:extLst>
              <a:ext uri="{FF2B5EF4-FFF2-40B4-BE49-F238E27FC236}">
                <a16:creationId xmlns:a16="http://schemas.microsoft.com/office/drawing/2014/main" id="{B73F9043-4A83-78AA-09DC-79682C4A55A2}"/>
              </a:ext>
            </a:extLst>
          </p:cNvPr>
          <p:cNvSpPr txBox="1"/>
          <p:nvPr/>
        </p:nvSpPr>
        <p:spPr>
          <a:xfrm>
            <a:off x="389513" y="5148169"/>
            <a:ext cx="2327709" cy="553998"/>
          </a:xfrm>
          <a:prstGeom prst="rect">
            <a:avLst/>
          </a:prstGeom>
          <a:noFill/>
        </p:spPr>
        <p:txBody>
          <a:bodyPr wrap="square" lIns="0" tIns="0" rIns="0" bIns="0" rtlCol="0">
            <a:spAutoFit/>
          </a:bodyPr>
          <a:lstStyle/>
          <a:p>
            <a:pPr algn="l"/>
            <a:r>
              <a:rPr lang="da-DK" sz="3600" dirty="0">
                <a:solidFill>
                  <a:srgbClr val="F74030"/>
                </a:solidFill>
              </a:rPr>
              <a:t>Fiskeolie?</a:t>
            </a:r>
          </a:p>
        </p:txBody>
      </p:sp>
      <p:sp>
        <p:nvSpPr>
          <p:cNvPr id="11" name="Tekstfelt 10">
            <a:extLst>
              <a:ext uri="{FF2B5EF4-FFF2-40B4-BE49-F238E27FC236}">
                <a16:creationId xmlns:a16="http://schemas.microsoft.com/office/drawing/2014/main" id="{24FB8371-2109-48EA-23E5-12ED7EA78CC8}"/>
              </a:ext>
            </a:extLst>
          </p:cNvPr>
          <p:cNvSpPr txBox="1"/>
          <p:nvPr/>
        </p:nvSpPr>
        <p:spPr>
          <a:xfrm>
            <a:off x="766328" y="3525126"/>
            <a:ext cx="2026737" cy="492443"/>
          </a:xfrm>
          <a:prstGeom prst="rect">
            <a:avLst/>
          </a:prstGeom>
          <a:noFill/>
        </p:spPr>
        <p:txBody>
          <a:bodyPr wrap="square" lIns="0" tIns="0" rIns="0" bIns="0" rtlCol="0">
            <a:spAutoFit/>
          </a:bodyPr>
          <a:lstStyle/>
          <a:p>
            <a:pPr algn="l"/>
            <a:r>
              <a:rPr lang="da-DK" sz="3200" dirty="0">
                <a:solidFill>
                  <a:srgbClr val="4058F4"/>
                </a:solidFill>
              </a:rPr>
              <a:t>Hvidløg?</a:t>
            </a:r>
          </a:p>
        </p:txBody>
      </p:sp>
      <p:sp>
        <p:nvSpPr>
          <p:cNvPr id="12" name="Tekstfelt 11">
            <a:extLst>
              <a:ext uri="{FF2B5EF4-FFF2-40B4-BE49-F238E27FC236}">
                <a16:creationId xmlns:a16="http://schemas.microsoft.com/office/drawing/2014/main" id="{548849C9-870B-BDCC-6A38-6FED78A7ED09}"/>
              </a:ext>
            </a:extLst>
          </p:cNvPr>
          <p:cNvSpPr txBox="1"/>
          <p:nvPr/>
        </p:nvSpPr>
        <p:spPr>
          <a:xfrm>
            <a:off x="1436796" y="2069467"/>
            <a:ext cx="1950613" cy="430887"/>
          </a:xfrm>
          <a:prstGeom prst="rect">
            <a:avLst/>
          </a:prstGeom>
          <a:noFill/>
        </p:spPr>
        <p:txBody>
          <a:bodyPr wrap="square" lIns="0" tIns="0" rIns="0" bIns="0" rtlCol="0">
            <a:spAutoFit/>
          </a:bodyPr>
          <a:lstStyle/>
          <a:p>
            <a:pPr algn="l"/>
            <a:r>
              <a:rPr lang="da-DK" sz="2800" dirty="0">
                <a:solidFill>
                  <a:srgbClr val="00B050"/>
                </a:solidFill>
              </a:rPr>
              <a:t>Grøn Te?</a:t>
            </a:r>
          </a:p>
        </p:txBody>
      </p:sp>
      <p:sp>
        <p:nvSpPr>
          <p:cNvPr id="13" name="Tekstfelt 12">
            <a:extLst>
              <a:ext uri="{FF2B5EF4-FFF2-40B4-BE49-F238E27FC236}">
                <a16:creationId xmlns:a16="http://schemas.microsoft.com/office/drawing/2014/main" id="{7394686E-6D9F-FD08-2BD5-366210B104F3}"/>
              </a:ext>
            </a:extLst>
          </p:cNvPr>
          <p:cNvSpPr txBox="1"/>
          <p:nvPr/>
        </p:nvSpPr>
        <p:spPr>
          <a:xfrm>
            <a:off x="5128760" y="1588076"/>
            <a:ext cx="2666076" cy="553998"/>
          </a:xfrm>
          <a:prstGeom prst="rect">
            <a:avLst/>
          </a:prstGeom>
          <a:noFill/>
        </p:spPr>
        <p:txBody>
          <a:bodyPr wrap="square" lIns="0" tIns="0" rIns="0" bIns="0" rtlCol="0">
            <a:spAutoFit/>
          </a:bodyPr>
          <a:lstStyle/>
          <a:p>
            <a:pPr algn="l"/>
            <a:r>
              <a:rPr lang="da-DK" sz="3600" dirty="0">
                <a:solidFill>
                  <a:srgbClr val="CFAAF6"/>
                </a:solidFill>
              </a:rPr>
              <a:t>Ginseng?</a:t>
            </a:r>
          </a:p>
        </p:txBody>
      </p:sp>
      <p:sp>
        <p:nvSpPr>
          <p:cNvPr id="15" name="Tekstfelt 14">
            <a:extLst>
              <a:ext uri="{FF2B5EF4-FFF2-40B4-BE49-F238E27FC236}">
                <a16:creationId xmlns:a16="http://schemas.microsoft.com/office/drawing/2014/main" id="{E8EE1209-FBE8-1F88-B8DF-795D8E8B5AE9}"/>
              </a:ext>
            </a:extLst>
          </p:cNvPr>
          <p:cNvSpPr txBox="1"/>
          <p:nvPr/>
        </p:nvSpPr>
        <p:spPr>
          <a:xfrm>
            <a:off x="9701387" y="1992896"/>
            <a:ext cx="1950613" cy="861774"/>
          </a:xfrm>
          <a:prstGeom prst="rect">
            <a:avLst/>
          </a:prstGeom>
          <a:noFill/>
        </p:spPr>
        <p:txBody>
          <a:bodyPr wrap="square" lIns="0" tIns="0" rIns="0" bIns="0" rtlCol="0">
            <a:spAutoFit/>
          </a:bodyPr>
          <a:lstStyle/>
          <a:p>
            <a:pPr algn="l"/>
            <a:r>
              <a:rPr lang="da-DK" sz="2800" dirty="0" err="1">
                <a:solidFill>
                  <a:srgbClr val="400000"/>
                </a:solidFill>
              </a:rPr>
              <a:t>Ginkgo</a:t>
            </a:r>
            <a:r>
              <a:rPr lang="da-DK" sz="2800" dirty="0">
                <a:solidFill>
                  <a:srgbClr val="400000"/>
                </a:solidFill>
              </a:rPr>
              <a:t> </a:t>
            </a:r>
            <a:r>
              <a:rPr lang="da-DK" sz="2800" dirty="0" err="1">
                <a:solidFill>
                  <a:srgbClr val="400000"/>
                </a:solidFill>
              </a:rPr>
              <a:t>Biloba</a:t>
            </a:r>
            <a:r>
              <a:rPr lang="da-DK" sz="2800" dirty="0">
                <a:solidFill>
                  <a:srgbClr val="400000"/>
                </a:solidFill>
              </a:rPr>
              <a:t>?</a:t>
            </a:r>
          </a:p>
        </p:txBody>
      </p:sp>
      <p:sp>
        <p:nvSpPr>
          <p:cNvPr id="17" name="Tekstfelt 16">
            <a:extLst>
              <a:ext uri="{FF2B5EF4-FFF2-40B4-BE49-F238E27FC236}">
                <a16:creationId xmlns:a16="http://schemas.microsoft.com/office/drawing/2014/main" id="{E0F7CFE4-B99C-D31A-7B5A-92B3418D614A}"/>
              </a:ext>
            </a:extLst>
          </p:cNvPr>
          <p:cNvSpPr txBox="1"/>
          <p:nvPr/>
        </p:nvSpPr>
        <p:spPr>
          <a:xfrm>
            <a:off x="10730907" y="3355832"/>
            <a:ext cx="1484586" cy="430887"/>
          </a:xfrm>
          <a:prstGeom prst="rect">
            <a:avLst/>
          </a:prstGeom>
          <a:noFill/>
        </p:spPr>
        <p:txBody>
          <a:bodyPr wrap="square" lIns="0" tIns="0" rIns="0" bIns="0" rtlCol="0">
            <a:spAutoFit/>
          </a:bodyPr>
          <a:lstStyle/>
          <a:p>
            <a:pPr algn="l"/>
            <a:r>
              <a:rPr lang="da-DK" sz="2800" dirty="0">
                <a:solidFill>
                  <a:srgbClr val="F74030"/>
                </a:solidFill>
              </a:rPr>
              <a:t>Q10?</a:t>
            </a:r>
          </a:p>
        </p:txBody>
      </p:sp>
      <p:sp>
        <p:nvSpPr>
          <p:cNvPr id="19" name="Tekstfelt 18">
            <a:extLst>
              <a:ext uri="{FF2B5EF4-FFF2-40B4-BE49-F238E27FC236}">
                <a16:creationId xmlns:a16="http://schemas.microsoft.com/office/drawing/2014/main" id="{F92464B5-32CA-1611-02DD-482A50E8B113}"/>
              </a:ext>
            </a:extLst>
          </p:cNvPr>
          <p:cNvSpPr txBox="1"/>
          <p:nvPr/>
        </p:nvSpPr>
        <p:spPr>
          <a:xfrm>
            <a:off x="9512574" y="5086614"/>
            <a:ext cx="2524042" cy="584775"/>
          </a:xfrm>
          <a:prstGeom prst="rect">
            <a:avLst/>
          </a:prstGeom>
          <a:noFill/>
        </p:spPr>
        <p:txBody>
          <a:bodyPr wrap="square" lIns="0" tIns="0" rIns="0" bIns="0" rtlCol="0">
            <a:spAutoFit/>
          </a:bodyPr>
          <a:lstStyle/>
          <a:p>
            <a:pPr algn="l"/>
            <a:r>
              <a:rPr lang="da-DK" sz="3800" dirty="0">
                <a:solidFill>
                  <a:srgbClr val="EAAE93"/>
                </a:solidFill>
              </a:rPr>
              <a:t>Ingefær?</a:t>
            </a:r>
          </a:p>
        </p:txBody>
      </p:sp>
    </p:spTree>
    <p:extLst>
      <p:ext uri="{BB962C8B-B14F-4D97-AF65-F5344CB8AC3E}">
        <p14:creationId xmlns:p14="http://schemas.microsoft.com/office/powerpoint/2010/main" val="287730747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idefod 1">
            <a:extLst>
              <a:ext uri="{FF2B5EF4-FFF2-40B4-BE49-F238E27FC236}">
                <a16:creationId xmlns:a16="http://schemas.microsoft.com/office/drawing/2014/main" id="{8A389CD3-E018-9F4B-9D24-BC62A02BEC68}"/>
              </a:ext>
            </a:extLst>
          </p:cNvPr>
          <p:cNvSpPr>
            <a:spLocks noGrp="1"/>
          </p:cNvSpPr>
          <p:nvPr>
            <p:ph type="ftr" sz="quarter" idx="16"/>
          </p:nvPr>
        </p:nvSpPr>
        <p:spPr/>
        <p:txBody>
          <a:bodyPr/>
          <a:lstStyle/>
          <a:p>
            <a:r>
              <a:rPr lang="da-DK" dirty="0"/>
              <a:t>Hjerteforeningen</a:t>
            </a:r>
          </a:p>
        </p:txBody>
      </p:sp>
      <p:sp>
        <p:nvSpPr>
          <p:cNvPr id="3" name="Pladsholder til slidenummer 2">
            <a:extLst>
              <a:ext uri="{FF2B5EF4-FFF2-40B4-BE49-F238E27FC236}">
                <a16:creationId xmlns:a16="http://schemas.microsoft.com/office/drawing/2014/main" id="{2F765916-6417-4649-C285-A8FD1DFB6C2B}"/>
              </a:ext>
            </a:extLst>
          </p:cNvPr>
          <p:cNvSpPr>
            <a:spLocks noGrp="1"/>
          </p:cNvSpPr>
          <p:nvPr>
            <p:ph type="sldNum" sz="quarter" idx="17"/>
          </p:nvPr>
        </p:nvSpPr>
        <p:spPr/>
        <p:txBody>
          <a:bodyPr/>
          <a:lstStyle/>
          <a:p>
            <a:fld id="{24C8C45C-947F-4981-8B3F-4F32E973C901}" type="slidenum">
              <a:rPr lang="da-DK" smtClean="0"/>
              <a:pPr/>
              <a:t>27</a:t>
            </a:fld>
            <a:endParaRPr lang="da-DK" dirty="0"/>
          </a:p>
        </p:txBody>
      </p:sp>
      <p:sp>
        <p:nvSpPr>
          <p:cNvPr id="6" name="Title 5">
            <a:extLst>
              <a:ext uri="{FF2B5EF4-FFF2-40B4-BE49-F238E27FC236}">
                <a16:creationId xmlns:a16="http://schemas.microsoft.com/office/drawing/2014/main" id="{D8C8A42C-F96A-F9B4-6F1D-6542B0C5D0C0}"/>
              </a:ext>
            </a:extLst>
          </p:cNvPr>
          <p:cNvSpPr>
            <a:spLocks noGrp="1"/>
          </p:cNvSpPr>
          <p:nvPr>
            <p:ph type="ctrTitle"/>
          </p:nvPr>
        </p:nvSpPr>
        <p:spPr>
          <a:xfrm>
            <a:off x="2288130" y="2097523"/>
            <a:ext cx="7400700" cy="1985964"/>
          </a:xfrm>
        </p:spPr>
        <p:txBody>
          <a:bodyPr/>
          <a:lstStyle/>
          <a:p>
            <a:pPr algn="ctr"/>
            <a:r>
              <a:rPr lang="da-DK" sz="4400" dirty="0"/>
              <a:t>Få mere information på:</a:t>
            </a:r>
            <a:br>
              <a:rPr lang="da-DK" sz="4000" dirty="0"/>
            </a:br>
            <a:r>
              <a:rPr lang="da-DK" sz="3600" dirty="0">
                <a:solidFill>
                  <a:srgbClr val="EFE6DD"/>
                </a:solidFill>
                <a:latin typeface="Poppins "/>
              </a:rPr>
              <a:t>Hjerteforeningen.dk</a:t>
            </a:r>
            <a:br>
              <a:rPr lang="da-DK" sz="3600" dirty="0">
                <a:solidFill>
                  <a:srgbClr val="EFE6DD"/>
                </a:solidFill>
                <a:latin typeface="Poppins "/>
              </a:rPr>
            </a:br>
            <a:r>
              <a:rPr lang="da-DK" sz="3600" dirty="0">
                <a:solidFill>
                  <a:srgbClr val="EFE6DD"/>
                </a:solidFill>
                <a:latin typeface="Poppins "/>
              </a:rPr>
              <a:t>Hjertelinjen 7025 0000</a:t>
            </a:r>
            <a:br>
              <a:rPr lang="da-DK" sz="4000" dirty="0"/>
            </a:br>
            <a:br>
              <a:rPr lang="da-DK" sz="4000" dirty="0"/>
            </a:br>
            <a:br>
              <a:rPr lang="da-DK" sz="4400" dirty="0"/>
            </a:br>
            <a:r>
              <a:rPr lang="da-DK" sz="4400" dirty="0">
                <a:solidFill>
                  <a:srgbClr val="CFAAF6"/>
                </a:solidFill>
              </a:rPr>
              <a:t>Spørgsmål?</a:t>
            </a:r>
          </a:p>
        </p:txBody>
      </p:sp>
      <p:sp>
        <p:nvSpPr>
          <p:cNvPr id="7" name="Text Placeholder 6">
            <a:extLst>
              <a:ext uri="{FF2B5EF4-FFF2-40B4-BE49-F238E27FC236}">
                <a16:creationId xmlns:a16="http://schemas.microsoft.com/office/drawing/2014/main" id="{AE5D74B9-A096-67FA-72CE-A5AF2E06996A}"/>
              </a:ext>
            </a:extLst>
          </p:cNvPr>
          <p:cNvSpPr>
            <a:spLocks noGrp="1"/>
          </p:cNvSpPr>
          <p:nvPr>
            <p:ph type="body" sz="quarter" idx="18"/>
          </p:nvPr>
        </p:nvSpPr>
        <p:spPr/>
        <p:txBody>
          <a:bodyPr/>
          <a:lstStyle/>
          <a:p>
            <a:endParaRPr lang="da-DK"/>
          </a:p>
        </p:txBody>
      </p:sp>
      <p:sp>
        <p:nvSpPr>
          <p:cNvPr id="8" name="Text Placeholder 7">
            <a:extLst>
              <a:ext uri="{FF2B5EF4-FFF2-40B4-BE49-F238E27FC236}">
                <a16:creationId xmlns:a16="http://schemas.microsoft.com/office/drawing/2014/main" id="{4CFEBD1E-8E8A-6613-BFF8-E85630A500BA}"/>
              </a:ext>
            </a:extLst>
          </p:cNvPr>
          <p:cNvSpPr>
            <a:spLocks noGrp="1"/>
          </p:cNvSpPr>
          <p:nvPr>
            <p:ph type="body" sz="quarter" idx="19"/>
          </p:nvPr>
        </p:nvSpPr>
        <p:spPr/>
        <p:txBody>
          <a:bodyPr/>
          <a:lstStyle/>
          <a:p>
            <a:endParaRPr lang="da-DK"/>
          </a:p>
        </p:txBody>
      </p:sp>
      <p:sp>
        <p:nvSpPr>
          <p:cNvPr id="9" name="Text Placeholder 8">
            <a:extLst>
              <a:ext uri="{FF2B5EF4-FFF2-40B4-BE49-F238E27FC236}">
                <a16:creationId xmlns:a16="http://schemas.microsoft.com/office/drawing/2014/main" id="{8EB41948-570D-0BF0-4598-EA1251579695}"/>
              </a:ext>
            </a:extLst>
          </p:cNvPr>
          <p:cNvSpPr>
            <a:spLocks noGrp="1"/>
          </p:cNvSpPr>
          <p:nvPr>
            <p:ph type="body" sz="quarter" idx="21"/>
          </p:nvPr>
        </p:nvSpPr>
        <p:spPr/>
        <p:txBody>
          <a:bodyPr/>
          <a:lstStyle/>
          <a:p>
            <a:endParaRPr lang="da-DK"/>
          </a:p>
        </p:txBody>
      </p:sp>
      <p:sp>
        <p:nvSpPr>
          <p:cNvPr id="11" name="Text Placeholder 10">
            <a:extLst>
              <a:ext uri="{FF2B5EF4-FFF2-40B4-BE49-F238E27FC236}">
                <a16:creationId xmlns:a16="http://schemas.microsoft.com/office/drawing/2014/main" id="{0F7290B3-64C5-EA8B-1D28-5F301B38428F}"/>
              </a:ext>
            </a:extLst>
          </p:cNvPr>
          <p:cNvSpPr>
            <a:spLocks noGrp="1"/>
          </p:cNvSpPr>
          <p:nvPr>
            <p:ph type="body" sz="quarter" idx="22"/>
          </p:nvPr>
        </p:nvSpPr>
        <p:spPr/>
        <p:txBody>
          <a:bodyPr/>
          <a:lstStyle/>
          <a:p>
            <a:endParaRPr lang="da-DK"/>
          </a:p>
        </p:txBody>
      </p:sp>
      <p:sp>
        <p:nvSpPr>
          <p:cNvPr id="10" name="Link">
            <a:hlinkClick r:id="rId2"/>
            <a:extLst>
              <a:ext uri="{FF2B5EF4-FFF2-40B4-BE49-F238E27FC236}">
                <a16:creationId xmlns:a16="http://schemas.microsoft.com/office/drawing/2014/main" id="{5B934A5B-2858-5BE8-28D5-8D759EC7E636}"/>
              </a:ext>
            </a:extLst>
          </p:cNvPr>
          <p:cNvSpPr>
            <a:spLocks noGrp="1" noRot="1" noMove="1" noResize="1" noEditPoints="1" noAdjustHandles="1" noChangeArrowheads="1" noChangeShapeType="1"/>
          </p:cNvSpPr>
          <p:nvPr/>
        </p:nvSpPr>
        <p:spPr>
          <a:xfrm>
            <a:off x="9948863" y="5791200"/>
            <a:ext cx="1900237" cy="84772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endParaRPr lang="da-DK" sz="2000" noProof="0" dirty="0" err="1"/>
          </a:p>
        </p:txBody>
      </p:sp>
    </p:spTree>
    <p:extLst>
      <p:ext uri="{BB962C8B-B14F-4D97-AF65-F5344CB8AC3E}">
        <p14:creationId xmlns:p14="http://schemas.microsoft.com/office/powerpoint/2010/main" val="39748497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6135B5-3257-1ABF-B34C-BAC1A4F2FF61}"/>
            </a:ext>
          </a:extLst>
        </p:cNvPr>
        <p:cNvGrpSpPr/>
        <p:nvPr/>
      </p:nvGrpSpPr>
      <p:grpSpPr>
        <a:xfrm>
          <a:off x="0" y="0"/>
          <a:ext cx="0" cy="0"/>
          <a:chOff x="0" y="0"/>
          <a:chExt cx="0" cy="0"/>
        </a:xfrm>
      </p:grpSpPr>
      <p:pic>
        <p:nvPicPr>
          <p:cNvPr id="5" name="Billede 4" descr="Et billede, der indeholder Grafik, Karmin, logo, rød&#10;&#10;AI-genereret indhold kan være ukorrekt.">
            <a:extLst>
              <a:ext uri="{FF2B5EF4-FFF2-40B4-BE49-F238E27FC236}">
                <a16:creationId xmlns:a16="http://schemas.microsoft.com/office/drawing/2014/main" id="{F195F3CB-9A3B-DA8F-1F33-E4829BAD72AF}"/>
              </a:ext>
            </a:extLst>
          </p:cNvPr>
          <p:cNvPicPr>
            <a:picLocks noChangeAspect="1"/>
          </p:cNvPicPr>
          <p:nvPr/>
        </p:nvPicPr>
        <p:blipFill>
          <a:blip r:embed="rId3">
            <a:extLst>
              <a:ext uri="{28A0092B-C50C-407E-A947-70E740481C1C}">
                <a14:useLocalDpi xmlns:a14="http://schemas.microsoft.com/office/drawing/2010/main" val="0"/>
              </a:ext>
            </a:extLst>
          </a:blip>
          <a:srcRect l="29421" t="29965" r="29555" b="29387"/>
          <a:stretch>
            <a:fillRect/>
          </a:stretch>
        </p:blipFill>
        <p:spPr>
          <a:xfrm>
            <a:off x="7218916" y="2107415"/>
            <a:ext cx="3522081" cy="3489866"/>
          </a:xfrm>
          <a:prstGeom prst="ellipse">
            <a:avLst/>
          </a:prstGeom>
          <a:noFill/>
        </p:spPr>
      </p:pic>
      <p:sp>
        <p:nvSpPr>
          <p:cNvPr id="10" name="Title 2">
            <a:extLst>
              <a:ext uri="{FF2B5EF4-FFF2-40B4-BE49-F238E27FC236}">
                <a16:creationId xmlns:a16="http://schemas.microsoft.com/office/drawing/2014/main" id="{8F621DDD-D25A-FFE8-1F5C-769E388AF930}"/>
              </a:ext>
            </a:extLst>
          </p:cNvPr>
          <p:cNvSpPr>
            <a:spLocks noGrp="1"/>
          </p:cNvSpPr>
          <p:nvPr>
            <p:ph type="title"/>
          </p:nvPr>
        </p:nvSpPr>
        <p:spPr>
          <a:xfrm>
            <a:off x="523725" y="516802"/>
            <a:ext cx="7775147" cy="641138"/>
          </a:xfrm>
        </p:spPr>
        <p:txBody>
          <a:bodyPr anchor="b">
            <a:normAutofit/>
          </a:bodyPr>
          <a:lstStyle/>
          <a:p>
            <a:r>
              <a:rPr lang="da-DK" dirty="0"/>
              <a:t>Fokus i den nyeste forskning</a:t>
            </a:r>
            <a:endParaRPr lang="en-US" dirty="0"/>
          </a:p>
        </p:txBody>
      </p:sp>
      <p:sp>
        <p:nvSpPr>
          <p:cNvPr id="6" name="Undertitel 9">
            <a:extLst>
              <a:ext uri="{FF2B5EF4-FFF2-40B4-BE49-F238E27FC236}">
                <a16:creationId xmlns:a16="http://schemas.microsoft.com/office/drawing/2014/main" id="{818BA54F-EE0B-7BB9-371C-CE49DED60FBA}"/>
              </a:ext>
            </a:extLst>
          </p:cNvPr>
          <p:cNvSpPr txBox="1">
            <a:spLocks noGrp="1"/>
          </p:cNvSpPr>
          <p:nvPr>
            <p:ph idx="1"/>
          </p:nvPr>
        </p:nvSpPr>
        <p:spPr>
          <a:xfrm>
            <a:off x="523726" y="2746462"/>
            <a:ext cx="5463074" cy="3114676"/>
          </a:xfrm>
        </p:spPr>
        <p:txBody>
          <a:bodyPr>
            <a:normAutofit/>
          </a:bodyPr>
          <a:lstStyle/>
          <a:p>
            <a:pPr marL="180975" indent="-180975">
              <a:lnSpc>
                <a:spcPts val="2500"/>
              </a:lnSpc>
              <a:buClr>
                <a:srgbClr val="4058F4"/>
              </a:buClr>
              <a:buFont typeface="Arial" panose="020B0604020202020204" pitchFamily="34" charset="0"/>
              <a:buChar char="•"/>
            </a:pPr>
            <a:r>
              <a:rPr lang="da-DK" sz="1800" dirty="0"/>
              <a:t>Mættet fedt i kosten - hvad sker der forskningsmæssigt?</a:t>
            </a:r>
          </a:p>
          <a:p>
            <a:pPr>
              <a:lnSpc>
                <a:spcPts val="2500"/>
              </a:lnSpc>
              <a:buClr>
                <a:srgbClr val="4058F4"/>
              </a:buClr>
            </a:pPr>
            <a:endParaRPr lang="da-DK" sz="1800" dirty="0"/>
          </a:p>
          <a:p>
            <a:pPr marL="180975" indent="-180975">
              <a:lnSpc>
                <a:spcPts val="2500"/>
              </a:lnSpc>
              <a:buClr>
                <a:srgbClr val="4058F4"/>
              </a:buClr>
              <a:buFont typeface="Arial" panose="020B0604020202020204" pitchFamily="34" charset="0"/>
              <a:buChar char="•"/>
            </a:pPr>
            <a:r>
              <a:rPr lang="da-DK" sz="1800" dirty="0"/>
              <a:t>Substitution - det vi spiser i stedet for fx mættet fedt</a:t>
            </a:r>
          </a:p>
          <a:p>
            <a:pPr>
              <a:lnSpc>
                <a:spcPts val="2500"/>
              </a:lnSpc>
              <a:buClr>
                <a:srgbClr val="4058F4"/>
              </a:buClr>
            </a:pPr>
            <a:endParaRPr lang="da-DK" sz="1800" dirty="0"/>
          </a:p>
          <a:p>
            <a:pPr marL="180975" indent="-180975">
              <a:lnSpc>
                <a:spcPts val="2500"/>
              </a:lnSpc>
              <a:buClr>
                <a:srgbClr val="4058F4"/>
              </a:buClr>
              <a:buFont typeface="Arial" panose="020B0604020202020204" pitchFamily="34" charset="0"/>
              <a:buChar char="•"/>
            </a:pPr>
            <a:r>
              <a:rPr lang="da-DK" sz="1800" dirty="0"/>
              <a:t>Kulhydrats betydning for hjerte-kar-sygdom</a:t>
            </a:r>
          </a:p>
        </p:txBody>
      </p:sp>
      <p:sp>
        <p:nvSpPr>
          <p:cNvPr id="3" name="Pladsholder til sidefod 2">
            <a:extLst>
              <a:ext uri="{FF2B5EF4-FFF2-40B4-BE49-F238E27FC236}">
                <a16:creationId xmlns:a16="http://schemas.microsoft.com/office/drawing/2014/main" id="{FA2428E9-7BF2-050C-E246-7F0F2F44ADD5}"/>
              </a:ext>
            </a:extLst>
          </p:cNvPr>
          <p:cNvSpPr>
            <a:spLocks noGrp="1"/>
          </p:cNvSpPr>
          <p:nvPr>
            <p:ph type="ftr" sz="quarter" idx="11"/>
          </p:nvPr>
        </p:nvSpPr>
        <p:spPr>
          <a:xfrm>
            <a:off x="6188400" y="180000"/>
            <a:ext cx="5083200" cy="180000"/>
          </a:xfrm>
        </p:spPr>
        <p:txBody>
          <a:bodyPr anchor="ctr">
            <a:normAutofit/>
          </a:bodyPr>
          <a:lstStyle/>
          <a:p>
            <a:pPr>
              <a:spcAft>
                <a:spcPts val="600"/>
              </a:spcAft>
            </a:pPr>
            <a:r>
              <a:rPr lang="da-DK"/>
              <a:t>Hjerteforeningen</a:t>
            </a:r>
          </a:p>
        </p:txBody>
      </p:sp>
      <p:sp>
        <p:nvSpPr>
          <p:cNvPr id="4" name="Pladsholder til slidenummer 3">
            <a:extLst>
              <a:ext uri="{FF2B5EF4-FFF2-40B4-BE49-F238E27FC236}">
                <a16:creationId xmlns:a16="http://schemas.microsoft.com/office/drawing/2014/main" id="{08723599-40DA-4187-4906-7925581F4996}"/>
              </a:ext>
            </a:extLst>
          </p:cNvPr>
          <p:cNvSpPr>
            <a:spLocks noGrp="1"/>
          </p:cNvSpPr>
          <p:nvPr>
            <p:ph type="sldNum" sz="quarter" idx="12"/>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3</a:t>
            </a:fld>
            <a:endParaRPr lang="da-DK"/>
          </a:p>
        </p:txBody>
      </p:sp>
    </p:spTree>
    <p:extLst>
      <p:ext uri="{BB962C8B-B14F-4D97-AF65-F5344CB8AC3E}">
        <p14:creationId xmlns:p14="http://schemas.microsoft.com/office/powerpoint/2010/main" val="6254227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4" descr="Et billede, der indeholder mad, frugt og grønt, Naturlige fødevarer, Fødevaregruppe&#10;&#10;AI-genereret indhold kan være ukorrekt.">
            <a:extLst>
              <a:ext uri="{FF2B5EF4-FFF2-40B4-BE49-F238E27FC236}">
                <a16:creationId xmlns:a16="http://schemas.microsoft.com/office/drawing/2014/main" id="{1E5F4A55-3417-B185-24DB-71A7AB2CB52B}"/>
              </a:ext>
            </a:extLst>
          </p:cNvPr>
          <p:cNvPicPr>
            <a:picLocks noGrp="1" noChangeAspect="1" noChangeArrowheads="1"/>
          </p:cNvPicPr>
          <p:nvPr>
            <p:ph type="pic" sz="quarter" idx="13"/>
          </p:nvPr>
        </p:nvPicPr>
        <p:blipFill rotWithShape="1">
          <a:blip r:embed="rId3" cstate="email">
            <a:extLst>
              <a:ext uri="{28A0092B-C50C-407E-A947-70E740481C1C}">
                <a14:useLocalDpi xmlns:a14="http://schemas.microsoft.com/office/drawing/2010/main" val="0"/>
              </a:ext>
            </a:extLst>
          </a:blip>
          <a:srcRect/>
          <a:stretch>
            <a:fillRect/>
          </a:stretch>
        </p:blipFill>
        <p:spPr bwMode="auto">
          <a:xfrm>
            <a:off x="3362325" y="539999"/>
            <a:ext cx="8290875" cy="5776663"/>
          </a:xfrm>
          <a:prstGeom prst="rect">
            <a:avLst/>
          </a:prstGeom>
          <a:solidFill>
            <a:srgbClr val="FFFFFF"/>
          </a:solidFill>
        </p:spPr>
      </p:pic>
      <p:sp>
        <p:nvSpPr>
          <p:cNvPr id="2" name="Titel 1">
            <a:extLst>
              <a:ext uri="{FF2B5EF4-FFF2-40B4-BE49-F238E27FC236}">
                <a16:creationId xmlns:a16="http://schemas.microsoft.com/office/drawing/2014/main" id="{E3C510AB-F291-9955-455B-5FE56302FB3F}"/>
              </a:ext>
            </a:extLst>
          </p:cNvPr>
          <p:cNvSpPr>
            <a:spLocks noGrp="1"/>
          </p:cNvSpPr>
          <p:nvPr>
            <p:ph type="ctrTitle"/>
          </p:nvPr>
        </p:nvSpPr>
        <p:spPr>
          <a:xfrm>
            <a:off x="324613" y="3517900"/>
            <a:ext cx="2660938" cy="2798762"/>
          </a:xfrm>
        </p:spPr>
        <p:txBody>
          <a:bodyPr anchor="b">
            <a:normAutofit/>
          </a:bodyPr>
          <a:lstStyle/>
          <a:p>
            <a:r>
              <a:rPr lang="da-DK" sz="3700" dirty="0">
                <a:solidFill>
                  <a:srgbClr val="CFAAF6"/>
                </a:solidFill>
              </a:rPr>
              <a:t>Hjertesund kost </a:t>
            </a:r>
            <a:br>
              <a:rPr lang="da-DK" sz="3700" dirty="0">
                <a:solidFill>
                  <a:srgbClr val="CFAAF6"/>
                </a:solidFill>
              </a:rPr>
            </a:br>
            <a:r>
              <a:rPr lang="da-DK" sz="3700" dirty="0">
                <a:solidFill>
                  <a:srgbClr val="CFAAF6"/>
                </a:solidFill>
              </a:rPr>
              <a:t>– de 5 F’er</a:t>
            </a:r>
          </a:p>
        </p:txBody>
      </p:sp>
      <p:sp>
        <p:nvSpPr>
          <p:cNvPr id="13" name="Subtitle 3">
            <a:extLst>
              <a:ext uri="{FF2B5EF4-FFF2-40B4-BE49-F238E27FC236}">
                <a16:creationId xmlns:a16="http://schemas.microsoft.com/office/drawing/2014/main" id="{164FBC23-CDC2-BDA2-EACD-07F50628DF73}"/>
              </a:ext>
            </a:extLst>
          </p:cNvPr>
          <p:cNvSpPr>
            <a:spLocks noGrp="1"/>
          </p:cNvSpPr>
          <p:nvPr>
            <p:ph type="subTitle" idx="1"/>
          </p:nvPr>
        </p:nvSpPr>
        <p:spPr>
          <a:xfrm>
            <a:off x="342613" y="539999"/>
            <a:ext cx="2642938" cy="3425973"/>
          </a:xfrm>
        </p:spPr>
        <p:txBody>
          <a:bodyPr/>
          <a:lstStyle/>
          <a:p>
            <a:pPr marL="342900" indent="-342900">
              <a:lnSpc>
                <a:spcPct val="150000"/>
              </a:lnSpc>
              <a:buClr>
                <a:srgbClr val="FFFFFF"/>
              </a:buClr>
              <a:buFont typeface="Arial" panose="020B0604020202020204" pitchFamily="34" charset="0"/>
              <a:buChar char="•"/>
            </a:pPr>
            <a:r>
              <a:rPr lang="da-DK" sz="2400" b="1" dirty="0">
                <a:solidFill>
                  <a:srgbClr val="FFFFFF"/>
                </a:solidFill>
              </a:rPr>
              <a:t>F</a:t>
            </a:r>
            <a:r>
              <a:rPr lang="da-DK" sz="1800" dirty="0">
                <a:solidFill>
                  <a:srgbClr val="FFFFFF"/>
                </a:solidFill>
              </a:rPr>
              <a:t>edt fra planteriget </a:t>
            </a:r>
          </a:p>
          <a:p>
            <a:pPr marL="342900" indent="-342900">
              <a:lnSpc>
                <a:spcPct val="150000"/>
              </a:lnSpc>
              <a:buClr>
                <a:srgbClr val="FFFFFF"/>
              </a:buClr>
              <a:buFont typeface="Arial" panose="020B0604020202020204" pitchFamily="34" charset="0"/>
              <a:buChar char="•"/>
            </a:pPr>
            <a:r>
              <a:rPr lang="da-DK" sz="2400" b="1" dirty="0">
                <a:solidFill>
                  <a:srgbClr val="FFFFFF"/>
                </a:solidFill>
              </a:rPr>
              <a:t>F</a:t>
            </a:r>
            <a:r>
              <a:rPr lang="da-DK" sz="1800" dirty="0">
                <a:solidFill>
                  <a:srgbClr val="FFFFFF"/>
                </a:solidFill>
              </a:rPr>
              <a:t>isk </a:t>
            </a:r>
          </a:p>
          <a:p>
            <a:pPr marL="342900" indent="-342900">
              <a:lnSpc>
                <a:spcPct val="150000"/>
              </a:lnSpc>
              <a:buClr>
                <a:srgbClr val="FFFFFF"/>
              </a:buClr>
              <a:buFont typeface="Arial" panose="020B0604020202020204" pitchFamily="34" charset="0"/>
              <a:buChar char="•"/>
            </a:pPr>
            <a:r>
              <a:rPr lang="da-DK" sz="2400" b="1" dirty="0">
                <a:solidFill>
                  <a:srgbClr val="FFFFFF"/>
                </a:solidFill>
              </a:rPr>
              <a:t>F</a:t>
            </a:r>
            <a:r>
              <a:rPr lang="da-DK" sz="1800" dirty="0">
                <a:solidFill>
                  <a:srgbClr val="FFFFFF"/>
                </a:solidFill>
              </a:rPr>
              <a:t>rugt og grønt </a:t>
            </a:r>
          </a:p>
          <a:p>
            <a:pPr marL="342900" indent="-342900">
              <a:lnSpc>
                <a:spcPct val="150000"/>
              </a:lnSpc>
              <a:buClr>
                <a:srgbClr val="FFFFFF"/>
              </a:buClr>
              <a:buFont typeface="Arial" panose="020B0604020202020204" pitchFamily="34" charset="0"/>
              <a:buChar char="•"/>
            </a:pPr>
            <a:r>
              <a:rPr lang="da-DK" sz="2400" b="1" dirty="0">
                <a:solidFill>
                  <a:srgbClr val="FFFFFF"/>
                </a:solidFill>
              </a:rPr>
              <a:t>F</a:t>
            </a:r>
            <a:r>
              <a:rPr lang="da-DK" sz="1800" dirty="0">
                <a:solidFill>
                  <a:srgbClr val="FFFFFF"/>
                </a:solidFill>
              </a:rPr>
              <a:t>uldkorn</a:t>
            </a:r>
          </a:p>
          <a:p>
            <a:pPr marL="342900" indent="-342900">
              <a:lnSpc>
                <a:spcPct val="150000"/>
              </a:lnSpc>
              <a:buClr>
                <a:srgbClr val="FFFFFF"/>
              </a:buClr>
              <a:buFont typeface="Arial" panose="020B0604020202020204" pitchFamily="34" charset="0"/>
              <a:buChar char="•"/>
            </a:pPr>
            <a:r>
              <a:rPr lang="da-DK" sz="2400" b="1" dirty="0">
                <a:solidFill>
                  <a:srgbClr val="FFFFFF"/>
                </a:solidFill>
              </a:rPr>
              <a:t>F</a:t>
            </a:r>
            <a:r>
              <a:rPr lang="da-DK" sz="1800" dirty="0">
                <a:solidFill>
                  <a:srgbClr val="FFFFFF"/>
                </a:solidFill>
              </a:rPr>
              <a:t>ysisk aktivitet</a:t>
            </a:r>
          </a:p>
          <a:p>
            <a:endParaRPr lang="en-US" dirty="0"/>
          </a:p>
        </p:txBody>
      </p:sp>
      <p:sp>
        <p:nvSpPr>
          <p:cNvPr id="6" name="Pladsholder til sidefod 5">
            <a:extLst>
              <a:ext uri="{FF2B5EF4-FFF2-40B4-BE49-F238E27FC236}">
                <a16:creationId xmlns:a16="http://schemas.microsoft.com/office/drawing/2014/main" id="{A099DFC2-120C-CC5D-E9B5-4973D3ACA239}"/>
              </a:ext>
            </a:extLst>
          </p:cNvPr>
          <p:cNvSpPr>
            <a:spLocks noGrp="1"/>
          </p:cNvSpPr>
          <p:nvPr>
            <p:ph type="ftr" sz="quarter" idx="19"/>
          </p:nvPr>
        </p:nvSpPr>
        <p:spPr>
          <a:xfrm>
            <a:off x="6188400" y="180000"/>
            <a:ext cx="5083200" cy="180000"/>
          </a:xfrm>
        </p:spPr>
        <p:txBody>
          <a:bodyPr anchor="ctr">
            <a:normAutofit/>
          </a:bodyPr>
          <a:lstStyle/>
          <a:p>
            <a:pPr>
              <a:spcAft>
                <a:spcPts val="600"/>
              </a:spcAft>
            </a:pPr>
            <a:r>
              <a:rPr lang="da-DK"/>
              <a:t>Hjerteforeningen</a:t>
            </a:r>
          </a:p>
        </p:txBody>
      </p:sp>
      <p:sp>
        <p:nvSpPr>
          <p:cNvPr id="7" name="Pladsholder til slidenummer 6">
            <a:extLst>
              <a:ext uri="{FF2B5EF4-FFF2-40B4-BE49-F238E27FC236}">
                <a16:creationId xmlns:a16="http://schemas.microsoft.com/office/drawing/2014/main" id="{904C9222-7EEA-5E03-9D52-A8B2D3C0ED97}"/>
              </a:ext>
            </a:extLst>
          </p:cNvPr>
          <p:cNvSpPr>
            <a:spLocks noGrp="1"/>
          </p:cNvSpPr>
          <p:nvPr>
            <p:ph type="sldNum" sz="quarter" idx="20"/>
          </p:nvPr>
        </p:nvSpPr>
        <p:spPr>
          <a:xfrm>
            <a:off x="11293200" y="180000"/>
            <a:ext cx="360000" cy="180000"/>
          </a:xfrm>
        </p:spPr>
        <p:txBody>
          <a:bodyPr anchor="ctr">
            <a:normAutofit/>
          </a:bodyPr>
          <a:lstStyle/>
          <a:p>
            <a:pPr>
              <a:spcAft>
                <a:spcPts val="600"/>
              </a:spcAft>
            </a:pPr>
            <a:fld id="{24C8C45C-947F-4981-8B3F-4F32E973C901}" type="slidenum">
              <a:rPr lang="da-DK" smtClean="0"/>
              <a:pPr>
                <a:spcAft>
                  <a:spcPts val="600"/>
                </a:spcAft>
              </a:pPr>
              <a:t>4</a:t>
            </a:fld>
            <a:endParaRPr lang="da-DK"/>
          </a:p>
        </p:txBody>
      </p:sp>
    </p:spTree>
    <p:extLst>
      <p:ext uri="{BB962C8B-B14F-4D97-AF65-F5344CB8AC3E}">
        <p14:creationId xmlns:p14="http://schemas.microsoft.com/office/powerpoint/2010/main" val="30823418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Billede 19" descr="Et billede, der indeholder oliven, grøntsager, drike, flaske&#10;&#10;AI-genereret indhold kan være ukorrekt.">
            <a:extLst>
              <a:ext uri="{FF2B5EF4-FFF2-40B4-BE49-F238E27FC236}">
                <a16:creationId xmlns:a16="http://schemas.microsoft.com/office/drawing/2014/main" id="{074579AD-1D9B-EAF9-468F-438E40BC30AB}"/>
              </a:ext>
            </a:extLst>
          </p:cNvPr>
          <p:cNvPicPr>
            <a:picLocks noChangeAspect="1"/>
          </p:cNvPicPr>
          <p:nvPr/>
        </p:nvPicPr>
        <p:blipFill>
          <a:blip r:embed="rId3" cstate="email">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a:fillRect/>
          </a:stretch>
        </p:blipFill>
        <p:spPr>
          <a:xfrm>
            <a:off x="6986278" y="2830820"/>
            <a:ext cx="4285321" cy="2519534"/>
          </a:xfrm>
          <a:prstGeom prst="rect">
            <a:avLst/>
          </a:prstGeom>
          <a:ln>
            <a:noFill/>
          </a:ln>
          <a:effectLst>
            <a:softEdge rad="112500"/>
          </a:effectLst>
        </p:spPr>
      </p:pic>
      <p:sp>
        <p:nvSpPr>
          <p:cNvPr id="2" name="Titel 1">
            <a:extLst>
              <a:ext uri="{FF2B5EF4-FFF2-40B4-BE49-F238E27FC236}">
                <a16:creationId xmlns:a16="http://schemas.microsoft.com/office/drawing/2014/main" id="{12C7C411-5F2E-6278-D878-22A451588C91}"/>
              </a:ext>
            </a:extLst>
          </p:cNvPr>
          <p:cNvSpPr>
            <a:spLocks noGrp="1"/>
          </p:cNvSpPr>
          <p:nvPr>
            <p:ph type="title"/>
          </p:nvPr>
        </p:nvSpPr>
        <p:spPr>
          <a:xfrm>
            <a:off x="538800" y="270000"/>
            <a:ext cx="5446800" cy="975060"/>
          </a:xfrm>
        </p:spPr>
        <p:txBody>
          <a:bodyPr vert="horz" lIns="0" tIns="0" rIns="0" bIns="0" rtlCol="0" anchor="b" anchorCtr="0">
            <a:normAutofit/>
          </a:bodyPr>
          <a:lstStyle/>
          <a:p>
            <a:r>
              <a:rPr lang="da-DK" kern="1200" dirty="0">
                <a:solidFill>
                  <a:srgbClr val="400000"/>
                </a:solidFill>
                <a:latin typeface="+mj-lt"/>
                <a:ea typeface="+mj-ea"/>
                <a:cs typeface="+mj-cs"/>
              </a:rPr>
              <a:t>Fedt fra planteriget</a:t>
            </a:r>
          </a:p>
        </p:txBody>
      </p:sp>
      <p:sp>
        <p:nvSpPr>
          <p:cNvPr id="6" name="Tekstfelt 5">
            <a:extLst>
              <a:ext uri="{FF2B5EF4-FFF2-40B4-BE49-F238E27FC236}">
                <a16:creationId xmlns:a16="http://schemas.microsoft.com/office/drawing/2014/main" id="{29F402B4-6851-35DA-0E03-EDB09B20D79C}"/>
              </a:ext>
            </a:extLst>
          </p:cNvPr>
          <p:cNvSpPr txBox="1"/>
          <p:nvPr/>
        </p:nvSpPr>
        <p:spPr>
          <a:xfrm>
            <a:off x="541725" y="2701636"/>
            <a:ext cx="5845219" cy="2749675"/>
          </a:xfrm>
          <a:prstGeom prst="rect">
            <a:avLst/>
          </a:prstGeom>
          <a:solidFill>
            <a:schemeClr val="bg1"/>
          </a:solidFill>
        </p:spPr>
        <p:txBody>
          <a:bodyPr vert="horz" lIns="0" tIns="0" rIns="0" bIns="0" rtlCol="0">
            <a:normAutofit fontScale="70000" lnSpcReduction="20000"/>
          </a:bodyPr>
          <a:lstStyle/>
          <a:p>
            <a:pPr>
              <a:lnSpc>
                <a:spcPts val="2600"/>
              </a:lnSpc>
              <a:spcAft>
                <a:spcPts val="600"/>
              </a:spcAft>
              <a:buClr>
                <a:srgbClr val="F74030"/>
              </a:buClr>
            </a:pPr>
            <a:r>
              <a:rPr lang="da-DK" sz="2300" b="1" dirty="0">
                <a:solidFill>
                  <a:srgbClr val="400000"/>
                </a:solidFill>
              </a:rPr>
              <a:t>Anbefaling:</a:t>
            </a:r>
          </a:p>
          <a:p>
            <a:pPr marL="180000" indent="-180000">
              <a:lnSpc>
                <a:spcPts val="2600"/>
              </a:lnSpc>
              <a:spcAft>
                <a:spcPts val="600"/>
              </a:spcAft>
              <a:buClr>
                <a:srgbClr val="4058F4"/>
              </a:buClr>
              <a:buFont typeface="Arial" panose="020B0604020202020204" pitchFamily="34" charset="0"/>
              <a:buChar char="•"/>
            </a:pPr>
            <a:r>
              <a:rPr lang="da-DK" sz="2300" dirty="0">
                <a:solidFill>
                  <a:srgbClr val="400000"/>
                </a:solidFill>
              </a:rPr>
              <a:t>Vælg planteolier </a:t>
            </a:r>
          </a:p>
          <a:p>
            <a:pPr marL="180000" indent="-180000">
              <a:lnSpc>
                <a:spcPts val="2600"/>
              </a:lnSpc>
              <a:spcAft>
                <a:spcPts val="600"/>
              </a:spcAft>
              <a:buClr>
                <a:srgbClr val="4058F4"/>
              </a:buClr>
              <a:buFont typeface="Arial" panose="020B0604020202020204" pitchFamily="34" charset="0"/>
              <a:buChar char="•"/>
            </a:pPr>
            <a:endParaRPr lang="da-DK" sz="2300" dirty="0">
              <a:solidFill>
                <a:srgbClr val="400000"/>
              </a:solidFill>
            </a:endParaRPr>
          </a:p>
          <a:p>
            <a:pPr marL="180000" indent="-180000">
              <a:lnSpc>
                <a:spcPts val="2600"/>
              </a:lnSpc>
              <a:spcAft>
                <a:spcPts val="600"/>
              </a:spcAft>
              <a:buClr>
                <a:srgbClr val="4058F4"/>
              </a:buClr>
              <a:buFont typeface="Arial" panose="020B0604020202020204" pitchFamily="34" charset="0"/>
              <a:buChar char="•"/>
            </a:pPr>
            <a:r>
              <a:rPr lang="da-DK" sz="2300" dirty="0">
                <a:solidFill>
                  <a:srgbClr val="400000"/>
                </a:solidFill>
              </a:rPr>
              <a:t>Ombyt mættet fedt med umættet fedt </a:t>
            </a:r>
          </a:p>
          <a:p>
            <a:pPr marL="180000" indent="-180000">
              <a:lnSpc>
                <a:spcPts val="2600"/>
              </a:lnSpc>
              <a:spcAft>
                <a:spcPts val="600"/>
              </a:spcAft>
              <a:buClr>
                <a:srgbClr val="4058F4"/>
              </a:buClr>
              <a:buFont typeface="Arial" panose="020B0604020202020204" pitchFamily="34" charset="0"/>
              <a:buChar char="•"/>
            </a:pPr>
            <a:endParaRPr lang="da-DK" sz="2300" dirty="0">
              <a:solidFill>
                <a:srgbClr val="400000"/>
              </a:solidFill>
            </a:endParaRPr>
          </a:p>
          <a:p>
            <a:pPr marL="180000" indent="-180000">
              <a:lnSpc>
                <a:spcPts val="2600"/>
              </a:lnSpc>
              <a:spcAft>
                <a:spcPts val="600"/>
              </a:spcAft>
              <a:buClr>
                <a:srgbClr val="4058F4"/>
              </a:buClr>
              <a:buFont typeface="Arial" panose="020B0604020202020204" pitchFamily="34" charset="0"/>
              <a:buChar char="•"/>
            </a:pPr>
            <a:r>
              <a:rPr lang="da-DK" sz="2300" dirty="0">
                <a:solidFill>
                  <a:srgbClr val="400000"/>
                </a:solidFill>
              </a:rPr>
              <a:t>Vælg fedtfattig af madvarer fra dyreriget (mættet fedt)</a:t>
            </a:r>
          </a:p>
          <a:p>
            <a:pPr marL="180000" indent="-180000">
              <a:lnSpc>
                <a:spcPts val="2600"/>
              </a:lnSpc>
              <a:spcAft>
                <a:spcPts val="600"/>
              </a:spcAft>
              <a:buClr>
                <a:srgbClr val="4058F4"/>
              </a:buClr>
              <a:buFont typeface="Arial" panose="020B0604020202020204" pitchFamily="34" charset="0"/>
              <a:buChar char="•"/>
            </a:pPr>
            <a:endParaRPr lang="da-DK" dirty="0">
              <a:solidFill>
                <a:srgbClr val="400000"/>
              </a:solidFill>
            </a:endParaRPr>
          </a:p>
        </p:txBody>
      </p:sp>
      <p:sp>
        <p:nvSpPr>
          <p:cNvPr id="3" name="Pladsholder til sidefod 2">
            <a:extLst>
              <a:ext uri="{FF2B5EF4-FFF2-40B4-BE49-F238E27FC236}">
                <a16:creationId xmlns:a16="http://schemas.microsoft.com/office/drawing/2014/main" id="{5B2E024F-962E-CAFF-98A8-EFC894AAA0C9}"/>
              </a:ext>
            </a:extLst>
          </p:cNvPr>
          <p:cNvSpPr>
            <a:spLocks noGrp="1"/>
          </p:cNvSpPr>
          <p:nvPr>
            <p:ph type="ftr" sz="quarter" idx="11"/>
          </p:nvPr>
        </p:nvSpPr>
        <p:spPr>
          <a:xfrm>
            <a:off x="6188400" y="180000"/>
            <a:ext cx="5083200" cy="180000"/>
          </a:xfrm>
        </p:spPr>
        <p:txBody>
          <a:bodyPr vert="horz" lIns="0" tIns="0" rIns="0" bIns="0" rtlCol="0" anchor="ctr" anchorCtr="0">
            <a:normAutofit/>
          </a:bodyPr>
          <a:lstStyle/>
          <a:p>
            <a:pPr>
              <a:spcAft>
                <a:spcPts val="600"/>
              </a:spcAft>
            </a:pPr>
            <a:r>
              <a:rPr lang="da-DK" kern="1200">
                <a:latin typeface="+mn-lt"/>
                <a:ea typeface="+mn-ea"/>
                <a:cs typeface="+mn-cs"/>
              </a:rPr>
              <a:t>Hjerteforeningen</a:t>
            </a:r>
          </a:p>
        </p:txBody>
      </p:sp>
      <p:sp>
        <p:nvSpPr>
          <p:cNvPr id="4" name="Pladsholder til slidenummer 3">
            <a:extLst>
              <a:ext uri="{FF2B5EF4-FFF2-40B4-BE49-F238E27FC236}">
                <a16:creationId xmlns:a16="http://schemas.microsoft.com/office/drawing/2014/main" id="{11564A29-4A25-ED0D-86EA-5FF5FB5D73D0}"/>
              </a:ext>
            </a:extLst>
          </p:cNvPr>
          <p:cNvSpPr>
            <a:spLocks noGrp="1"/>
          </p:cNvSpPr>
          <p:nvPr>
            <p:ph type="sldNum" sz="quarter" idx="12"/>
          </p:nvPr>
        </p:nvSpPr>
        <p:spPr>
          <a:xfrm>
            <a:off x="11293200" y="180000"/>
            <a:ext cx="360000" cy="180000"/>
          </a:xfrm>
        </p:spPr>
        <p:txBody>
          <a:bodyPr vert="horz" lIns="0" tIns="0" rIns="0" bIns="0" rtlCol="0" anchor="ctr" anchorCtr="0">
            <a:normAutofit/>
          </a:bodyPr>
          <a:lstStyle/>
          <a:p>
            <a:pPr>
              <a:spcAft>
                <a:spcPts val="600"/>
              </a:spcAft>
            </a:pPr>
            <a:fld id="{24C8C45C-947F-4981-8B3F-4F32E973C901}" type="slidenum">
              <a:rPr lang="da-DK" smtClean="0"/>
              <a:pPr>
                <a:spcAft>
                  <a:spcPts val="600"/>
                </a:spcAft>
              </a:pPr>
              <a:t>5</a:t>
            </a:fld>
            <a:endParaRPr lang="da-DK"/>
          </a:p>
        </p:txBody>
      </p:sp>
    </p:spTree>
    <p:extLst>
      <p:ext uri="{BB962C8B-B14F-4D97-AF65-F5344CB8AC3E}">
        <p14:creationId xmlns:p14="http://schemas.microsoft.com/office/powerpoint/2010/main" val="5108011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FBD72E7-B2F5-B386-6D98-38BFBC70695E}"/>
              </a:ext>
            </a:extLst>
          </p:cNvPr>
          <p:cNvSpPr>
            <a:spLocks noGrp="1"/>
          </p:cNvSpPr>
          <p:nvPr>
            <p:ph type="title"/>
          </p:nvPr>
        </p:nvSpPr>
        <p:spPr>
          <a:xfrm>
            <a:off x="649199" y="790647"/>
            <a:ext cx="5446800" cy="1171656"/>
          </a:xfrm>
        </p:spPr>
        <p:txBody>
          <a:bodyPr/>
          <a:lstStyle/>
          <a:p>
            <a:r>
              <a:rPr lang="da-DK" dirty="0"/>
              <a:t>Udskift </a:t>
            </a:r>
            <a:r>
              <a:rPr lang="da-DK" dirty="0">
                <a:solidFill>
                  <a:srgbClr val="F74030"/>
                </a:solidFill>
              </a:rPr>
              <a:t>mættet</a:t>
            </a:r>
            <a:r>
              <a:rPr lang="da-DK" dirty="0"/>
              <a:t> fedt</a:t>
            </a:r>
            <a:br>
              <a:rPr lang="da-DK" dirty="0"/>
            </a:br>
            <a:r>
              <a:rPr lang="da-DK" dirty="0"/>
              <a:t>med </a:t>
            </a:r>
            <a:r>
              <a:rPr lang="da-DK" dirty="0">
                <a:solidFill>
                  <a:srgbClr val="00B050"/>
                </a:solidFill>
              </a:rPr>
              <a:t>umættet</a:t>
            </a:r>
            <a:r>
              <a:rPr lang="da-DK" dirty="0"/>
              <a:t> fedt </a:t>
            </a:r>
          </a:p>
        </p:txBody>
      </p:sp>
      <p:sp>
        <p:nvSpPr>
          <p:cNvPr id="3" name="Pladsholder til sidefod 2">
            <a:extLst>
              <a:ext uri="{FF2B5EF4-FFF2-40B4-BE49-F238E27FC236}">
                <a16:creationId xmlns:a16="http://schemas.microsoft.com/office/drawing/2014/main" id="{D9EE9C50-8360-5AD6-7683-F5D552B0895D}"/>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56140ED6-859D-0D41-C904-C8979317F162}"/>
              </a:ext>
            </a:extLst>
          </p:cNvPr>
          <p:cNvSpPr>
            <a:spLocks noGrp="1"/>
          </p:cNvSpPr>
          <p:nvPr>
            <p:ph type="sldNum" sz="quarter" idx="12"/>
          </p:nvPr>
        </p:nvSpPr>
        <p:spPr/>
        <p:txBody>
          <a:bodyPr/>
          <a:lstStyle/>
          <a:p>
            <a:fld id="{24C8C45C-947F-4981-8B3F-4F32E973C901}" type="slidenum">
              <a:rPr lang="da-DK" smtClean="0"/>
              <a:pPr/>
              <a:t>6</a:t>
            </a:fld>
            <a:endParaRPr lang="da-DK" dirty="0"/>
          </a:p>
        </p:txBody>
      </p:sp>
      <p:pic>
        <p:nvPicPr>
          <p:cNvPr id="8" name="Billede 7">
            <a:extLst>
              <a:ext uri="{FF2B5EF4-FFF2-40B4-BE49-F238E27FC236}">
                <a16:creationId xmlns:a16="http://schemas.microsoft.com/office/drawing/2014/main" id="{1F71C353-A32F-9825-8FDC-7FF53F72EFA7}"/>
              </a:ext>
            </a:extLst>
          </p:cNvPr>
          <p:cNvPicPr>
            <a:picLocks noChangeAspect="1"/>
          </p:cNvPicPr>
          <p:nvPr/>
        </p:nvPicPr>
        <p:blipFill rotWithShape="1">
          <a:blip r:embed="rId3" cstate="email">
            <a:extLst>
              <a:ext uri="{28A0092B-C50C-407E-A947-70E740481C1C}">
                <a14:useLocalDpi xmlns:a14="http://schemas.microsoft.com/office/drawing/2010/main" val="0"/>
              </a:ext>
            </a:extLst>
          </a:blip>
          <a:srcRect l="3580" t="548" r="-1" b="-368"/>
          <a:stretch>
            <a:fillRect/>
          </a:stretch>
        </p:blipFill>
        <p:spPr>
          <a:xfrm>
            <a:off x="711200" y="4127500"/>
            <a:ext cx="4611017" cy="1939853"/>
          </a:xfrm>
          <a:prstGeom prst="flowChartAlternateProcess">
            <a:avLst/>
          </a:prstGeom>
        </p:spPr>
      </p:pic>
      <p:pic>
        <p:nvPicPr>
          <p:cNvPr id="10" name="Billede 9">
            <a:extLst>
              <a:ext uri="{FF2B5EF4-FFF2-40B4-BE49-F238E27FC236}">
                <a16:creationId xmlns:a16="http://schemas.microsoft.com/office/drawing/2014/main" id="{001BC436-AB86-C057-999D-807FBCDD1261}"/>
              </a:ext>
            </a:extLst>
          </p:cNvPr>
          <p:cNvPicPr>
            <a:picLocks noChangeAspect="1"/>
          </p:cNvPicPr>
          <p:nvPr/>
        </p:nvPicPr>
        <p:blipFill>
          <a:blip r:embed="rId4" cstate="email">
            <a:extLst>
              <a:ext uri="{28A0092B-C50C-407E-A947-70E740481C1C}">
                <a14:useLocalDpi xmlns:a14="http://schemas.microsoft.com/office/drawing/2010/main" val="0"/>
              </a:ext>
            </a:extLst>
          </a:blip>
          <a:srcRect l="4372" t="-32894" r="-9016" b="3435"/>
          <a:stretch>
            <a:fillRect/>
          </a:stretch>
        </p:blipFill>
        <p:spPr>
          <a:xfrm>
            <a:off x="6878688" y="2781300"/>
            <a:ext cx="5313312" cy="3194200"/>
          </a:xfrm>
          <a:prstGeom prst="rtTriangle">
            <a:avLst/>
          </a:prstGeom>
        </p:spPr>
      </p:pic>
      <p:pic>
        <p:nvPicPr>
          <p:cNvPr id="15" name="Pladsholder til indhold 13" descr="Pil ned med massiv udfyldning">
            <a:extLst>
              <a:ext uri="{FF2B5EF4-FFF2-40B4-BE49-F238E27FC236}">
                <a16:creationId xmlns:a16="http://schemas.microsoft.com/office/drawing/2014/main" id="{C7E8B3D1-ABDF-F856-6C2A-30D88D1EB3E6}"/>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rot="5400000">
            <a:off x="5606592" y="5088538"/>
            <a:ext cx="978815" cy="978815"/>
          </a:xfrm>
          <a:prstGeom prst="rect">
            <a:avLst/>
          </a:prstGeom>
        </p:spPr>
      </p:pic>
      <p:pic>
        <p:nvPicPr>
          <p:cNvPr id="16" name="Pladsholder til indhold 13" descr="Pil ned med massiv udfyldning">
            <a:extLst>
              <a:ext uri="{FF2B5EF4-FFF2-40B4-BE49-F238E27FC236}">
                <a16:creationId xmlns:a16="http://schemas.microsoft.com/office/drawing/2014/main" id="{61771943-0931-7A4E-715B-D3D19AD718C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rot="16200000">
            <a:off x="5606592" y="4726139"/>
            <a:ext cx="987721" cy="987721"/>
          </a:xfrm>
          <a:prstGeom prst="rect">
            <a:avLst/>
          </a:prstGeom>
        </p:spPr>
      </p:pic>
      <p:sp>
        <p:nvSpPr>
          <p:cNvPr id="18" name="Rutediagram: Forbindelse 17">
            <a:extLst>
              <a:ext uri="{FF2B5EF4-FFF2-40B4-BE49-F238E27FC236}">
                <a16:creationId xmlns:a16="http://schemas.microsoft.com/office/drawing/2014/main" id="{E00601CF-5B09-68A9-AD14-5876387005B2}"/>
              </a:ext>
            </a:extLst>
          </p:cNvPr>
          <p:cNvSpPr/>
          <p:nvPr/>
        </p:nvSpPr>
        <p:spPr>
          <a:xfrm>
            <a:off x="6741042" y="882501"/>
            <a:ext cx="2275367" cy="2296634"/>
          </a:xfrm>
          <a:prstGeom prst="flowChartConnector">
            <a:avLst/>
          </a:prstGeom>
          <a:solidFill>
            <a:srgbClr val="F9F97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50000"/>
              </a:lnSpc>
              <a:buClr>
                <a:srgbClr val="F74030"/>
              </a:buClr>
            </a:pPr>
            <a:r>
              <a:rPr lang="da-DK" sz="1500" dirty="0">
                <a:solidFill>
                  <a:srgbClr val="400000"/>
                </a:solidFill>
              </a:rPr>
              <a:t>Det handler om typen af fedt og ikke mængden af fedt</a:t>
            </a:r>
          </a:p>
        </p:txBody>
      </p:sp>
      <p:sp>
        <p:nvSpPr>
          <p:cNvPr id="19" name="Rutediagram: Forbindelse 18">
            <a:extLst>
              <a:ext uri="{FF2B5EF4-FFF2-40B4-BE49-F238E27FC236}">
                <a16:creationId xmlns:a16="http://schemas.microsoft.com/office/drawing/2014/main" id="{3C5A61F3-38BA-8D8B-6B01-4B6184C0DC73}"/>
              </a:ext>
            </a:extLst>
          </p:cNvPr>
          <p:cNvSpPr/>
          <p:nvPr/>
        </p:nvSpPr>
        <p:spPr>
          <a:xfrm>
            <a:off x="8730001" y="466345"/>
            <a:ext cx="2508000" cy="2467319"/>
          </a:xfrm>
          <a:prstGeom prst="flowChartConnector">
            <a:avLst/>
          </a:prstGeom>
          <a:solidFill>
            <a:srgbClr val="CFAAF6"/>
          </a:solidFill>
          <a:ln w="50800">
            <a:solidFill>
              <a:srgbClr val="FFFFFF"/>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lnSpc>
                <a:spcPct val="150000"/>
              </a:lnSpc>
              <a:buClr>
                <a:srgbClr val="F74030"/>
              </a:buClr>
            </a:pPr>
            <a:r>
              <a:rPr lang="da-DK" sz="1500" dirty="0">
                <a:solidFill>
                  <a:srgbClr val="400000"/>
                </a:solidFill>
              </a:rPr>
              <a:t>Gevinsten opnås når mættet fedt erstattes med umættet fedt og fuldkorn </a:t>
            </a:r>
          </a:p>
        </p:txBody>
      </p:sp>
      <p:sp>
        <p:nvSpPr>
          <p:cNvPr id="20" name="Tekstfelt 19">
            <a:extLst>
              <a:ext uri="{FF2B5EF4-FFF2-40B4-BE49-F238E27FC236}">
                <a16:creationId xmlns:a16="http://schemas.microsoft.com/office/drawing/2014/main" id="{7801BBF3-906E-86DA-3BF5-D9C8C3CFAA40}"/>
              </a:ext>
            </a:extLst>
          </p:cNvPr>
          <p:cNvSpPr txBox="1"/>
          <p:nvPr/>
        </p:nvSpPr>
        <p:spPr>
          <a:xfrm>
            <a:off x="2190309" y="6145435"/>
            <a:ext cx="1307804" cy="246221"/>
          </a:xfrm>
          <a:prstGeom prst="rect">
            <a:avLst/>
          </a:prstGeom>
          <a:noFill/>
        </p:spPr>
        <p:txBody>
          <a:bodyPr wrap="square" lIns="0" tIns="0" rIns="0" bIns="0" rtlCol="0">
            <a:spAutoFit/>
          </a:bodyPr>
          <a:lstStyle/>
          <a:p>
            <a:pPr algn="l"/>
            <a:r>
              <a:rPr lang="da-DK" sz="1600" dirty="0">
                <a:solidFill>
                  <a:srgbClr val="F74030"/>
                </a:solidFill>
              </a:rPr>
              <a:t>Spis mindre</a:t>
            </a:r>
          </a:p>
        </p:txBody>
      </p:sp>
      <p:sp>
        <p:nvSpPr>
          <p:cNvPr id="21" name="Tekstfelt 20">
            <a:extLst>
              <a:ext uri="{FF2B5EF4-FFF2-40B4-BE49-F238E27FC236}">
                <a16:creationId xmlns:a16="http://schemas.microsoft.com/office/drawing/2014/main" id="{71649F26-B425-44CA-2B8D-3041C137A000}"/>
              </a:ext>
            </a:extLst>
          </p:cNvPr>
          <p:cNvSpPr txBox="1"/>
          <p:nvPr/>
        </p:nvSpPr>
        <p:spPr>
          <a:xfrm>
            <a:off x="8190616" y="6145434"/>
            <a:ext cx="1307804" cy="246221"/>
          </a:xfrm>
          <a:prstGeom prst="rect">
            <a:avLst/>
          </a:prstGeom>
          <a:noFill/>
        </p:spPr>
        <p:txBody>
          <a:bodyPr wrap="square" lIns="0" tIns="0" rIns="0" bIns="0" rtlCol="0">
            <a:spAutoFit/>
          </a:bodyPr>
          <a:lstStyle/>
          <a:p>
            <a:pPr algn="l"/>
            <a:r>
              <a:rPr lang="da-DK" sz="1600" dirty="0">
                <a:solidFill>
                  <a:srgbClr val="00B050"/>
                </a:solidFill>
              </a:rPr>
              <a:t>Spis mere</a:t>
            </a:r>
          </a:p>
        </p:txBody>
      </p:sp>
    </p:spTree>
    <p:extLst>
      <p:ext uri="{BB962C8B-B14F-4D97-AF65-F5344CB8AC3E}">
        <p14:creationId xmlns:p14="http://schemas.microsoft.com/office/powerpoint/2010/main" val="3174208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sidefod 2">
            <a:extLst>
              <a:ext uri="{FF2B5EF4-FFF2-40B4-BE49-F238E27FC236}">
                <a16:creationId xmlns:a16="http://schemas.microsoft.com/office/drawing/2014/main" id="{6A33674B-50A1-BDE4-739D-DB587C631030}"/>
              </a:ext>
            </a:extLst>
          </p:cNvPr>
          <p:cNvSpPr>
            <a:spLocks noGrp="1"/>
          </p:cNvSpPr>
          <p:nvPr>
            <p:ph type="ftr" sz="quarter" idx="11"/>
          </p:nvPr>
        </p:nvSpPr>
        <p:spPr/>
        <p:txBody>
          <a:bodyPr/>
          <a:lstStyle/>
          <a:p>
            <a:r>
              <a:rPr lang="da-DK" dirty="0"/>
              <a:t>Hjerteforeningen</a:t>
            </a:r>
          </a:p>
        </p:txBody>
      </p:sp>
      <p:sp>
        <p:nvSpPr>
          <p:cNvPr id="4" name="Pladsholder til slidenummer 3">
            <a:extLst>
              <a:ext uri="{FF2B5EF4-FFF2-40B4-BE49-F238E27FC236}">
                <a16:creationId xmlns:a16="http://schemas.microsoft.com/office/drawing/2014/main" id="{506C4E63-7BA3-646A-1908-6F98CCB320B6}"/>
              </a:ext>
            </a:extLst>
          </p:cNvPr>
          <p:cNvSpPr>
            <a:spLocks noGrp="1"/>
          </p:cNvSpPr>
          <p:nvPr>
            <p:ph type="sldNum" sz="quarter" idx="12"/>
          </p:nvPr>
        </p:nvSpPr>
        <p:spPr/>
        <p:txBody>
          <a:bodyPr/>
          <a:lstStyle/>
          <a:p>
            <a:fld id="{24C8C45C-947F-4981-8B3F-4F32E973C901}" type="slidenum">
              <a:rPr lang="da-DK" smtClean="0"/>
              <a:pPr/>
              <a:t>7</a:t>
            </a:fld>
            <a:endParaRPr lang="da-DK" dirty="0"/>
          </a:p>
        </p:txBody>
      </p:sp>
      <p:graphicFrame>
        <p:nvGraphicFramePr>
          <p:cNvPr id="5" name="Tabel 4">
            <a:extLst>
              <a:ext uri="{FF2B5EF4-FFF2-40B4-BE49-F238E27FC236}">
                <a16:creationId xmlns:a16="http://schemas.microsoft.com/office/drawing/2014/main" id="{6CF4D77D-04FD-3026-3AD7-F20D432DC60A}"/>
              </a:ext>
            </a:extLst>
          </p:cNvPr>
          <p:cNvGraphicFramePr>
            <a:graphicFrameLocks noGrp="1"/>
          </p:cNvGraphicFramePr>
          <p:nvPr/>
        </p:nvGraphicFramePr>
        <p:xfrm>
          <a:off x="0" y="0"/>
          <a:ext cx="12192000" cy="6858000"/>
        </p:xfrm>
        <a:graphic>
          <a:graphicData uri="http://schemas.openxmlformats.org/drawingml/2006/table">
            <a:tbl>
              <a:tblPr>
                <a:effectLst>
                  <a:outerShdw blurRad="50800" dist="50800" dir="5400000" algn="ctr" rotWithShape="0">
                    <a:srgbClr val="EFE6DD"/>
                  </a:outerShdw>
                </a:effectLst>
                <a:tableStyleId>{F5AB1C69-6EDB-4FF4-983F-18BD219EF322}</a:tableStyleId>
              </a:tblPr>
              <a:tblGrid>
                <a:gridCol w="6096000">
                  <a:extLst>
                    <a:ext uri="{9D8B030D-6E8A-4147-A177-3AD203B41FA5}">
                      <a16:colId xmlns:a16="http://schemas.microsoft.com/office/drawing/2014/main" val="1655585116"/>
                    </a:ext>
                  </a:extLst>
                </a:gridCol>
                <a:gridCol w="6096000">
                  <a:extLst>
                    <a:ext uri="{9D8B030D-6E8A-4147-A177-3AD203B41FA5}">
                      <a16:colId xmlns:a16="http://schemas.microsoft.com/office/drawing/2014/main" val="4186902832"/>
                    </a:ext>
                  </a:extLst>
                </a:gridCol>
              </a:tblGrid>
              <a:tr h="1169004">
                <a:tc>
                  <a:txBody>
                    <a:bodyPr/>
                    <a:lstStyle/>
                    <a:p>
                      <a:pPr marL="92075" indent="0" fontAlgn="t"/>
                      <a:r>
                        <a:rPr lang="da-DK" sz="3200" b="1" dirty="0">
                          <a:solidFill>
                            <a:srgbClr val="F74030"/>
                          </a:solidFill>
                          <a:effectLst/>
                        </a:rPr>
                        <a:t>Fra mættet fedt</a:t>
                      </a:r>
                      <a:endParaRPr lang="da-DK" sz="3200" b="0" dirty="0">
                        <a:solidFill>
                          <a:srgbClr val="F74030"/>
                        </a:solidFill>
                        <a:effectLst/>
                      </a:endParaRPr>
                    </a:p>
                    <a:p>
                      <a:pPr marL="92075" indent="0" fontAlgn="t">
                        <a:lnSpc>
                          <a:spcPct val="150000"/>
                        </a:lnSpc>
                      </a:pPr>
                      <a:r>
                        <a:rPr lang="da-DK" sz="2000" b="1" i="1" dirty="0">
                          <a:solidFill>
                            <a:srgbClr val="400000"/>
                          </a:solidFill>
                          <a:effectLst/>
                        </a:rPr>
                        <a:t>Udskiftes</a:t>
                      </a:r>
                      <a:endParaRPr lang="da-DK" sz="2000" b="1" i="1" dirty="0">
                        <a:solidFill>
                          <a:srgbClr val="400000"/>
                        </a:solidFill>
                        <a:effectLst/>
                        <a:latin typeface="Poppins" panose="00000500000000000000" pitchFamily="2" charset="0"/>
                      </a:endParaRPr>
                    </a:p>
                  </a:txBody>
                  <a:tcPr marL="53035" marR="53035" marT="53035" marB="53035" anchor="ctr">
                    <a:solidFill>
                      <a:srgbClr val="EFE6DD"/>
                    </a:solidFill>
                  </a:tcPr>
                </a:tc>
                <a:tc>
                  <a:txBody>
                    <a:bodyPr/>
                    <a:lstStyle/>
                    <a:p>
                      <a:pPr marL="0" indent="92075" fontAlgn="t"/>
                      <a:r>
                        <a:rPr lang="da-DK" sz="3200" b="1" dirty="0">
                          <a:solidFill>
                            <a:srgbClr val="00B050"/>
                          </a:solidFill>
                          <a:effectLst/>
                        </a:rPr>
                        <a:t>Til umættet fedt</a:t>
                      </a:r>
                      <a:endParaRPr lang="da-DK" sz="3200" b="0" dirty="0">
                        <a:solidFill>
                          <a:srgbClr val="00B050"/>
                        </a:solidFill>
                        <a:effectLst/>
                      </a:endParaRPr>
                    </a:p>
                    <a:p>
                      <a:pPr marL="0" indent="92075" fontAlgn="t">
                        <a:lnSpc>
                          <a:spcPct val="150000"/>
                        </a:lnSpc>
                      </a:pPr>
                      <a:r>
                        <a:rPr lang="da-DK" sz="2000" b="1" i="1" dirty="0">
                          <a:solidFill>
                            <a:srgbClr val="400000"/>
                          </a:solidFill>
                          <a:effectLst/>
                        </a:rPr>
                        <a:t>Vælg i stedet</a:t>
                      </a:r>
                      <a:endParaRPr lang="da-DK" sz="2000" b="1" i="1" dirty="0">
                        <a:solidFill>
                          <a:srgbClr val="400000"/>
                        </a:solidFill>
                        <a:effectLst/>
                        <a:latin typeface="Poppins" panose="00000500000000000000" pitchFamily="2" charset="0"/>
                      </a:endParaRPr>
                    </a:p>
                  </a:txBody>
                  <a:tcPr marL="53035" marR="53035" marT="53035" marB="53035" anchor="ctr">
                    <a:solidFill>
                      <a:srgbClr val="EFE6DD"/>
                    </a:solidFill>
                  </a:tcPr>
                </a:tc>
                <a:extLst>
                  <a:ext uri="{0D108BD9-81ED-4DB2-BD59-A6C34878D82A}">
                    <a16:rowId xmlns:a16="http://schemas.microsoft.com/office/drawing/2014/main" val="697607035"/>
                  </a:ext>
                </a:extLst>
              </a:tr>
              <a:tr h="691520">
                <a:tc>
                  <a:txBody>
                    <a:bodyPr/>
                    <a:lstStyle/>
                    <a:p>
                      <a:pPr marL="0" indent="92075" fontAlgn="t"/>
                      <a:r>
                        <a:rPr lang="da-DK" sz="1800" dirty="0">
                          <a:solidFill>
                            <a:srgbClr val="400000"/>
                          </a:solidFill>
                          <a:effectLst/>
                        </a:rPr>
                        <a:t>Smør til stegning</a:t>
                      </a:r>
                      <a:endParaRPr lang="da-DK" sz="1800" dirty="0">
                        <a:solidFill>
                          <a:srgbClr val="400000"/>
                        </a:solidFill>
                        <a:effectLst/>
                        <a:latin typeface="Poppins" panose="00000500000000000000" pitchFamily="2" charset="0"/>
                      </a:endParaRPr>
                    </a:p>
                  </a:txBody>
                  <a:tcPr marL="53035" marR="53035" marT="53035" marB="53035" anchor="ctr">
                    <a:solidFill>
                      <a:srgbClr val="EFE6DD"/>
                    </a:solidFill>
                  </a:tcPr>
                </a:tc>
                <a:tc>
                  <a:txBody>
                    <a:bodyPr/>
                    <a:lstStyle/>
                    <a:p>
                      <a:pPr marL="0" indent="92075" fontAlgn="t"/>
                      <a:r>
                        <a:rPr lang="da-DK" sz="1800" dirty="0">
                          <a:solidFill>
                            <a:srgbClr val="400000"/>
                          </a:solidFill>
                          <a:effectLst/>
                        </a:rPr>
                        <a:t>Olie (raps &amp; olivenolie)</a:t>
                      </a:r>
                      <a:endParaRPr lang="da-DK" sz="1800" dirty="0">
                        <a:solidFill>
                          <a:srgbClr val="400000"/>
                        </a:solidFill>
                        <a:effectLst/>
                        <a:latin typeface="Poppins" panose="00000500000000000000" pitchFamily="2" charset="0"/>
                      </a:endParaRPr>
                    </a:p>
                  </a:txBody>
                  <a:tcPr marL="53035" marR="53035" marT="53035" marB="53035" anchor="ctr">
                    <a:solidFill>
                      <a:srgbClr val="EFE6DD"/>
                    </a:solidFill>
                  </a:tcPr>
                </a:tc>
                <a:extLst>
                  <a:ext uri="{0D108BD9-81ED-4DB2-BD59-A6C34878D82A}">
                    <a16:rowId xmlns:a16="http://schemas.microsoft.com/office/drawing/2014/main" val="3611565256"/>
                  </a:ext>
                </a:extLst>
              </a:tr>
              <a:tr h="948166">
                <a:tc>
                  <a:txBody>
                    <a:bodyPr/>
                    <a:lstStyle/>
                    <a:p>
                      <a:pPr marL="92075" indent="0" fontAlgn="t"/>
                      <a:r>
                        <a:rPr lang="da-DK" sz="1800" dirty="0">
                          <a:solidFill>
                            <a:srgbClr val="400000"/>
                          </a:solidFill>
                          <a:effectLst/>
                        </a:rPr>
                        <a:t>Oksekød, svinekød, bacon, pølser, kalvekød og lam</a:t>
                      </a:r>
                      <a:endParaRPr lang="da-DK" sz="1800" dirty="0">
                        <a:solidFill>
                          <a:srgbClr val="400000"/>
                        </a:solidFill>
                        <a:effectLst/>
                        <a:latin typeface="Poppins" panose="00000500000000000000" pitchFamily="2" charset="0"/>
                      </a:endParaRPr>
                    </a:p>
                  </a:txBody>
                  <a:tcPr marL="53035" marR="53035" marT="53035" marB="53035" anchor="ctr">
                    <a:solidFill>
                      <a:srgbClr val="EFE6DD"/>
                    </a:solidFill>
                  </a:tcPr>
                </a:tc>
                <a:tc>
                  <a:txBody>
                    <a:bodyPr/>
                    <a:lstStyle/>
                    <a:p>
                      <a:pPr marL="0" indent="92075" fontAlgn="t"/>
                      <a:r>
                        <a:rPr lang="da-DK" sz="1800" dirty="0">
                          <a:solidFill>
                            <a:srgbClr val="400000"/>
                          </a:solidFill>
                          <a:effectLst/>
                        </a:rPr>
                        <a:t>Fisk</a:t>
                      </a:r>
                      <a:endParaRPr lang="da-DK" sz="1800" dirty="0">
                        <a:solidFill>
                          <a:srgbClr val="400000"/>
                        </a:solidFill>
                        <a:effectLst/>
                        <a:latin typeface="Poppins" panose="00000500000000000000" pitchFamily="2" charset="0"/>
                      </a:endParaRPr>
                    </a:p>
                  </a:txBody>
                  <a:tcPr marL="53035" marR="53035" marT="53035" marB="53035" anchor="ctr">
                    <a:solidFill>
                      <a:srgbClr val="EFE6DD"/>
                    </a:solidFill>
                  </a:tcPr>
                </a:tc>
                <a:extLst>
                  <a:ext uri="{0D108BD9-81ED-4DB2-BD59-A6C34878D82A}">
                    <a16:rowId xmlns:a16="http://schemas.microsoft.com/office/drawing/2014/main" val="2079881082"/>
                  </a:ext>
                </a:extLst>
              </a:tr>
              <a:tr h="1204812">
                <a:tc>
                  <a:txBody>
                    <a:bodyPr/>
                    <a:lstStyle/>
                    <a:p>
                      <a:pPr marL="92075" indent="0" fontAlgn="t"/>
                      <a:r>
                        <a:rPr lang="da-DK" sz="1800" dirty="0">
                          <a:solidFill>
                            <a:srgbClr val="400000"/>
                          </a:solidFill>
                          <a:effectLst/>
                        </a:rPr>
                        <a:t>Kødpålæg fx leverpostej, rullepølse, spegepølse</a:t>
                      </a:r>
                      <a:endParaRPr lang="da-DK" sz="1800" dirty="0">
                        <a:solidFill>
                          <a:srgbClr val="400000"/>
                        </a:solidFill>
                        <a:effectLst/>
                        <a:latin typeface="Poppins" panose="00000500000000000000" pitchFamily="2" charset="0"/>
                      </a:endParaRPr>
                    </a:p>
                  </a:txBody>
                  <a:tcPr marL="53035" marR="53035" marT="53035" marB="53035" anchor="ctr">
                    <a:solidFill>
                      <a:srgbClr val="EFE6DD"/>
                    </a:solidFill>
                  </a:tcPr>
                </a:tc>
                <a:tc>
                  <a:txBody>
                    <a:bodyPr/>
                    <a:lstStyle/>
                    <a:p>
                      <a:pPr marL="0" indent="92075" fontAlgn="t"/>
                      <a:r>
                        <a:rPr lang="da-DK" sz="1800" dirty="0">
                          <a:solidFill>
                            <a:srgbClr val="400000"/>
                          </a:solidFill>
                          <a:effectLst/>
                        </a:rPr>
                        <a:t>Fiskepålæg fx sild, makrel, laks, fiskefrikadeller</a:t>
                      </a:r>
                      <a:endParaRPr lang="da-DK" sz="1800" dirty="0">
                        <a:solidFill>
                          <a:srgbClr val="400000"/>
                        </a:solidFill>
                        <a:effectLst/>
                        <a:latin typeface="Poppins" panose="00000500000000000000" pitchFamily="2" charset="0"/>
                      </a:endParaRPr>
                    </a:p>
                  </a:txBody>
                  <a:tcPr marL="53035" marR="53035" marT="53035" marB="53035" anchor="ctr">
                    <a:solidFill>
                      <a:srgbClr val="EFE6DD"/>
                    </a:solidFill>
                  </a:tcPr>
                </a:tc>
                <a:extLst>
                  <a:ext uri="{0D108BD9-81ED-4DB2-BD59-A6C34878D82A}">
                    <a16:rowId xmlns:a16="http://schemas.microsoft.com/office/drawing/2014/main" val="1352081278"/>
                  </a:ext>
                </a:extLst>
              </a:tr>
              <a:tr h="691520">
                <a:tc>
                  <a:txBody>
                    <a:bodyPr/>
                    <a:lstStyle/>
                    <a:p>
                      <a:pPr marL="0" indent="92075" fontAlgn="t"/>
                      <a:r>
                        <a:rPr lang="da-DK" sz="1800" dirty="0">
                          <a:solidFill>
                            <a:srgbClr val="400000"/>
                          </a:solidFill>
                          <a:effectLst/>
                        </a:rPr>
                        <a:t>Oste- og bacontern i salat</a:t>
                      </a:r>
                      <a:endParaRPr lang="da-DK" sz="1800" dirty="0">
                        <a:solidFill>
                          <a:srgbClr val="400000"/>
                        </a:solidFill>
                        <a:effectLst/>
                        <a:latin typeface="Poppins" panose="00000500000000000000" pitchFamily="2" charset="0"/>
                      </a:endParaRPr>
                    </a:p>
                  </a:txBody>
                  <a:tcPr marL="53035" marR="53035" marT="53035" marB="53035" anchor="ctr">
                    <a:solidFill>
                      <a:srgbClr val="EFE6DD"/>
                    </a:solidFill>
                  </a:tcPr>
                </a:tc>
                <a:tc>
                  <a:txBody>
                    <a:bodyPr/>
                    <a:lstStyle/>
                    <a:p>
                      <a:pPr marL="0" indent="92075" fontAlgn="t"/>
                      <a:r>
                        <a:rPr lang="da-DK" sz="1800" dirty="0">
                          <a:solidFill>
                            <a:srgbClr val="400000"/>
                          </a:solidFill>
                          <a:effectLst/>
                        </a:rPr>
                        <a:t>Oliven, nødder, kerner, avokado</a:t>
                      </a:r>
                      <a:endParaRPr lang="da-DK" sz="1800" dirty="0">
                        <a:solidFill>
                          <a:srgbClr val="400000"/>
                        </a:solidFill>
                        <a:effectLst/>
                        <a:latin typeface="Poppins" panose="00000500000000000000" pitchFamily="2" charset="0"/>
                      </a:endParaRPr>
                    </a:p>
                  </a:txBody>
                  <a:tcPr marL="53035" marR="53035" marT="53035" marB="53035" anchor="ctr">
                    <a:solidFill>
                      <a:srgbClr val="EFE6DD"/>
                    </a:solidFill>
                  </a:tcPr>
                </a:tc>
                <a:extLst>
                  <a:ext uri="{0D108BD9-81ED-4DB2-BD59-A6C34878D82A}">
                    <a16:rowId xmlns:a16="http://schemas.microsoft.com/office/drawing/2014/main" val="1541965958"/>
                  </a:ext>
                </a:extLst>
              </a:tr>
              <a:tr h="1204812">
                <a:tc>
                  <a:txBody>
                    <a:bodyPr/>
                    <a:lstStyle/>
                    <a:p>
                      <a:pPr marL="0" indent="92075" fontAlgn="t"/>
                      <a:r>
                        <a:rPr lang="da-DK" sz="1800" dirty="0">
                          <a:solidFill>
                            <a:srgbClr val="400000"/>
                          </a:solidFill>
                          <a:effectLst/>
                        </a:rPr>
                        <a:t>Cremefraiche dressing, smørsovs, fløde</a:t>
                      </a:r>
                      <a:endParaRPr lang="da-DK" sz="1800" dirty="0">
                        <a:solidFill>
                          <a:srgbClr val="400000"/>
                        </a:solidFill>
                        <a:effectLst/>
                        <a:latin typeface="Poppins" panose="00000500000000000000" pitchFamily="2" charset="0"/>
                      </a:endParaRPr>
                    </a:p>
                  </a:txBody>
                  <a:tcPr marL="53035" marR="53035" marT="53035" marB="53035" anchor="ctr">
                    <a:solidFill>
                      <a:srgbClr val="EFE6DD"/>
                    </a:solidFill>
                  </a:tcPr>
                </a:tc>
                <a:tc>
                  <a:txBody>
                    <a:bodyPr/>
                    <a:lstStyle/>
                    <a:p>
                      <a:pPr marL="0" indent="92075" fontAlgn="t"/>
                      <a:r>
                        <a:rPr lang="da-DK" sz="1800" dirty="0">
                          <a:solidFill>
                            <a:srgbClr val="400000"/>
                          </a:solidFill>
                          <a:effectLst/>
                        </a:rPr>
                        <a:t>Oliebaseret dressing, hummusdip, mayonnaise</a:t>
                      </a:r>
                      <a:endParaRPr lang="da-DK" sz="1800" dirty="0">
                        <a:solidFill>
                          <a:srgbClr val="400000"/>
                        </a:solidFill>
                        <a:effectLst/>
                        <a:latin typeface="Poppins" panose="00000500000000000000" pitchFamily="2" charset="0"/>
                      </a:endParaRPr>
                    </a:p>
                  </a:txBody>
                  <a:tcPr marL="53035" marR="53035" marT="53035" marB="53035" anchor="ctr">
                    <a:solidFill>
                      <a:srgbClr val="EFE6DD"/>
                    </a:solidFill>
                  </a:tcPr>
                </a:tc>
                <a:extLst>
                  <a:ext uri="{0D108BD9-81ED-4DB2-BD59-A6C34878D82A}">
                    <a16:rowId xmlns:a16="http://schemas.microsoft.com/office/drawing/2014/main" val="520848910"/>
                  </a:ext>
                </a:extLst>
              </a:tr>
              <a:tr h="948166">
                <a:tc>
                  <a:txBody>
                    <a:bodyPr/>
                    <a:lstStyle/>
                    <a:p>
                      <a:pPr marL="0" indent="92075" fontAlgn="t"/>
                      <a:r>
                        <a:rPr lang="da-DK" sz="1800" dirty="0">
                          <a:solidFill>
                            <a:srgbClr val="400000"/>
                          </a:solidFill>
                          <a:effectLst/>
                        </a:rPr>
                        <a:t>Smørbagte kager, wienerbrød, småkager</a:t>
                      </a:r>
                      <a:endParaRPr lang="da-DK" sz="1800" dirty="0">
                        <a:solidFill>
                          <a:srgbClr val="400000"/>
                        </a:solidFill>
                        <a:effectLst/>
                        <a:latin typeface="Poppins" panose="00000500000000000000" pitchFamily="2" charset="0"/>
                      </a:endParaRPr>
                    </a:p>
                  </a:txBody>
                  <a:tcPr marL="53035" marR="53035" marT="53035" marB="53035" anchor="ctr">
                    <a:solidFill>
                      <a:srgbClr val="EFE6DD"/>
                    </a:solidFill>
                  </a:tcPr>
                </a:tc>
                <a:tc>
                  <a:txBody>
                    <a:bodyPr/>
                    <a:lstStyle/>
                    <a:p>
                      <a:pPr marL="0" indent="92075" fontAlgn="t"/>
                      <a:r>
                        <a:rPr lang="da-DK" sz="1800" dirty="0">
                          <a:solidFill>
                            <a:srgbClr val="400000"/>
                          </a:solidFill>
                          <a:effectLst/>
                        </a:rPr>
                        <a:t>Nødder, mandler, oliven</a:t>
                      </a:r>
                      <a:endParaRPr lang="da-DK" sz="1800" dirty="0">
                        <a:solidFill>
                          <a:srgbClr val="400000"/>
                        </a:solidFill>
                        <a:effectLst/>
                        <a:latin typeface="Poppins" panose="00000500000000000000" pitchFamily="2" charset="0"/>
                      </a:endParaRPr>
                    </a:p>
                  </a:txBody>
                  <a:tcPr marL="53035" marR="53035" marT="53035" marB="53035" anchor="ctr">
                    <a:solidFill>
                      <a:srgbClr val="EFE6DD"/>
                    </a:solidFill>
                  </a:tcPr>
                </a:tc>
                <a:extLst>
                  <a:ext uri="{0D108BD9-81ED-4DB2-BD59-A6C34878D82A}">
                    <a16:rowId xmlns:a16="http://schemas.microsoft.com/office/drawing/2014/main" val="161923929"/>
                  </a:ext>
                </a:extLst>
              </a:tr>
            </a:tbl>
          </a:graphicData>
        </a:graphic>
      </p:graphicFrame>
    </p:spTree>
    <p:extLst>
      <p:ext uri="{BB962C8B-B14F-4D97-AF65-F5344CB8AC3E}">
        <p14:creationId xmlns:p14="http://schemas.microsoft.com/office/powerpoint/2010/main" val="1557041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BEB7C27-DF7B-E6DE-8F98-C60A42A0B1DD}"/>
              </a:ext>
            </a:extLst>
          </p:cNvPr>
          <p:cNvSpPr>
            <a:spLocks noGrp="1"/>
          </p:cNvSpPr>
          <p:nvPr>
            <p:ph type="title"/>
          </p:nvPr>
        </p:nvSpPr>
        <p:spPr>
          <a:xfrm>
            <a:off x="540000" y="466344"/>
            <a:ext cx="4861340" cy="1171656"/>
          </a:xfrm>
        </p:spPr>
        <p:txBody>
          <a:bodyPr/>
          <a:lstStyle/>
          <a:p>
            <a:r>
              <a:rPr lang="da-DK" dirty="0">
                <a:solidFill>
                  <a:srgbClr val="400000"/>
                </a:solidFill>
              </a:rPr>
              <a:t>Få de rigtige varer i indkøbskurven</a:t>
            </a:r>
          </a:p>
        </p:txBody>
      </p:sp>
      <p:sp>
        <p:nvSpPr>
          <p:cNvPr id="3" name="Pladsholder til sidefod 2">
            <a:extLst>
              <a:ext uri="{FF2B5EF4-FFF2-40B4-BE49-F238E27FC236}">
                <a16:creationId xmlns:a16="http://schemas.microsoft.com/office/drawing/2014/main" id="{CDB07AB4-3E24-F492-0566-47C03D509F97}"/>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5FE8F238-F976-FA2C-23D8-CAEEE5F58CFD}"/>
              </a:ext>
            </a:extLst>
          </p:cNvPr>
          <p:cNvSpPr>
            <a:spLocks noGrp="1"/>
          </p:cNvSpPr>
          <p:nvPr>
            <p:ph type="sldNum" sz="quarter" idx="12"/>
          </p:nvPr>
        </p:nvSpPr>
        <p:spPr/>
        <p:txBody>
          <a:bodyPr/>
          <a:lstStyle/>
          <a:p>
            <a:fld id="{24C8C45C-947F-4981-8B3F-4F32E973C901}" type="slidenum">
              <a:rPr lang="da-DK" smtClean="0"/>
              <a:pPr/>
              <a:t>8</a:t>
            </a:fld>
            <a:endParaRPr lang="da-DK" dirty="0"/>
          </a:p>
        </p:txBody>
      </p:sp>
      <p:pic>
        <p:nvPicPr>
          <p:cNvPr id="5" name="Picture 2">
            <a:extLst>
              <a:ext uri="{FF2B5EF4-FFF2-40B4-BE49-F238E27FC236}">
                <a16:creationId xmlns:a16="http://schemas.microsoft.com/office/drawing/2014/main" id="{EDEB449E-EC22-CA79-DD3B-5C7656599C5A}"/>
              </a:ext>
            </a:extLst>
          </p:cNvPr>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a:stretch>
            <a:fillRect/>
          </a:stretch>
        </p:blipFill>
        <p:spPr bwMode="auto">
          <a:xfrm>
            <a:off x="6605526" y="466344"/>
            <a:ext cx="4687674" cy="6074126"/>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9" name="Rektangel: afrundede hjørner 8">
            <a:extLst>
              <a:ext uri="{FF2B5EF4-FFF2-40B4-BE49-F238E27FC236}">
                <a16:creationId xmlns:a16="http://schemas.microsoft.com/office/drawing/2014/main" id="{9FD110D1-95B6-BD3F-53DE-023BCA5EC2D9}"/>
              </a:ext>
            </a:extLst>
          </p:cNvPr>
          <p:cNvSpPr/>
          <p:nvPr/>
        </p:nvSpPr>
        <p:spPr>
          <a:xfrm>
            <a:off x="918888" y="5205455"/>
            <a:ext cx="4103563" cy="1335015"/>
          </a:xfrm>
          <a:prstGeom prst="round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a-DK" sz="2400" b="1" dirty="0">
                <a:solidFill>
                  <a:srgbClr val="F74030"/>
                </a:solidFill>
              </a:rPr>
              <a:t> indkøbsguiden  </a:t>
            </a:r>
            <a:endParaRPr lang="da-DK" sz="2400" b="1" dirty="0">
              <a:solidFill>
                <a:srgbClr val="400000"/>
              </a:solidFill>
            </a:endParaRPr>
          </a:p>
          <a:p>
            <a:pPr algn="ctr"/>
            <a:r>
              <a:rPr lang="da-DK" sz="2000" dirty="0">
                <a:solidFill>
                  <a:srgbClr val="400000"/>
                </a:solidFill>
              </a:rPr>
              <a:t>Få indkøbsguiden hos din diætist</a:t>
            </a:r>
          </a:p>
          <a:p>
            <a:pPr algn="ctr"/>
            <a:endParaRPr lang="da-DK" noProof="0" dirty="0">
              <a:solidFill>
                <a:srgbClr val="400000"/>
              </a:solidFill>
            </a:endParaRPr>
          </a:p>
        </p:txBody>
      </p:sp>
      <p:pic>
        <p:nvPicPr>
          <p:cNvPr id="28" name="Grafik 27" descr="Indkøbskurv kontur">
            <a:extLst>
              <a:ext uri="{FF2B5EF4-FFF2-40B4-BE49-F238E27FC236}">
                <a16:creationId xmlns:a16="http://schemas.microsoft.com/office/drawing/2014/main" id="{C74230CC-3AF5-1FC9-BB35-8B1B3F1F623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1641600" y="2018250"/>
            <a:ext cx="2658140" cy="2658140"/>
          </a:xfrm>
          <a:prstGeom prst="rect">
            <a:avLst/>
          </a:prstGeom>
        </p:spPr>
      </p:pic>
    </p:spTree>
    <p:extLst>
      <p:ext uri="{BB962C8B-B14F-4D97-AF65-F5344CB8AC3E}">
        <p14:creationId xmlns:p14="http://schemas.microsoft.com/office/powerpoint/2010/main" val="31354132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191389B-6102-283B-90E8-D835C53AEF58}"/>
              </a:ext>
            </a:extLst>
          </p:cNvPr>
          <p:cNvSpPr>
            <a:spLocks noGrp="1"/>
          </p:cNvSpPr>
          <p:nvPr>
            <p:ph type="title"/>
          </p:nvPr>
        </p:nvSpPr>
        <p:spPr>
          <a:xfrm>
            <a:off x="540000" y="466344"/>
            <a:ext cx="6201042" cy="1171656"/>
          </a:xfrm>
        </p:spPr>
        <p:txBody>
          <a:bodyPr/>
          <a:lstStyle/>
          <a:p>
            <a:r>
              <a:rPr lang="da-DK"/>
              <a:t>Mærker du kan gå efter på indkøbsturen</a:t>
            </a:r>
            <a:endParaRPr lang="da-DK" dirty="0"/>
          </a:p>
        </p:txBody>
      </p:sp>
      <p:sp>
        <p:nvSpPr>
          <p:cNvPr id="3" name="Pladsholder til sidefod 2">
            <a:extLst>
              <a:ext uri="{FF2B5EF4-FFF2-40B4-BE49-F238E27FC236}">
                <a16:creationId xmlns:a16="http://schemas.microsoft.com/office/drawing/2014/main" id="{A11F1FC8-BC39-F5F4-2FD9-D64394142646}"/>
              </a:ext>
            </a:extLst>
          </p:cNvPr>
          <p:cNvSpPr>
            <a:spLocks noGrp="1"/>
          </p:cNvSpPr>
          <p:nvPr>
            <p:ph type="ftr" sz="quarter" idx="11"/>
          </p:nvPr>
        </p:nvSpPr>
        <p:spPr/>
        <p:txBody>
          <a:bodyPr/>
          <a:lstStyle/>
          <a:p>
            <a:r>
              <a:rPr lang="da-DK"/>
              <a:t>Hjerteforeningen</a:t>
            </a:r>
            <a:endParaRPr lang="da-DK" dirty="0"/>
          </a:p>
        </p:txBody>
      </p:sp>
      <p:sp>
        <p:nvSpPr>
          <p:cNvPr id="4" name="Pladsholder til slidenummer 3">
            <a:extLst>
              <a:ext uri="{FF2B5EF4-FFF2-40B4-BE49-F238E27FC236}">
                <a16:creationId xmlns:a16="http://schemas.microsoft.com/office/drawing/2014/main" id="{32108072-D102-3E42-88B0-244889AEFBDA}"/>
              </a:ext>
            </a:extLst>
          </p:cNvPr>
          <p:cNvSpPr>
            <a:spLocks noGrp="1"/>
          </p:cNvSpPr>
          <p:nvPr>
            <p:ph type="sldNum" sz="quarter" idx="12"/>
          </p:nvPr>
        </p:nvSpPr>
        <p:spPr/>
        <p:txBody>
          <a:bodyPr/>
          <a:lstStyle/>
          <a:p>
            <a:fld id="{24C8C45C-947F-4981-8B3F-4F32E973C901}" type="slidenum">
              <a:rPr lang="da-DK" smtClean="0"/>
              <a:pPr/>
              <a:t>9</a:t>
            </a:fld>
            <a:endParaRPr lang="da-DK" dirty="0"/>
          </a:p>
        </p:txBody>
      </p:sp>
      <p:pic>
        <p:nvPicPr>
          <p:cNvPr id="5" name="Billede 4">
            <a:extLst>
              <a:ext uri="{FF2B5EF4-FFF2-40B4-BE49-F238E27FC236}">
                <a16:creationId xmlns:a16="http://schemas.microsoft.com/office/drawing/2014/main" id="{36F672BC-BEF5-A3CF-1190-F627F4E76075}"/>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980661" y="2974261"/>
            <a:ext cx="2530551" cy="2509284"/>
          </a:xfrm>
          <a:prstGeom prst="flowChartConnector">
            <a:avLst/>
          </a:prstGeom>
        </p:spPr>
      </p:pic>
      <p:pic>
        <p:nvPicPr>
          <p:cNvPr id="6" name="Billede 5">
            <a:extLst>
              <a:ext uri="{FF2B5EF4-FFF2-40B4-BE49-F238E27FC236}">
                <a16:creationId xmlns:a16="http://schemas.microsoft.com/office/drawing/2014/main" id="{206692A1-9108-FEEA-66A2-55613BA95C8C}"/>
              </a:ext>
            </a:extLst>
          </p:cNvPr>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8680789" y="2899833"/>
            <a:ext cx="2615611" cy="2583712"/>
          </a:xfrm>
          <a:prstGeom prst="ellipse">
            <a:avLst/>
          </a:prstGeom>
        </p:spPr>
      </p:pic>
      <p:sp>
        <p:nvSpPr>
          <p:cNvPr id="7" name="Text Placeholder 5">
            <a:extLst>
              <a:ext uri="{FF2B5EF4-FFF2-40B4-BE49-F238E27FC236}">
                <a16:creationId xmlns:a16="http://schemas.microsoft.com/office/drawing/2014/main" id="{6075D964-DAFD-D2B3-233D-A0C6306EF991}"/>
              </a:ext>
            </a:extLst>
          </p:cNvPr>
          <p:cNvSpPr txBox="1">
            <a:spLocks/>
          </p:cNvSpPr>
          <p:nvPr/>
        </p:nvSpPr>
        <p:spPr bwMode="white">
          <a:xfrm>
            <a:off x="3908198" y="3882827"/>
            <a:ext cx="4560404" cy="543295"/>
          </a:xfrm>
          <a:prstGeom prst="rect">
            <a:avLst/>
          </a:prstGeom>
        </p:spPr>
        <p:txBody>
          <a:bodyPr vert="horz" lIns="0" tIns="0" rIns="0" bIns="0" rtlCol="0">
            <a:noAutofit/>
          </a:bodyPr>
          <a:lstStyle>
            <a:lvl1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Roboto Condensed" panose="02000000000000000000" pitchFamily="2" charset="0"/>
                <a:ea typeface="Roboto Condensed" panose="02000000000000000000" pitchFamily="2" charset="0"/>
                <a:cs typeface="Roboto Condensed" panose="02000000000000000000" pitchFamily="2" charset="0"/>
              </a:defRPr>
            </a:lvl1pPr>
            <a:lvl2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2pPr>
            <a:lvl3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bg1"/>
                </a:solidFill>
                <a:latin typeface="+mn-lt"/>
                <a:ea typeface="+mn-ea"/>
                <a:cs typeface="+mn-cs"/>
              </a:defRPr>
            </a:lvl3pPr>
            <a:lvl4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j-lt"/>
                <a:ea typeface="+mn-ea"/>
                <a:cs typeface="+mn-cs"/>
              </a:defRPr>
            </a:lvl4pPr>
            <a:lvl5pPr marL="0" indent="0" algn="l" defTabSz="914400" rtl="0" eaLnBrk="1" latinLnBrk="0" hangingPunct="1">
              <a:lnSpc>
                <a:spcPct val="90000"/>
              </a:lnSpc>
              <a:spcBef>
                <a:spcPts val="0"/>
              </a:spcBef>
              <a:spcAft>
                <a:spcPts val="600"/>
              </a:spcAft>
              <a:buFont typeface="Roboto Light" panose="02000000000000000000" pitchFamily="2" charset="0"/>
              <a:buChar char="​"/>
              <a:tabLst/>
              <a:defRPr sz="2400" b="0" kern="1200">
                <a:solidFill>
                  <a:schemeClr val="bg1"/>
                </a:solidFill>
                <a:latin typeface="+mj-lt"/>
                <a:ea typeface="+mn-ea"/>
                <a:cs typeface="+mn-cs"/>
              </a:defRPr>
            </a:lvl5pPr>
            <a:lvl6pPr marL="0" indent="0" algn="l" defTabSz="914400" rtl="0" eaLnBrk="1" latinLnBrk="0" hangingPunct="1">
              <a:lnSpc>
                <a:spcPct val="90000"/>
              </a:lnSpc>
              <a:spcBef>
                <a:spcPts val="0"/>
              </a:spcBef>
              <a:spcAft>
                <a:spcPts val="600"/>
              </a:spcAft>
              <a:buClr>
                <a:schemeClr val="accent1"/>
              </a:buClr>
              <a:buFont typeface="Roboto Light" panose="02000000000000000000" pitchFamily="2" charset="0"/>
              <a:buChar char="​"/>
              <a:defRPr sz="2400" b="0" kern="1200">
                <a:solidFill>
                  <a:schemeClr val="tx2"/>
                </a:solidFill>
                <a:latin typeface="+mn-lt"/>
                <a:ea typeface="+mn-ea"/>
                <a:cs typeface="+mn-cs"/>
              </a:defRPr>
            </a:lvl6pPr>
            <a:lvl7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baseline="0">
                <a:solidFill>
                  <a:schemeClr val="bg1"/>
                </a:solidFill>
                <a:latin typeface="+mn-lt"/>
                <a:ea typeface="+mn-ea"/>
                <a:cs typeface="+mn-cs"/>
              </a:defRPr>
            </a:lvl7pPr>
            <a:lvl8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a:solidFill>
                  <a:schemeClr val="tx2"/>
                </a:solidFill>
                <a:latin typeface="+mn-lt"/>
                <a:ea typeface="+mn-ea"/>
                <a:cs typeface="+mn-cs"/>
              </a:defRPr>
            </a:lvl8pPr>
            <a:lvl9pPr marL="0" indent="0" algn="l" defTabSz="914400" rtl="0" eaLnBrk="1" latinLnBrk="0" hangingPunct="1">
              <a:lnSpc>
                <a:spcPct val="90000"/>
              </a:lnSpc>
              <a:spcBef>
                <a:spcPts val="0"/>
              </a:spcBef>
              <a:spcAft>
                <a:spcPts val="600"/>
              </a:spcAft>
              <a:buFont typeface="Roboto Light" panose="02000000000000000000" pitchFamily="2" charset="0"/>
              <a:buChar char="​"/>
              <a:defRPr sz="2400" b="0" kern="1200" cap="none" baseline="0">
                <a:solidFill>
                  <a:schemeClr val="bg1"/>
                </a:solidFill>
                <a:latin typeface="+mn-lt"/>
                <a:ea typeface="+mn-ea"/>
                <a:cs typeface="+mn-cs"/>
              </a:defRPr>
            </a:lvl9pPr>
          </a:lstStyle>
          <a:p>
            <a:pPr>
              <a:buNone/>
            </a:pPr>
            <a:r>
              <a:rPr lang="da-DK" sz="2000" dirty="0">
                <a:solidFill>
                  <a:srgbClr val="F74030"/>
                </a:solidFill>
                <a:latin typeface="+mn-lt"/>
              </a:rPr>
              <a:t>Mærkerne gør det nemt for dig, at leve efter </a:t>
            </a:r>
            <a:r>
              <a:rPr lang="da-DK" sz="2000" b="1" dirty="0">
                <a:solidFill>
                  <a:srgbClr val="F74030"/>
                </a:solidFill>
                <a:latin typeface="+mn-lt"/>
              </a:rPr>
              <a:t>De Officielle Kostråd </a:t>
            </a:r>
          </a:p>
        </p:txBody>
      </p:sp>
      <p:sp>
        <p:nvSpPr>
          <p:cNvPr id="11" name="Tekstfelt 10">
            <a:extLst>
              <a:ext uri="{FF2B5EF4-FFF2-40B4-BE49-F238E27FC236}">
                <a16:creationId xmlns:a16="http://schemas.microsoft.com/office/drawing/2014/main" id="{9E3117BE-A3D1-7D79-924E-6FF40DC20B09}"/>
              </a:ext>
            </a:extLst>
          </p:cNvPr>
          <p:cNvSpPr txBox="1"/>
          <p:nvPr/>
        </p:nvSpPr>
        <p:spPr>
          <a:xfrm>
            <a:off x="1191836" y="5585145"/>
            <a:ext cx="2108200" cy="276999"/>
          </a:xfrm>
          <a:prstGeom prst="rect">
            <a:avLst/>
          </a:prstGeom>
          <a:noFill/>
        </p:spPr>
        <p:txBody>
          <a:bodyPr wrap="square" lIns="0" tIns="0" rIns="0" bIns="0" rtlCol="0">
            <a:spAutoFit/>
          </a:bodyPr>
          <a:lstStyle/>
          <a:p>
            <a:pPr algn="l"/>
            <a:r>
              <a:rPr lang="da-DK" dirty="0">
                <a:solidFill>
                  <a:srgbClr val="400000"/>
                </a:solidFill>
              </a:rPr>
              <a:t>Fuldkornsmærket</a:t>
            </a:r>
          </a:p>
        </p:txBody>
      </p:sp>
      <p:sp>
        <p:nvSpPr>
          <p:cNvPr id="13" name="Tekstfelt 12">
            <a:extLst>
              <a:ext uri="{FF2B5EF4-FFF2-40B4-BE49-F238E27FC236}">
                <a16:creationId xmlns:a16="http://schemas.microsoft.com/office/drawing/2014/main" id="{A0180209-B15E-7B98-77EE-7FCAEBEDC643}"/>
              </a:ext>
            </a:extLst>
          </p:cNvPr>
          <p:cNvSpPr txBox="1"/>
          <p:nvPr/>
        </p:nvSpPr>
        <p:spPr>
          <a:xfrm>
            <a:off x="8934494" y="5585144"/>
            <a:ext cx="2108200" cy="276999"/>
          </a:xfrm>
          <a:prstGeom prst="rect">
            <a:avLst/>
          </a:prstGeom>
          <a:noFill/>
        </p:spPr>
        <p:txBody>
          <a:bodyPr wrap="square" lIns="0" tIns="0" rIns="0" bIns="0" rtlCol="0">
            <a:spAutoFit/>
          </a:bodyPr>
          <a:lstStyle/>
          <a:p>
            <a:pPr algn="l"/>
            <a:r>
              <a:rPr lang="da-DK" dirty="0">
                <a:solidFill>
                  <a:srgbClr val="400000"/>
                </a:solidFill>
              </a:rPr>
              <a:t>Nøglehulsmærket</a:t>
            </a:r>
          </a:p>
        </p:txBody>
      </p:sp>
    </p:spTree>
    <p:extLst>
      <p:ext uri="{BB962C8B-B14F-4D97-AF65-F5344CB8AC3E}">
        <p14:creationId xmlns:p14="http://schemas.microsoft.com/office/powerpoint/2010/main" val="531921946"/>
      </p:ext>
    </p:extLst>
  </p:cSld>
  <p:clrMapOvr>
    <a:masterClrMapping/>
  </p:clrMapOvr>
</p:sld>
</file>

<file path=ppt/theme/theme1.xml><?xml version="1.0" encoding="utf-8"?>
<a:theme xmlns:a="http://schemas.openxmlformats.org/drawingml/2006/main" name="Hjerteforeningen">
  <a:themeElements>
    <a:clrScheme name="Hjerteforeningen">
      <a:dk1>
        <a:srgbClr val="000000"/>
      </a:dk1>
      <a:lt1>
        <a:srgbClr val="FFFFFF"/>
      </a:lt1>
      <a:dk2>
        <a:srgbClr val="F9F97A"/>
      </a:dk2>
      <a:lt2>
        <a:srgbClr val="F4F1F0"/>
      </a:lt2>
      <a:accent1>
        <a:srgbClr val="F74030"/>
      </a:accent1>
      <a:accent2>
        <a:srgbClr val="400000"/>
      </a:accent2>
      <a:accent3>
        <a:srgbClr val="CFAAF6"/>
      </a:accent3>
      <a:accent4>
        <a:srgbClr val="EFE6DD"/>
      </a:accent4>
      <a:accent5>
        <a:srgbClr val="EAAE93"/>
      </a:accent5>
      <a:accent6>
        <a:srgbClr val="4058F4"/>
      </a:accent6>
      <a:hlink>
        <a:srgbClr val="4058F4"/>
      </a:hlink>
      <a:folHlink>
        <a:srgbClr val="000000"/>
      </a:folHlink>
    </a:clrScheme>
    <a:fontScheme name="Hjerteforeningen">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72000" tIns="36000" rIns="72000" bIns="36000" rtlCol="0" anchor="ctr"/>
      <a:lstStyle>
        <a:defPPr algn="ctr">
          <a:defRPr sz="1600" noProof="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accent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lgn="l">
          <a:defRPr sz="1600" dirty="0" err="1" smtClean="0">
            <a:solidFill>
              <a:schemeClr val="tx2"/>
            </a:solidFill>
          </a:defRPr>
        </a:defPPr>
      </a:lstStyle>
    </a:txDef>
  </a:objectDefaults>
  <a:extraClrSchemeLst/>
  <a:custClrLst>
    <a:custClr name="Red">
      <a:srgbClr val="F74030"/>
    </a:custClr>
    <a:custClr name="Brown sugar">
      <a:srgbClr val="400000"/>
    </a:custClr>
    <a:custClr name="Purple Rain">
      <a:srgbClr val="CFAAF6"/>
    </a:custClr>
    <a:custClr name="White Rabbit">
      <a:srgbClr val="EFE6DD"/>
    </a:custClr>
    <a:custClr name="Desert Rose">
      <a:srgbClr val="EAAE93"/>
    </a:custClr>
    <a:custClr name="True Blue">
      <a:srgbClr val="4058F4"/>
    </a:custClr>
    <a:custClr name="Yellow">
      <a:srgbClr val="F9F97A"/>
    </a:custClr>
    <a:custClr name="Color has no name">
      <a:srgbClr val="FFFFFF"/>
    </a:custClr>
    <a:custClr name="Color has no name">
      <a:srgbClr val="FFFFFF"/>
    </a:custClr>
    <a:custClr>
      <a:srgbClr val="FFFFFF"/>
    </a:custClr>
  </a:custClrLst>
  <a:extLst>
    <a:ext uri="{05A4C25C-085E-4340-85A3-A5531E510DB2}">
      <thm15:themeFamily xmlns:thm15="http://schemas.microsoft.com/office/thememl/2012/main" name="Hjerteforeningen PowerPoint Skabelon 2025" id="{1709480E-CF11-45A6-9AEA-0EACF45AD80D}" vid="{140D08E5-9D59-4B92-8470-0C688D011446}"/>
    </a:ext>
  </a:extLst>
</a:theme>
</file>

<file path=ppt/theme/theme2.xml><?xml version="1.0" encoding="utf-8"?>
<a:theme xmlns:a="http://schemas.openxmlformats.org/drawingml/2006/main" name="Office-tema">
  <a:themeElements>
    <a:clrScheme name="Hjerteforeningen">
      <a:dk1>
        <a:srgbClr val="000000"/>
      </a:dk1>
      <a:lt1>
        <a:srgbClr val="FFFFFF"/>
      </a:lt1>
      <a:dk2>
        <a:srgbClr val="F9F97A"/>
      </a:dk2>
      <a:lt2>
        <a:srgbClr val="F4F1F0"/>
      </a:lt2>
      <a:accent1>
        <a:srgbClr val="F74030"/>
      </a:accent1>
      <a:accent2>
        <a:srgbClr val="400000"/>
      </a:accent2>
      <a:accent3>
        <a:srgbClr val="CFAAF6"/>
      </a:accent3>
      <a:accent4>
        <a:srgbClr val="EFE6DD"/>
      </a:accent4>
      <a:accent5>
        <a:srgbClr val="EAAE93"/>
      </a:accent5>
      <a:accent6>
        <a:srgbClr val="4058F4"/>
      </a:accent6>
      <a:hlink>
        <a:srgbClr val="4058F4"/>
      </a:hlink>
      <a:folHlink>
        <a:srgbClr val="000000"/>
      </a:folHlink>
    </a:clrScheme>
    <a:fontScheme name="Hjerteforeningen">
      <a:majorFont>
        <a:latin typeface="Poppins SemiBold"/>
        <a:ea typeface=""/>
        <a:cs typeface=""/>
      </a:majorFont>
      <a:minorFont>
        <a:latin typeface="Poppins"/>
        <a:ea typeface=""/>
        <a:cs typeface=""/>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ed">
      <a:srgbClr val="F74030"/>
    </a:custClr>
    <a:custClr name="Brown sugar">
      <a:srgbClr val="400000"/>
    </a:custClr>
    <a:custClr name="Purple Rain">
      <a:srgbClr val="CFAAF6"/>
    </a:custClr>
    <a:custClr name="White Rabbit">
      <a:srgbClr val="EFE6DD"/>
    </a:custClr>
    <a:custClr name="Desert Rose">
      <a:srgbClr val="EAAE93"/>
    </a:custClr>
    <a:custClr name="True Blue">
      <a:srgbClr val="4058F4"/>
    </a:custClr>
    <a:custClr name="Yellow">
      <a:srgbClr val="F9F97A"/>
    </a:custClr>
    <a:custClr name="Color has no name">
      <a:srgbClr val="FFFFFF"/>
    </a:custClr>
    <a:custClr name="Color has no name">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Hjerteforeningen">
      <a:dk1>
        <a:srgbClr val="000000"/>
      </a:dk1>
      <a:lt1>
        <a:srgbClr val="FFFFFF"/>
      </a:lt1>
      <a:dk2>
        <a:srgbClr val="F9F97A"/>
      </a:dk2>
      <a:lt2>
        <a:srgbClr val="F4F1F0"/>
      </a:lt2>
      <a:accent1>
        <a:srgbClr val="F74030"/>
      </a:accent1>
      <a:accent2>
        <a:srgbClr val="400000"/>
      </a:accent2>
      <a:accent3>
        <a:srgbClr val="CFAAF6"/>
      </a:accent3>
      <a:accent4>
        <a:srgbClr val="EFE6DD"/>
      </a:accent4>
      <a:accent5>
        <a:srgbClr val="EAAE93"/>
      </a:accent5>
      <a:accent6>
        <a:srgbClr val="4058F4"/>
      </a:accent6>
      <a:hlink>
        <a:srgbClr val="4058F4"/>
      </a:hlink>
      <a:folHlink>
        <a:srgbClr val="000000"/>
      </a:folHlink>
    </a:clrScheme>
    <a:fontScheme name="Hjerteforeningen">
      <a:majorFont>
        <a:latin typeface="Poppins SemiBold"/>
        <a:ea typeface=""/>
        <a:cs typeface=""/>
      </a:majorFont>
      <a:minorFont>
        <a:latin typeface="Poppin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Red">
      <a:srgbClr val="F74030"/>
    </a:custClr>
    <a:custClr name="Brown sugar">
      <a:srgbClr val="400000"/>
    </a:custClr>
    <a:custClr name="Purple Rain">
      <a:srgbClr val="CFAAF6"/>
    </a:custClr>
    <a:custClr name="White Rabbit">
      <a:srgbClr val="EFE6DD"/>
    </a:custClr>
    <a:custClr name="Desert Rose">
      <a:srgbClr val="EAAE93"/>
    </a:custClr>
    <a:custClr name="True Blue">
      <a:srgbClr val="4058F4"/>
    </a:custClr>
    <a:custClr name="Yellow">
      <a:srgbClr val="F9F97A"/>
    </a:custClr>
    <a:custClr name="Color has no name">
      <a:srgbClr val="FFFFFF"/>
    </a:custClr>
    <a:custClr name="Color has no name">
      <a:srgbClr val="FFFFFF"/>
    </a:custClr>
    <a:custClr>
      <a:srgbClr val="FFFFFF"/>
    </a:custClr>
  </a:custClr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804AE7D4F441594CAB178A369798E129" ma:contentTypeVersion="4" ma:contentTypeDescription="Opret et nyt dokument." ma:contentTypeScope="" ma:versionID="079de0953aad1601b099d54f9711967c">
  <xsd:schema xmlns:xsd="http://www.w3.org/2001/XMLSchema" xmlns:xs="http://www.w3.org/2001/XMLSchema" xmlns:p="http://schemas.microsoft.com/office/2006/metadata/properties" xmlns:ns2="8239ca68-f416-4c19-a7f6-8e823cbe0829" targetNamespace="http://schemas.microsoft.com/office/2006/metadata/properties" ma:root="true" ma:fieldsID="2d2612c354d06d05d77a348213b8e921" ns2:_="">
    <xsd:import namespace="8239ca68-f416-4c19-a7f6-8e823cbe0829"/>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239ca68-f416-4c19-a7f6-8e823cbe082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1"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118CA88-ABAA-401D-9F6A-13F05FDE910E}">
  <ds:schemaRefs>
    <ds:schemaRef ds:uri="http://schemas.microsoft.com/sharepoint/v3/contenttype/forms"/>
  </ds:schemaRefs>
</ds:datastoreItem>
</file>

<file path=customXml/itemProps2.xml><?xml version="1.0" encoding="utf-8"?>
<ds:datastoreItem xmlns:ds="http://schemas.openxmlformats.org/officeDocument/2006/customXml" ds:itemID="{56899869-B310-4FE6-829B-3CBCC16C18B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239ca68-f416-4c19-a7f6-8e823cbe082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551FB9B-B36F-4ED2-840C-9FC564ECABC8}">
  <ds:schemaRefs>
    <ds:schemaRef ds:uri="http://schemas.openxmlformats.org/package/2006/metadata/core-properties"/>
    <ds:schemaRef ds:uri="http://schemas.microsoft.com/office/2006/documentManagement/types"/>
    <ds:schemaRef ds:uri="8239ca68-f416-4c19-a7f6-8e823cbe0829"/>
    <ds:schemaRef ds:uri="http://purl.org/dc/dcmitype/"/>
    <ds:schemaRef ds:uri="http://purl.org/dc/elements/1.1/"/>
    <ds:schemaRef ds:uri="http://purl.org/dc/terms/"/>
    <ds:schemaRef ds:uri="http://schemas.microsoft.com/office/2006/metadata/properties"/>
    <ds:schemaRef ds:uri="http://schemas.microsoft.com/office/infopath/2007/PartnerControls"/>
    <ds:schemaRef ds:uri="http://www.w3.org/XML/1998/namespace"/>
  </ds:schemaRefs>
</ds:datastoreItem>
</file>

<file path=docMetadata/LabelInfo.xml><?xml version="1.0" encoding="utf-8"?>
<clbl:labelList xmlns:clbl="http://schemas.microsoft.com/office/2020/mipLabelMetadata">
  <clbl:label id="{d7fe13fe-91f8-4625-826d-8b11d0d57852}" enabled="0" method="" siteId="{d7fe13fe-91f8-4625-826d-8b11d0d57852}" removed="1"/>
</clbl:labelList>
</file>

<file path=docProps/app.xml><?xml version="1.0" encoding="utf-8"?>
<Properties xmlns="http://schemas.openxmlformats.org/officeDocument/2006/extended-properties" xmlns:vt="http://schemas.openxmlformats.org/officeDocument/2006/docPropsVTypes">
  <Template>Hjerteforeningen PowerPoint Skabelon 2025</Template>
  <TotalTime>1598</TotalTime>
  <Words>5169</Words>
  <Application>Microsoft Office PowerPoint</Application>
  <PresentationFormat>Widescreen</PresentationFormat>
  <Paragraphs>588</Paragraphs>
  <Slides>27</Slides>
  <Notes>26</Notes>
  <HiddenSlides>0</HiddenSlides>
  <MMClips>0</MMClips>
  <ScaleCrop>false</ScaleCrop>
  <HeadingPairs>
    <vt:vector size="6" baseType="variant">
      <vt:variant>
        <vt:lpstr>Benyttede skrifttyper</vt:lpstr>
      </vt:variant>
      <vt:variant>
        <vt:i4>8</vt:i4>
      </vt:variant>
      <vt:variant>
        <vt:lpstr>Tema</vt:lpstr>
      </vt:variant>
      <vt:variant>
        <vt:i4>1</vt:i4>
      </vt:variant>
      <vt:variant>
        <vt:lpstr>Slidetitler</vt:lpstr>
      </vt:variant>
      <vt:variant>
        <vt:i4>27</vt:i4>
      </vt:variant>
    </vt:vector>
  </HeadingPairs>
  <TitlesOfParts>
    <vt:vector size="36" baseType="lpstr">
      <vt:lpstr>Arial</vt:lpstr>
      <vt:lpstr>Courier New</vt:lpstr>
      <vt:lpstr>Poppins</vt:lpstr>
      <vt:lpstr>Poppins </vt:lpstr>
      <vt:lpstr>Poppins SemiBold</vt:lpstr>
      <vt:lpstr>Roboto Light</vt:lpstr>
      <vt:lpstr>Times New Roman</vt:lpstr>
      <vt:lpstr>Wingdings</vt:lpstr>
      <vt:lpstr>Hjerteforeningen</vt:lpstr>
      <vt:lpstr>Kost og forhøjet kolesterol</vt:lpstr>
      <vt:lpstr>Forekomst</vt:lpstr>
      <vt:lpstr>Fokus i den nyeste forskning</vt:lpstr>
      <vt:lpstr>Hjertesund kost  – de 5 F’er</vt:lpstr>
      <vt:lpstr>Fedt fra planteriget</vt:lpstr>
      <vt:lpstr>Udskift mættet fedt med umættet fedt </vt:lpstr>
      <vt:lpstr>PowerPoint-præsentation</vt:lpstr>
      <vt:lpstr>Få de rigtige varer i indkøbskurven</vt:lpstr>
      <vt:lpstr>Mærker du kan gå efter på indkøbsturen</vt:lpstr>
      <vt:lpstr>Fuldkorn</vt:lpstr>
      <vt:lpstr>Fuldkorn</vt:lpstr>
      <vt:lpstr>Udskift fiberfattig med fiberrigt</vt:lpstr>
      <vt:lpstr>Fisk</vt:lpstr>
      <vt:lpstr>Frugt og grønt</vt:lpstr>
      <vt:lpstr>Drikkevarer</vt:lpstr>
      <vt:lpstr>Alkohol</vt:lpstr>
      <vt:lpstr>Den søde tand</vt:lpstr>
      <vt:lpstr>Max 5 håndfulde om ugen</vt:lpstr>
      <vt:lpstr>PowerPoint-præsentation</vt:lpstr>
      <vt:lpstr>Fysisk aktivitet</vt:lpstr>
      <vt:lpstr>Myter og fakta </vt:lpstr>
      <vt:lpstr>Vægttabs betydning  for kolesteroltallet</vt:lpstr>
      <vt:lpstr>Hvad kan du selv gøre</vt:lpstr>
      <vt:lpstr>PowerPoint-præsentation</vt:lpstr>
      <vt:lpstr>Kosttilskud</vt:lpstr>
      <vt:lpstr>Kosttilskud</vt:lpstr>
      <vt:lpstr>Få mere information på: Hjerteforeningen.dk Hjertelinjen 7025 0000   Spørgsmål?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Melina Autrup Christoffersen</dc:creator>
  <cp:lastModifiedBy>Lotte Juul</cp:lastModifiedBy>
  <cp:revision>2</cp:revision>
  <dcterms:created xsi:type="dcterms:W3CDTF">2025-08-20T12:32:29Z</dcterms:created>
  <dcterms:modified xsi:type="dcterms:W3CDTF">2025-08-22T08:55:35Z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omnidocs.com</vt:lpwstr>
  </property>
  <property fmtid="{D5CDD505-2E9C-101B-9397-08002B2CF9AE}" pid="3" name="Created by">
    <vt:lpwstr>omnidocs.com</vt:lpwstr>
  </property>
  <property fmtid="{D5CDD505-2E9C-101B-9397-08002B2CF9AE}" pid="4" name="ContentTypeId">
    <vt:lpwstr>0x010100804AE7D4F441594CAB178A369798E129</vt:lpwstr>
  </property>
  <property fmtid="{D5CDD505-2E9C-101B-9397-08002B2CF9AE}" pid="5" name="MediaServiceImageTags">
    <vt:lpwstr/>
  </property>
</Properties>
</file>