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4"/>
  </p:notesMasterIdLst>
  <p:handoutMasterIdLst>
    <p:handoutMasterId r:id="rId25"/>
  </p:handoutMasterIdLst>
  <p:sldIdLst>
    <p:sldId id="262" r:id="rId2"/>
    <p:sldId id="291" r:id="rId3"/>
    <p:sldId id="285" r:id="rId4"/>
    <p:sldId id="269" r:id="rId5"/>
    <p:sldId id="286" r:id="rId6"/>
    <p:sldId id="273" r:id="rId7"/>
    <p:sldId id="275" r:id="rId8"/>
    <p:sldId id="277" r:id="rId9"/>
    <p:sldId id="278" r:id="rId10"/>
    <p:sldId id="279" r:id="rId11"/>
    <p:sldId id="320" r:id="rId12"/>
    <p:sldId id="281" r:id="rId13"/>
    <p:sldId id="280" r:id="rId14"/>
    <p:sldId id="270" r:id="rId15"/>
    <p:sldId id="288" r:id="rId16"/>
    <p:sldId id="276" r:id="rId17"/>
    <p:sldId id="287" r:id="rId18"/>
    <p:sldId id="321" r:id="rId19"/>
    <p:sldId id="272" r:id="rId20"/>
    <p:sldId id="318" r:id="rId21"/>
    <p:sldId id="322" r:id="rId22"/>
    <p:sldId id="257" r:id="rId23"/>
  </p:sldIdLst>
  <p:sldSz cx="12192000" cy="6858000"/>
  <p:notesSz cx="6858000" cy="9144000"/>
  <p:embeddedFontLst>
    <p:embeddedFont>
      <p:font typeface="Roboto Condensed" panose="02000000000000000000" pitchFamily="2" charset="0"/>
      <p:regular r:id="rId26"/>
      <p:bold r:id="rId27"/>
      <p:italic r:id="rId28"/>
      <p:boldItalic r:id="rId29"/>
    </p:embeddedFont>
    <p:embeddedFont>
      <p:font typeface="Roboto Light" panose="02000000000000000000" pitchFamily="2" charset="0"/>
      <p:regular r:id="rId30"/>
      <p:italic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2B66AD0-DCE2-D30E-B071-6CECCE770AE4}" name="Natasha Selberg" initials="NS" userId="S::nselberg@hjerteforeningen.dk::149b8182-940b-4f16-b03c-834ff9ee10a3" providerId="AD"/>
</p188: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E5E9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5843" autoAdjust="0"/>
  </p:normalViewPr>
  <p:slideViewPr>
    <p:cSldViewPr snapToGrid="0" showGuides="1">
      <p:cViewPr varScale="1">
        <p:scale>
          <a:sx n="48" d="100"/>
          <a:sy n="48" d="100"/>
        </p:scale>
        <p:origin x="1364" y="28"/>
      </p:cViewPr>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92" d="100"/>
          <a:sy n="92" d="100"/>
        </p:scale>
        <p:origin x="3648"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presProps" Target="presProps.xml"/><Relationship Id="rId37"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tte Juul" userId="794d9b65-439c-4dfe-aeed-2e9e7b6ead94" providerId="ADAL" clId="{D7E03A9E-5E4E-43BE-AC87-0DD98F7251FB}"/>
    <pc:docChg chg="modSld">
      <pc:chgData name="Lotte Juul" userId="794d9b65-439c-4dfe-aeed-2e9e7b6ead94" providerId="ADAL" clId="{D7E03A9E-5E4E-43BE-AC87-0DD98F7251FB}" dt="2024-09-11T08:31:28.873" v="0" actId="20577"/>
      <pc:docMkLst>
        <pc:docMk/>
      </pc:docMkLst>
      <pc:sldChg chg="modSp mod">
        <pc:chgData name="Lotte Juul" userId="794d9b65-439c-4dfe-aeed-2e9e7b6ead94" providerId="ADAL" clId="{D7E03A9E-5E4E-43BE-AC87-0DD98F7251FB}" dt="2024-09-11T08:31:28.873" v="0" actId="20577"/>
        <pc:sldMkLst>
          <pc:docMk/>
          <pc:sldMk cId="2011583181" sldId="286"/>
        </pc:sldMkLst>
        <pc:spChg chg="mod">
          <ac:chgData name="Lotte Juul" userId="794d9b65-439c-4dfe-aeed-2e9e7b6ead94" providerId="ADAL" clId="{D7E03A9E-5E4E-43BE-AC87-0DD98F7251FB}" dt="2024-09-11T08:31:28.873" v="0" actId="20577"/>
          <ac:spMkLst>
            <pc:docMk/>
            <pc:sldMk cId="2011583181" sldId="286"/>
            <ac:spMk id="6" creationId="{9CF878FE-EDF2-4B5D-9461-CCEC2B369A9C}"/>
          </ac:spMkLst>
        </pc:spChg>
      </pc:sldChg>
    </pc:docChg>
  </pc:docChgLst>
</pc:chgInfo>
</file>

<file path=ppt/handoutMasters/_rels/handoutMaster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Date Placeholder 8">
            <a:extLst>
              <a:ext uri="{FF2B5EF4-FFF2-40B4-BE49-F238E27FC236}">
                <a16:creationId xmlns:a16="http://schemas.microsoft.com/office/drawing/2014/main" id="{E445A25C-D260-4C89-838F-08531FC6E477}"/>
              </a:ext>
            </a:extLst>
          </p:cNvPr>
          <p:cNvSpPr>
            <a:spLocks noGrp="1"/>
          </p:cNvSpPr>
          <p:nvPr>
            <p:ph type="dt" idx="1"/>
          </p:nvPr>
        </p:nvSpPr>
        <p:spPr>
          <a:xfrm>
            <a:off x="4760535" y="8752305"/>
            <a:ext cx="1592595" cy="152702"/>
          </a:xfrm>
          <a:prstGeom prst="rect">
            <a:avLst/>
          </a:prstGeom>
        </p:spPr>
        <p:txBody>
          <a:bodyPr vert="horz" lIns="0" tIns="0" rIns="0" bIns="0" rtlCol="0" anchor="t" anchorCtr="0"/>
          <a:lstStyle>
            <a:lvl1pPr algn="r">
              <a:defRPr sz="800">
                <a:latin typeface="+mn-lt"/>
              </a:defRPr>
            </a:lvl1pPr>
          </a:lstStyle>
          <a:p>
            <a:fld id="{681EF29B-F0DE-4A5D-971E-F0D2D074F34E}" type="datetime4">
              <a:rPr lang="en-GB" smtClean="0"/>
              <a:t>11 September 2024</a:t>
            </a:fld>
            <a:endParaRPr lang="en-GB" sz="800" dirty="0"/>
          </a:p>
        </p:txBody>
      </p:sp>
      <p:sp>
        <p:nvSpPr>
          <p:cNvPr id="11" name="Slide Number Placeholder 9">
            <a:extLst>
              <a:ext uri="{FF2B5EF4-FFF2-40B4-BE49-F238E27FC236}">
                <a16:creationId xmlns:a16="http://schemas.microsoft.com/office/drawing/2014/main" id="{28C39D3B-7DD7-41F7-8290-F8D145455FD7}"/>
              </a:ext>
            </a:extLst>
          </p:cNvPr>
          <p:cNvSpPr>
            <a:spLocks noGrp="1"/>
          </p:cNvSpPr>
          <p:nvPr>
            <p:ph type="sldNum" sz="quarter" idx="3"/>
          </p:nvPr>
        </p:nvSpPr>
        <p:spPr>
          <a:xfrm>
            <a:off x="4760535" y="8570490"/>
            <a:ext cx="1592595" cy="152702"/>
          </a:xfrm>
          <a:prstGeom prst="rect">
            <a:avLst/>
          </a:prstGeom>
        </p:spPr>
        <p:txBody>
          <a:bodyPr vert="horz" lIns="0" tIns="0" rIns="0" bIns="0" rtlCol="0" anchor="t" anchorCtr="0"/>
          <a:lstStyle>
            <a:lvl1pPr algn="r">
              <a:defRPr sz="800">
                <a:latin typeface="+mn-lt"/>
              </a:defRPr>
            </a:lvl1pPr>
          </a:lstStyle>
          <a:p>
            <a:fld id="{A16CFAD1-D197-4A88-B173-A6412E995EE5}" type="slidenum">
              <a:rPr lang="en-GB" smtClean="0"/>
              <a:pPr/>
              <a:t>‹nr.›</a:t>
            </a:fld>
            <a:endParaRPr lang="en-GB" sz="800" dirty="0"/>
          </a:p>
        </p:txBody>
      </p:sp>
      <p:sp>
        <p:nvSpPr>
          <p:cNvPr id="12" name="Footer Placeholder 10">
            <a:extLst>
              <a:ext uri="{FF2B5EF4-FFF2-40B4-BE49-F238E27FC236}">
                <a16:creationId xmlns:a16="http://schemas.microsoft.com/office/drawing/2014/main" id="{315EA739-26A5-482B-BAC8-7FD786E1D710}"/>
              </a:ext>
            </a:extLst>
          </p:cNvPr>
          <p:cNvSpPr>
            <a:spLocks noGrp="1"/>
          </p:cNvSpPr>
          <p:nvPr>
            <p:ph type="ftr" sz="quarter" idx="2"/>
          </p:nvPr>
        </p:nvSpPr>
        <p:spPr>
          <a:xfrm>
            <a:off x="446366" y="8752305"/>
            <a:ext cx="4308538" cy="152702"/>
          </a:xfrm>
          <a:prstGeom prst="rect">
            <a:avLst/>
          </a:prstGeom>
        </p:spPr>
        <p:txBody>
          <a:bodyPr vert="horz" lIns="0" tIns="0" rIns="0" bIns="0" rtlCol="0" anchor="t" anchorCtr="0"/>
          <a:lstStyle>
            <a:lvl1pPr algn="l">
              <a:defRPr sz="800">
                <a:latin typeface="+mn-lt"/>
              </a:defRPr>
            </a:lvl1pPr>
          </a:lstStyle>
          <a:p>
            <a:endParaRPr lang="en-GB" sz="800" dirty="0"/>
          </a:p>
        </p:txBody>
      </p:sp>
      <p:sp>
        <p:nvSpPr>
          <p:cNvPr id="13" name="Header Placeholder 12">
            <a:extLst>
              <a:ext uri="{FF2B5EF4-FFF2-40B4-BE49-F238E27FC236}">
                <a16:creationId xmlns:a16="http://schemas.microsoft.com/office/drawing/2014/main" id="{C67DD944-267B-4EC8-8C3F-F2A2F8394977}"/>
              </a:ext>
            </a:extLst>
          </p:cNvPr>
          <p:cNvSpPr>
            <a:spLocks noGrp="1"/>
          </p:cNvSpPr>
          <p:nvPr>
            <p:ph type="hdr" sz="quarter"/>
          </p:nvPr>
        </p:nvSpPr>
        <p:spPr>
          <a:xfrm>
            <a:off x="446366" y="8570490"/>
            <a:ext cx="4308538" cy="152702"/>
          </a:xfrm>
          <a:prstGeom prst="rect">
            <a:avLst/>
          </a:prstGeom>
        </p:spPr>
        <p:txBody>
          <a:bodyPr vert="horz" lIns="0" tIns="0" rIns="0" bIns="0" rtlCol="0" anchor="t" anchorCtr="0"/>
          <a:lstStyle>
            <a:lvl1pPr algn="l">
              <a:defRPr sz="800">
                <a:latin typeface="+mn-lt"/>
              </a:defRPr>
            </a:lvl1pPr>
          </a:lstStyle>
          <a:p>
            <a:endParaRPr lang="en-GB" sz="800" dirty="0"/>
          </a:p>
        </p:txBody>
      </p:sp>
      <p:pic>
        <p:nvPicPr>
          <p:cNvPr id="6" name="Picture 24">
            <a:extLst>
              <a:ext uri="{FF2B5EF4-FFF2-40B4-BE49-F238E27FC236}">
                <a16:creationId xmlns:a16="http://schemas.microsoft.com/office/drawing/2014/main" id="{D862AE15-7810-4FCD-8413-FAC5E74456B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87930" y="420808"/>
            <a:ext cx="269682" cy="270000"/>
          </a:xfrm>
          <a:prstGeom prst="rect">
            <a:avLst/>
          </a:prstGeom>
        </p:spPr>
      </p:pic>
    </p:spTree>
    <p:extLst>
      <p:ext uri="{BB962C8B-B14F-4D97-AF65-F5344CB8AC3E}">
        <p14:creationId xmlns:p14="http://schemas.microsoft.com/office/powerpoint/2010/main" val="13947997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Notes Placeholder 7">
            <a:extLst>
              <a:ext uri="{FF2B5EF4-FFF2-40B4-BE49-F238E27FC236}">
                <a16:creationId xmlns:a16="http://schemas.microsoft.com/office/drawing/2014/main" id="{56BF6C73-D1B2-4669-9452-2E71DEDD9298}"/>
              </a:ext>
            </a:extLst>
          </p:cNvPr>
          <p:cNvSpPr>
            <a:spLocks noGrp="1"/>
          </p:cNvSpPr>
          <p:nvPr>
            <p:ph type="body" sz="quarter" idx="3"/>
          </p:nvPr>
        </p:nvSpPr>
        <p:spPr>
          <a:xfrm>
            <a:off x="360000" y="5314247"/>
            <a:ext cx="6138000" cy="311094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Slide Image Placeholder 11">
            <a:extLst>
              <a:ext uri="{FF2B5EF4-FFF2-40B4-BE49-F238E27FC236}">
                <a16:creationId xmlns:a16="http://schemas.microsoft.com/office/drawing/2014/main" id="{E6710C80-24BD-4FB8-8B7E-9D6AABEA13E6}"/>
              </a:ext>
            </a:extLst>
          </p:cNvPr>
          <p:cNvSpPr>
            <a:spLocks noGrp="1" noRot="1" noChangeAspect="1"/>
          </p:cNvSpPr>
          <p:nvPr>
            <p:ph type="sldImg" idx="2"/>
          </p:nvPr>
        </p:nvSpPr>
        <p:spPr>
          <a:xfrm>
            <a:off x="360000" y="1479581"/>
            <a:ext cx="6138000" cy="3452479"/>
          </a:xfrm>
          <a:prstGeom prst="rect">
            <a:avLst/>
          </a:prstGeom>
          <a:noFill/>
          <a:ln w="12700">
            <a:solidFill>
              <a:prstClr val="black"/>
            </a:solidFill>
          </a:ln>
        </p:spPr>
        <p:txBody>
          <a:bodyPr vert="horz" lIns="91440" tIns="45720" rIns="91440" bIns="45720" rtlCol="0" anchor="ctr"/>
          <a:lstStyle/>
          <a:p>
            <a:endParaRPr lang="en-GB"/>
          </a:p>
        </p:txBody>
      </p:sp>
      <p:sp>
        <p:nvSpPr>
          <p:cNvPr id="16" name="Date Placeholder 8">
            <a:extLst>
              <a:ext uri="{FF2B5EF4-FFF2-40B4-BE49-F238E27FC236}">
                <a16:creationId xmlns:a16="http://schemas.microsoft.com/office/drawing/2014/main" id="{BA20134B-8820-4287-90F9-D6E3FB48888E}"/>
              </a:ext>
            </a:extLst>
          </p:cNvPr>
          <p:cNvSpPr>
            <a:spLocks noGrp="1"/>
          </p:cNvSpPr>
          <p:nvPr>
            <p:ph type="dt" idx="1"/>
          </p:nvPr>
        </p:nvSpPr>
        <p:spPr>
          <a:xfrm>
            <a:off x="4760535" y="8752305"/>
            <a:ext cx="1737465" cy="152702"/>
          </a:xfrm>
          <a:prstGeom prst="rect">
            <a:avLst/>
          </a:prstGeom>
        </p:spPr>
        <p:txBody>
          <a:bodyPr vert="horz" lIns="0" tIns="0" rIns="0" bIns="0" rtlCol="0" anchor="t" anchorCtr="0"/>
          <a:lstStyle>
            <a:lvl1pPr algn="r">
              <a:defRPr sz="800">
                <a:latin typeface="+mn-lt"/>
              </a:defRPr>
            </a:lvl1pPr>
          </a:lstStyle>
          <a:p>
            <a:fld id="{681EF29B-F0DE-4A5D-971E-F0D2D074F34E}" type="datetime4">
              <a:rPr lang="en-GB" smtClean="0"/>
              <a:t>11 September 2024</a:t>
            </a:fld>
            <a:endParaRPr lang="en-GB" sz="800" dirty="0"/>
          </a:p>
        </p:txBody>
      </p:sp>
      <p:sp>
        <p:nvSpPr>
          <p:cNvPr id="17" name="Slide Number Placeholder 9">
            <a:extLst>
              <a:ext uri="{FF2B5EF4-FFF2-40B4-BE49-F238E27FC236}">
                <a16:creationId xmlns:a16="http://schemas.microsoft.com/office/drawing/2014/main" id="{47CFEB5A-E3B0-46E3-AC63-A2EAF7BCF2E7}"/>
              </a:ext>
            </a:extLst>
          </p:cNvPr>
          <p:cNvSpPr>
            <a:spLocks noGrp="1"/>
          </p:cNvSpPr>
          <p:nvPr>
            <p:ph type="sldNum" sz="quarter" idx="5"/>
          </p:nvPr>
        </p:nvSpPr>
        <p:spPr>
          <a:xfrm>
            <a:off x="4760535" y="8570490"/>
            <a:ext cx="1737465" cy="152702"/>
          </a:xfrm>
          <a:prstGeom prst="rect">
            <a:avLst/>
          </a:prstGeom>
        </p:spPr>
        <p:txBody>
          <a:bodyPr vert="horz" lIns="0" tIns="0" rIns="0" bIns="0" rtlCol="0" anchor="t" anchorCtr="0"/>
          <a:lstStyle>
            <a:lvl1pPr algn="r">
              <a:defRPr sz="800">
                <a:latin typeface="+mn-lt"/>
              </a:defRPr>
            </a:lvl1pPr>
          </a:lstStyle>
          <a:p>
            <a:fld id="{A16CFAD1-D197-4A88-B173-A6412E995EE5}" type="slidenum">
              <a:rPr lang="en-GB" smtClean="0"/>
              <a:pPr/>
              <a:t>‹nr.›</a:t>
            </a:fld>
            <a:endParaRPr lang="en-GB" sz="800"/>
          </a:p>
        </p:txBody>
      </p:sp>
      <p:sp>
        <p:nvSpPr>
          <p:cNvPr id="18" name="Footer Placeholder 10">
            <a:extLst>
              <a:ext uri="{FF2B5EF4-FFF2-40B4-BE49-F238E27FC236}">
                <a16:creationId xmlns:a16="http://schemas.microsoft.com/office/drawing/2014/main" id="{C06FBA78-DA80-4AD5-B361-2AF08DDA6492}"/>
              </a:ext>
            </a:extLst>
          </p:cNvPr>
          <p:cNvSpPr>
            <a:spLocks noGrp="1"/>
          </p:cNvSpPr>
          <p:nvPr>
            <p:ph type="ftr" sz="quarter" idx="4"/>
          </p:nvPr>
        </p:nvSpPr>
        <p:spPr>
          <a:xfrm>
            <a:off x="353656" y="8752305"/>
            <a:ext cx="4401248" cy="152702"/>
          </a:xfrm>
          <a:prstGeom prst="rect">
            <a:avLst/>
          </a:prstGeom>
        </p:spPr>
        <p:txBody>
          <a:bodyPr vert="horz" lIns="0" tIns="0" rIns="0" bIns="0" rtlCol="0" anchor="t" anchorCtr="0"/>
          <a:lstStyle>
            <a:lvl1pPr algn="l">
              <a:defRPr sz="800">
                <a:latin typeface="+mn-lt"/>
              </a:defRPr>
            </a:lvl1pPr>
          </a:lstStyle>
          <a:p>
            <a:endParaRPr lang="en-GB" sz="800"/>
          </a:p>
        </p:txBody>
      </p:sp>
      <p:sp>
        <p:nvSpPr>
          <p:cNvPr id="19" name="Header Placeholder 12">
            <a:extLst>
              <a:ext uri="{FF2B5EF4-FFF2-40B4-BE49-F238E27FC236}">
                <a16:creationId xmlns:a16="http://schemas.microsoft.com/office/drawing/2014/main" id="{6221039F-34A6-44D4-AA2A-55CC6D710D29}"/>
              </a:ext>
            </a:extLst>
          </p:cNvPr>
          <p:cNvSpPr>
            <a:spLocks noGrp="1"/>
          </p:cNvSpPr>
          <p:nvPr>
            <p:ph type="hdr" sz="quarter"/>
          </p:nvPr>
        </p:nvSpPr>
        <p:spPr>
          <a:xfrm>
            <a:off x="353656" y="8570490"/>
            <a:ext cx="4401248" cy="152702"/>
          </a:xfrm>
          <a:prstGeom prst="rect">
            <a:avLst/>
          </a:prstGeom>
        </p:spPr>
        <p:txBody>
          <a:bodyPr vert="horz" lIns="0" tIns="0" rIns="0" bIns="0" rtlCol="0" anchor="t" anchorCtr="0"/>
          <a:lstStyle>
            <a:lvl1pPr algn="l">
              <a:defRPr sz="800">
                <a:latin typeface="+mn-lt"/>
              </a:defRPr>
            </a:lvl1pPr>
          </a:lstStyle>
          <a:p>
            <a:endParaRPr lang="en-GB" sz="800" dirty="0"/>
          </a:p>
        </p:txBody>
      </p:sp>
      <p:pic>
        <p:nvPicPr>
          <p:cNvPr id="8" name="Picture 24">
            <a:extLst>
              <a:ext uri="{FF2B5EF4-FFF2-40B4-BE49-F238E27FC236}">
                <a16:creationId xmlns:a16="http://schemas.microsoft.com/office/drawing/2014/main" id="{45C5EE03-AB74-482C-8C20-BCBB3415ED7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23819" y="656467"/>
            <a:ext cx="269682" cy="270000"/>
          </a:xfrm>
          <a:prstGeom prst="rect">
            <a:avLst/>
          </a:prstGeom>
        </p:spPr>
      </p:pic>
    </p:spTree>
    <p:extLst>
      <p:ext uri="{BB962C8B-B14F-4D97-AF65-F5344CB8AC3E}">
        <p14:creationId xmlns:p14="http://schemas.microsoft.com/office/powerpoint/2010/main" val="1200601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1479550"/>
            <a:ext cx="6137275" cy="3452813"/>
          </a:xfrm>
        </p:spPr>
      </p:sp>
      <p:sp>
        <p:nvSpPr>
          <p:cNvPr id="3" name="Notes Placeholder 2"/>
          <p:cNvSpPr>
            <a:spLocks noGrp="1"/>
          </p:cNvSpPr>
          <p:nvPr>
            <p:ph type="body" idx="1"/>
          </p:nvPr>
        </p:nvSpPr>
        <p:spPr/>
        <p:txBody>
          <a:bodyPr/>
          <a:lstStyle/>
          <a:p>
            <a:r>
              <a:rPr lang="da-DK" dirty="0"/>
              <a:t>Opdateret juli 2024 / klinisk diætist </a:t>
            </a:r>
            <a:r>
              <a:rPr lang="da-DK"/>
              <a:t>Lotte Juul</a:t>
            </a:r>
            <a:endParaRPr lang="da-DK" dirty="0"/>
          </a:p>
        </p:txBody>
      </p:sp>
      <p:sp>
        <p:nvSpPr>
          <p:cNvPr id="4" name="Slide Number Placeholder 3"/>
          <p:cNvSpPr>
            <a:spLocks noGrp="1"/>
          </p:cNvSpPr>
          <p:nvPr>
            <p:ph type="sldNum" sz="quarter" idx="5"/>
          </p:nvPr>
        </p:nvSpPr>
        <p:spPr/>
        <p:txBody>
          <a:bodyPr/>
          <a:lstStyle/>
          <a:p>
            <a:fld id="{A16CFAD1-D197-4A88-B173-A6412E995EE5}" type="slidenum">
              <a:rPr lang="da-DK" smtClean="0"/>
              <a:pPr/>
              <a:t>1</a:t>
            </a:fld>
            <a:endParaRPr lang="da-DK" sz="800" dirty="0"/>
          </a:p>
        </p:txBody>
      </p:sp>
    </p:spTree>
    <p:extLst>
      <p:ext uri="{BB962C8B-B14F-4D97-AF65-F5344CB8AC3E}">
        <p14:creationId xmlns:p14="http://schemas.microsoft.com/office/powerpoint/2010/main" val="3547046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60363" y="1479550"/>
            <a:ext cx="6137275" cy="3452813"/>
          </a:xfrm>
        </p:spPr>
      </p:sp>
      <p:sp>
        <p:nvSpPr>
          <p:cNvPr id="3" name="Pladsholder til noter 2"/>
          <p:cNvSpPr>
            <a:spLocks noGrp="1"/>
          </p:cNvSpPr>
          <p:nvPr>
            <p:ph type="body" idx="1"/>
          </p:nvPr>
        </p:nvSpPr>
        <p:spPr/>
        <p:txBody>
          <a:bodyPr/>
          <a:lstStyle/>
          <a:p>
            <a:r>
              <a:rPr lang="da-DK" b="0" dirty="0">
                <a:latin typeface="+mn-lt"/>
              </a:rPr>
              <a:t>Fisk spiller en vigtig rolle i kosten ved atrieflimren</a:t>
            </a:r>
          </a:p>
          <a:p>
            <a:endParaRPr lang="da-DK" b="1" dirty="0">
              <a:latin typeface="+mn-lt"/>
            </a:endParaRPr>
          </a:p>
          <a:p>
            <a:r>
              <a:rPr lang="da-DK" b="1" dirty="0">
                <a:latin typeface="+mn-lt"/>
              </a:rPr>
              <a:t>Anbefalinger </a:t>
            </a:r>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latin typeface="+mn-lt"/>
              </a:rPr>
              <a:t>NNR 2023 anbefaler 300–450 g fisk om ugen mhp. forebyggelse af udvikling af hjertesygdom, heraf 300 g fede fisk ved atrieflimren. Fede fisk er fx sild, makrel, laks og ørred. Til hjertepatienter anbefales NNR, 2023 som afsæt, hvor forskningen er baseret på forebyggelse af bl.a. nedsat risiko for hjertesygdom.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latin typeface="+mn-lt"/>
              </a:rPr>
              <a:t>Mere fisk på tallerkenen går godt i tråd med rådet om at skære ned for antallet af måltider med kød</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latin typeface="+mn-lt"/>
              </a:rPr>
              <a:t>Fiskeolietilskud anbefales ikke – heller ikke, hvis du ikke spiser fisk. Store doser af fiskeolietilskud kan øge risikoen for anfald med atrieflimren hos personer med atrieflimren</a:t>
            </a:r>
          </a:p>
          <a:p>
            <a:endParaRPr lang="da-DK" dirty="0">
              <a:latin typeface="+mn-lt"/>
            </a:endParaRPr>
          </a:p>
          <a:p>
            <a:r>
              <a:rPr lang="da-DK" dirty="0">
                <a:latin typeface="+mn-lt"/>
              </a:rPr>
              <a:t>I alle aldersgrupper lever en mindre andel blandt mænd (82,2 %) end blandt kvinder (83,7 %) ikke op til anbefalingen for indtag af fisk.</a:t>
            </a:r>
          </a:p>
          <a:p>
            <a:endParaRPr lang="da-DK" dirty="0">
              <a:latin typeface="+mn-lt"/>
            </a:endParaRPr>
          </a:p>
          <a:p>
            <a:r>
              <a:rPr lang="da-DK" b="1" dirty="0">
                <a:latin typeface="+mn-lt"/>
              </a:rPr>
              <a:t>Hvorfor skal vi spise fisk?</a:t>
            </a:r>
          </a:p>
          <a:p>
            <a:r>
              <a:rPr lang="da-DK" dirty="0">
                <a:latin typeface="+mn-lt"/>
              </a:rPr>
              <a:t>Fisk og skaldyr er gode for din sundhed. De indeholder fedtstoffer, vitaminer og mineraler, fx vitamin D, jod og selen, som kan være svære at få nok af fra andre fødevarer. De bidrager også med protein. Særligt fede fisk er gode kilder til de vigtige omega-3-fedtsyrer og vitamin D. Det er vigtigt at du varierer mellem de forskellige typer af fisk. </a:t>
            </a:r>
          </a:p>
          <a:p>
            <a:endParaRPr lang="da-DK" dirty="0">
              <a:latin typeface="+mn-lt"/>
            </a:endParaRPr>
          </a:p>
          <a:p>
            <a:r>
              <a:rPr lang="da-DK" b="1" dirty="0">
                <a:latin typeface="+mn-lt"/>
              </a:rPr>
              <a:t>Atrieflimren: </a:t>
            </a:r>
            <a:r>
              <a:rPr lang="da-DK" dirty="0">
                <a:latin typeface="+mn-lt"/>
              </a:rPr>
              <a:t>Fisk er gavnligt for hjerteflimren, medvirker til stabil hjerterytme og udvider karrene, så blodtrykket sænkes. De sunde Omega-3-fedtsyrer har en lang række gavnlige effekter på hjertet og kredsløbet og det betyder, at du udover fordelene relateret til atrieflimren - også mindsker risikoen for åreforkalkning og forhøjet blodtryk. </a:t>
            </a:r>
          </a:p>
          <a:p>
            <a:endParaRPr lang="da-DK" dirty="0">
              <a:latin typeface="+mn-lt"/>
            </a:endParaRPr>
          </a:p>
          <a:p>
            <a:r>
              <a:rPr lang="da-DK" b="1" dirty="0">
                <a:latin typeface="+mn-lt"/>
              </a:rPr>
              <a:t>Hvordan? </a:t>
            </a:r>
          </a:p>
          <a:p>
            <a:r>
              <a:rPr lang="da-DK" dirty="0">
                <a:latin typeface="+mn-lt"/>
              </a:rPr>
              <a:t>Udskift kødet med fisk i aftensmåltidet 1-2 gange om ugen</a:t>
            </a:r>
          </a:p>
          <a:p>
            <a:r>
              <a:rPr lang="da-DK" dirty="0">
                <a:latin typeface="+mn-lt"/>
              </a:rPr>
              <a:t>Brug fisk i din frokostsalat</a:t>
            </a:r>
          </a:p>
          <a:p>
            <a:r>
              <a:rPr lang="da-DK" dirty="0">
                <a:latin typeface="+mn-lt"/>
              </a:rPr>
              <a:t>Spis fisk som pålæg. </a:t>
            </a:r>
          </a:p>
          <a:p>
            <a:endParaRPr lang="da-DK" dirty="0">
              <a:latin typeface="+mn-lt"/>
            </a:endParaRPr>
          </a:p>
          <a:p>
            <a:r>
              <a:rPr lang="da-DK" dirty="0">
                <a:latin typeface="+mn-lt"/>
              </a:rPr>
              <a:t>Hvad med frossen fisk vs. frisk fisk? </a:t>
            </a:r>
          </a:p>
          <a:p>
            <a:r>
              <a:rPr lang="da-DK" dirty="0">
                <a:latin typeface="+mn-lt"/>
              </a:rPr>
              <a:t>Når fisk fryses kort tid efter fangsten, er det med til at bibeholde kvaliteten og indkapsle vitaminer og smagsstoffer. Derfor kan man sagtens vælge den frosne fisk. </a:t>
            </a:r>
          </a:p>
          <a:p>
            <a:endParaRPr lang="da-DK" dirty="0">
              <a:latin typeface="+mn-lt"/>
            </a:endParaRPr>
          </a:p>
        </p:txBody>
      </p:sp>
      <p:sp>
        <p:nvSpPr>
          <p:cNvPr id="4" name="Pladsholder til slidenummer 3"/>
          <p:cNvSpPr>
            <a:spLocks noGrp="1"/>
          </p:cNvSpPr>
          <p:nvPr>
            <p:ph type="sldNum" sz="quarter" idx="5"/>
          </p:nvPr>
        </p:nvSpPr>
        <p:spPr/>
        <p:txBody>
          <a:bodyPr/>
          <a:lstStyle/>
          <a:p>
            <a:fld id="{A16CFAD1-D197-4A88-B173-A6412E995EE5}" type="slidenum">
              <a:rPr lang="en-GB" smtClean="0"/>
              <a:pPr/>
              <a:t>10</a:t>
            </a:fld>
            <a:endParaRPr lang="en-GB" sz="800"/>
          </a:p>
        </p:txBody>
      </p:sp>
    </p:spTree>
    <p:extLst>
      <p:ext uri="{BB962C8B-B14F-4D97-AF65-F5344CB8AC3E}">
        <p14:creationId xmlns:p14="http://schemas.microsoft.com/office/powerpoint/2010/main" val="862010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60363" y="1479550"/>
            <a:ext cx="6137275" cy="3452813"/>
          </a:xfrm>
        </p:spPr>
      </p:sp>
      <p:sp>
        <p:nvSpPr>
          <p:cNvPr id="3" name="Pladsholder til noter 2"/>
          <p:cNvSpPr>
            <a:spLocks noGrp="1"/>
          </p:cNvSpPr>
          <p:nvPr>
            <p:ph type="body" idx="1"/>
          </p:nvPr>
        </p:nvSpPr>
        <p:spPr/>
        <p:txBody>
          <a:bodyPr/>
          <a:lstStyle/>
          <a:p>
            <a:r>
              <a:rPr lang="da-DK" b="1" dirty="0"/>
              <a:t>De officielle anbefalinger</a:t>
            </a:r>
          </a:p>
          <a:p>
            <a:r>
              <a:rPr lang="da-DK" dirty="0"/>
              <a:t>Sluk tørsten i vand</a:t>
            </a:r>
          </a:p>
          <a:p>
            <a:endParaRPr lang="da-DK" dirty="0"/>
          </a:p>
          <a:p>
            <a:r>
              <a:rPr lang="da-DK" b="1" dirty="0"/>
              <a:t>Hjertesunde drikkevarer</a:t>
            </a:r>
          </a:p>
          <a:p>
            <a:r>
              <a:rPr lang="da-DK" dirty="0"/>
              <a:t>Væske er nødvendigt, når kroppen skal holdes sund. </a:t>
            </a:r>
          </a:p>
          <a:p>
            <a:r>
              <a:rPr lang="da-DK" dirty="0"/>
              <a:t>Dagligt anbefales 1 ½ - 2 liter væske – hovedsageligt fra vand. </a:t>
            </a:r>
          </a:p>
          <a:p>
            <a:r>
              <a:rPr lang="da-DK" i="1" dirty="0"/>
              <a:t>Juice</a:t>
            </a:r>
            <a:r>
              <a:rPr lang="da-DK" dirty="0"/>
              <a:t> et sundt i en mængde på ét glas dagligt og tækker for én af de seks stykker frugt og grønt om dagen. </a:t>
            </a:r>
          </a:p>
          <a:p>
            <a:r>
              <a:rPr lang="da-DK" i="1" dirty="0"/>
              <a:t>Kaffe og te </a:t>
            </a:r>
            <a:r>
              <a:rPr lang="da-DK" dirty="0"/>
              <a:t>– Der er ikke fundet sammenhæng mellem et moderat indtag af filterkaffe og anfald med atrieflimren. Studier viser altså at du godt kan drikke kaffe. </a:t>
            </a:r>
            <a:r>
              <a:rPr lang="da-DK" dirty="0" err="1"/>
              <a:t>Ufiltreret</a:t>
            </a:r>
            <a:r>
              <a:rPr lang="da-DK" dirty="0"/>
              <a:t> kaffe kan i større mængder påvirke LDL-kolesterol negativ. Alle typer af te må gerne drikkes dagligt. Store mængder grønt te, kan dog ikke anbefales, hvis man tager medicin for hjertesygdom. </a:t>
            </a:r>
          </a:p>
          <a:p>
            <a:r>
              <a:rPr lang="da-DK" i="1" dirty="0"/>
              <a:t>Sodavand og saftevand </a:t>
            </a:r>
            <a:r>
              <a:rPr lang="da-DK" dirty="0"/>
              <a:t>kan bidrage til en del tomme kalorier. Sodavand bidrager ikke til andet end sukker og energi. Stort indtag af sodavand kan over tid føre til overvægt og overvægt føre til øget tendens af atrieflimren </a:t>
            </a:r>
          </a:p>
          <a:p>
            <a:r>
              <a:rPr lang="da-DK" i="1" dirty="0"/>
              <a:t>Mælk </a:t>
            </a:r>
            <a:r>
              <a:rPr lang="da-DK" dirty="0"/>
              <a:t>er sundt og en vigtig kilde til kalk til vores knogler. Til den hjertesunde mad anbefales fedtfattig mælk; skummetmælk, minimælk og kærnemælk i en mængde på 350-500 ml. dagligt (NNR23). </a:t>
            </a:r>
          </a:p>
          <a:p>
            <a:r>
              <a:rPr lang="da-DK" i="1" dirty="0"/>
              <a:t>Kakao og drikkeyoghurt</a:t>
            </a:r>
            <a:r>
              <a:rPr lang="da-DK" dirty="0"/>
              <a:t> er mælkeprodukter, som ofte er tilsat sukker. Vær opmærksom på at disse flydende kalorier kan fylde godt på kaloriekontoen. </a:t>
            </a:r>
          </a:p>
          <a:p>
            <a:endParaRPr lang="da-DK" dirty="0"/>
          </a:p>
          <a:p>
            <a:r>
              <a:rPr lang="da-DK" dirty="0"/>
              <a:t>Drikke mætter ikke i samme grad som mad, derfor er det nemt at drikke sig til en stor mængde kalorier. Både sukkersødede drikkevarer og alkohol kan ved et højt indtag bidrage med mange kalorier. </a:t>
            </a:r>
          </a:p>
        </p:txBody>
      </p:sp>
      <p:sp>
        <p:nvSpPr>
          <p:cNvPr id="4" name="Pladsholder til slidenummer 3"/>
          <p:cNvSpPr>
            <a:spLocks noGrp="1"/>
          </p:cNvSpPr>
          <p:nvPr>
            <p:ph type="sldNum" sz="quarter" idx="5"/>
          </p:nvPr>
        </p:nvSpPr>
        <p:spPr/>
        <p:txBody>
          <a:bodyPr/>
          <a:lstStyle/>
          <a:p>
            <a:fld id="{A16CFAD1-D197-4A88-B173-A6412E995EE5}" type="slidenum">
              <a:rPr lang="en-GB" smtClean="0"/>
              <a:pPr/>
              <a:t>11</a:t>
            </a:fld>
            <a:endParaRPr lang="en-GB" sz="800"/>
          </a:p>
        </p:txBody>
      </p:sp>
    </p:spTree>
    <p:extLst>
      <p:ext uri="{BB962C8B-B14F-4D97-AF65-F5344CB8AC3E}">
        <p14:creationId xmlns:p14="http://schemas.microsoft.com/office/powerpoint/2010/main" val="40808767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60363" y="1479550"/>
            <a:ext cx="6137275" cy="3452813"/>
          </a:xfrm>
        </p:spPr>
      </p:sp>
      <p:sp>
        <p:nvSpPr>
          <p:cNvPr id="3" name="Pladsholder til noter 2"/>
          <p:cNvSpPr>
            <a:spLocks noGrp="1"/>
          </p:cNvSpPr>
          <p:nvPr>
            <p:ph type="body" idx="1"/>
          </p:nvPr>
        </p:nvSpPr>
        <p:spPr/>
        <p:txBody>
          <a:bodyPr/>
          <a:lstStyle/>
          <a:p>
            <a:r>
              <a:rPr lang="da-DK" dirty="0">
                <a:latin typeface="+mn-lt"/>
              </a:rPr>
              <a:t>Når du har atrieflimren, bør du være ekstra opmærksom på alkohol. Der er en sammenhæng mellem et højt forbrug af alkohol og anfald af atrieflimren. Mærker du, at alkohol kan fremprovokere din atrieflimren, og er du i blodfortyndende behandling, bør du begrænse dit alkoholindtag til maks. tre genstande på én gang, men nogle tåler endnu mindre. Hvis du mærker, at alkohol ikke fremprovokerer atrieflimren, kan du godt nyde alkohol ved lejlighed. Begræns alkohol til maks. 8 genstande om ugen – både for mænd og kvinder – og højest 3 genstand på én dag.</a:t>
            </a:r>
          </a:p>
          <a:p>
            <a:endParaRPr lang="da-DK" dirty="0">
              <a:latin typeface="+mn-lt"/>
            </a:endParaRPr>
          </a:p>
          <a:p>
            <a:pPr algn="l"/>
            <a:r>
              <a:rPr lang="da-DK" b="0" i="0" dirty="0">
                <a:solidFill>
                  <a:srgbClr val="002A3A"/>
                </a:solidFill>
                <a:effectLst/>
                <a:latin typeface="+mn-lt"/>
              </a:rPr>
              <a:t>Hjerteforeningen anbefaler et lavt til moderat alkoholindtag – dvs. maksimalt 8 genstande om ugen og at undgå at indtage større mængder på en gang.</a:t>
            </a:r>
          </a:p>
          <a:p>
            <a:pPr algn="l"/>
            <a:r>
              <a:rPr lang="da-DK" b="0" i="0" dirty="0">
                <a:solidFill>
                  <a:srgbClr val="002A3A"/>
                </a:solidFill>
                <a:effectLst/>
                <a:latin typeface="+mn-lt"/>
              </a:rPr>
              <a:t>Mennesker med </a:t>
            </a:r>
            <a:r>
              <a:rPr lang="da-DK" b="0" i="0" dirty="0" err="1">
                <a:solidFill>
                  <a:srgbClr val="002A3A"/>
                </a:solidFill>
                <a:effectLst/>
                <a:latin typeface="+mn-lt"/>
              </a:rPr>
              <a:t>paroxystisk</a:t>
            </a:r>
            <a:r>
              <a:rPr lang="da-DK" b="0" i="0" dirty="0">
                <a:solidFill>
                  <a:srgbClr val="002A3A"/>
                </a:solidFill>
                <a:effectLst/>
                <a:latin typeface="+mn-lt"/>
              </a:rPr>
              <a:t> atrieflimren skal være opmærksom på, at alkohol kan udløse nye episoder med atrieflimren. Derfor bør du undgå større mængder alkohol på en gang – dvs. højest 3 genstande</a:t>
            </a:r>
          </a:p>
          <a:p>
            <a:endParaRPr lang="da-DK" dirty="0">
              <a:latin typeface="+mn-lt"/>
            </a:endParaRPr>
          </a:p>
        </p:txBody>
      </p:sp>
      <p:sp>
        <p:nvSpPr>
          <p:cNvPr id="4" name="Pladsholder til slidenummer 3"/>
          <p:cNvSpPr>
            <a:spLocks noGrp="1"/>
          </p:cNvSpPr>
          <p:nvPr>
            <p:ph type="sldNum" sz="quarter" idx="5"/>
          </p:nvPr>
        </p:nvSpPr>
        <p:spPr/>
        <p:txBody>
          <a:bodyPr/>
          <a:lstStyle/>
          <a:p>
            <a:fld id="{A16CFAD1-D197-4A88-B173-A6412E995EE5}" type="slidenum">
              <a:rPr lang="en-GB" smtClean="0"/>
              <a:pPr/>
              <a:t>12</a:t>
            </a:fld>
            <a:endParaRPr lang="en-GB" sz="800"/>
          </a:p>
        </p:txBody>
      </p:sp>
    </p:spTree>
    <p:extLst>
      <p:ext uri="{BB962C8B-B14F-4D97-AF65-F5344CB8AC3E}">
        <p14:creationId xmlns:p14="http://schemas.microsoft.com/office/powerpoint/2010/main" val="41532933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60363" y="1479550"/>
            <a:ext cx="6137275" cy="3452813"/>
          </a:xfrm>
        </p:spPr>
      </p:sp>
      <p:sp>
        <p:nvSpPr>
          <p:cNvPr id="3" name="Pladsholder til noter 2"/>
          <p:cNvSpPr>
            <a:spLocks noGrp="1"/>
          </p:cNvSpPr>
          <p:nvPr>
            <p:ph type="body" idx="1"/>
          </p:nvPr>
        </p:nvSpPr>
        <p:spPr/>
        <p:txBody>
          <a:bodyPr/>
          <a:lstStyle/>
          <a:p>
            <a:r>
              <a:rPr lang="da-DK" dirty="0"/>
              <a:t>Rigtig mange hjertepatienter spiser sunde måltider. Ofte handler det ikke om måltidernes sammensætning, men om alt det der spises udenfor måltiderne. Så prøv en periode, at rette dit fokus mod alt det ekstra – max 5 håndfulde om ugen</a:t>
            </a:r>
          </a:p>
          <a:p>
            <a:endParaRPr lang="da-DK" dirty="0"/>
          </a:p>
          <a:p>
            <a:r>
              <a:rPr lang="da-DK" dirty="0"/>
              <a:t>Ofte spiser vi det der er indenfor en armslængde, så når vi stiller slik og søde sager frem så er vi også lettere tilbøjelige til at spise det. Hvis vi derimod har frugt stående fremme på spisebordet eller klargjorte grøntsager i køleskabet, vil vi nemmere kunne spise det fremfor slik. Gør det sunde valg til den nemme løsning. Læg slikposen bagerst i skuffen/skabet og frem med sundere alternativer. </a:t>
            </a:r>
          </a:p>
          <a:p>
            <a:r>
              <a:rPr lang="da-DK" dirty="0"/>
              <a:t>Brug små skåle, så det ser ud af mere. Det er sjældent mængden der smager godt. Så vælg lidt men godt. </a:t>
            </a:r>
          </a:p>
        </p:txBody>
      </p:sp>
      <p:sp>
        <p:nvSpPr>
          <p:cNvPr id="4" name="Pladsholder til slidenummer 3"/>
          <p:cNvSpPr>
            <a:spLocks noGrp="1"/>
          </p:cNvSpPr>
          <p:nvPr>
            <p:ph type="sldNum" sz="quarter" idx="5"/>
          </p:nvPr>
        </p:nvSpPr>
        <p:spPr/>
        <p:txBody>
          <a:bodyPr/>
          <a:lstStyle/>
          <a:p>
            <a:fld id="{A16CFAD1-D197-4A88-B173-A6412E995EE5}" type="slidenum">
              <a:rPr lang="en-GB" smtClean="0"/>
              <a:pPr/>
              <a:t>13</a:t>
            </a:fld>
            <a:endParaRPr lang="en-GB" sz="800"/>
          </a:p>
        </p:txBody>
      </p:sp>
    </p:spTree>
    <p:extLst>
      <p:ext uri="{BB962C8B-B14F-4D97-AF65-F5344CB8AC3E}">
        <p14:creationId xmlns:p14="http://schemas.microsoft.com/office/powerpoint/2010/main" val="150862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60363" y="1479550"/>
            <a:ext cx="6137275" cy="3452813"/>
          </a:xfrm>
        </p:spPr>
      </p:sp>
      <p:sp>
        <p:nvSpPr>
          <p:cNvPr id="3" name="Pladsholder til noter 2"/>
          <p:cNvSpPr>
            <a:spLocks noGrp="1"/>
          </p:cNvSpPr>
          <p:nvPr>
            <p:ph type="body" idx="1"/>
          </p:nvPr>
        </p:nvSpPr>
        <p:spPr/>
        <p:txBody>
          <a:bodyPr/>
          <a:lstStyle/>
          <a:p>
            <a:r>
              <a:rPr lang="da-DK" dirty="0">
                <a:latin typeface="+mn-lt"/>
              </a:rPr>
              <a:t>Motion er sundt for alle, specielt for dig med atrieflimren. Motion kan forbedre din fysiske formåen og øge livskvaliteten. Når du har fået konstateret atrieflimren, kan du træne uden begrænsning, når din atrieflimren er i ro / stabil. Du kan træne med både moderat og høj intensitet uden at fremkalde anfald eller forværre din sygdom. Visse undersøgelser har vist, at motion kan mindske symptomerne ved atrieflimren og også intensiteten af anfald. </a:t>
            </a:r>
          </a:p>
          <a:p>
            <a:endParaRPr lang="da-DK" dirty="0">
              <a:latin typeface="+mn-lt"/>
            </a:endParaRPr>
          </a:p>
          <a:p>
            <a:r>
              <a:rPr lang="da-DK" dirty="0">
                <a:latin typeface="+mn-lt"/>
              </a:rPr>
              <a:t>Nogle bliver bekymrede for at være fysisk aktive, da de er bange for, at en stigning af pulsen ved fysisk aktivitet kan forværre eller igangsætte atrieflimren. Det kan afholde dem fra at være fysisk aktive. Alt tyder dog på, at motion hverken igangsætter eller forværrer atrieflimren.</a:t>
            </a:r>
          </a:p>
          <a:p>
            <a:endParaRPr lang="da-DK" dirty="0">
              <a:latin typeface="+mn-lt"/>
            </a:endParaRPr>
          </a:p>
          <a:p>
            <a:r>
              <a:rPr lang="da-DK" dirty="0">
                <a:latin typeface="+mn-lt"/>
              </a:rPr>
              <a:t>Langt de fleste oplever, at deres anfald af atrieflimren kommer tilfældigt og ikke specielt i forbindelse med motion. Du kan derfor være fysisk aktiv uden problemer. Selv under et anfald af atrieflimren vil de fleste kunne dyrke motion, hvis ikke de oplever ubehag. Det kan dog være nødvendigt at tilpasse aktiviteten. </a:t>
            </a:r>
          </a:p>
          <a:p>
            <a:endParaRPr lang="da-DK" dirty="0">
              <a:latin typeface="+mn-lt"/>
            </a:endParaRPr>
          </a:p>
          <a:p>
            <a:r>
              <a:rPr lang="da-DK" dirty="0">
                <a:latin typeface="+mn-lt"/>
              </a:rPr>
              <a:t>Med diagnosen atrieflimren er det ekstra vigtig at varme op, men også at ”varme ned”. Så hjertet får en blid overgang fra ro til aktiv og til ro </a:t>
            </a:r>
          </a:p>
          <a:p>
            <a:r>
              <a:rPr lang="da-DK" dirty="0">
                <a:latin typeface="+mn-lt"/>
              </a:rPr>
              <a:t>Din atrieflimren skal være velbehandlet, inden du begynder at motionere eller genoptager din motion. Har du fået foretaget en ablation, vil du som regel kunne genoptage motionstræning, når sårene ved indstiksstedet i lysken er helet op – sædvanligvis i løbet af fem-syv dage. Hvis du er i tvivl om hvorvidt du må træne, så kan du altid kontakte din egen læge. </a:t>
            </a:r>
          </a:p>
          <a:p>
            <a:endParaRPr lang="da-DK" dirty="0">
              <a:latin typeface="+mn-lt"/>
            </a:endParaRPr>
          </a:p>
          <a:p>
            <a:r>
              <a:rPr lang="da-DK" b="0" i="0" dirty="0">
                <a:solidFill>
                  <a:srgbClr val="002A3A"/>
                </a:solidFill>
                <a:effectLst/>
                <a:latin typeface="+mn-lt"/>
              </a:rPr>
              <a:t>Hjertet er ligeglad med, hvilken motionsform du vælger, så vælg den du bedst kan lide. Når du går, løber eller cykler, kan du med fordel i en kortere periode øge intensiteten, så du bliver forpustet. Sæt mål efter din fysiske formåen. Kan du lidt, så start med lidt, kan du mere, så start med mere. </a:t>
            </a:r>
            <a:endParaRPr lang="da-DK" dirty="0">
              <a:latin typeface="+mn-lt"/>
            </a:endParaRPr>
          </a:p>
          <a:p>
            <a:endParaRPr lang="da-DK" dirty="0">
              <a:latin typeface="+mn-lt"/>
            </a:endParaRPr>
          </a:p>
          <a:p>
            <a:r>
              <a:rPr lang="da-DK" dirty="0">
                <a:latin typeface="+mn-lt"/>
              </a:rPr>
              <a:t>Bevæg dig mindst 30 minutter hver dag, men lav også træning  et par gange om ugen, som styrker dine muskler  </a:t>
            </a:r>
          </a:p>
          <a:p>
            <a:r>
              <a:rPr lang="da-DK" dirty="0">
                <a:latin typeface="+mn-lt"/>
              </a:rPr>
              <a:t>Du kan gå, løbe, cykle, svømme, støvsuge, slå græs, danse, spille fodbold, badminton mv. </a:t>
            </a:r>
          </a:p>
          <a:p>
            <a:r>
              <a:rPr lang="da-DK" dirty="0">
                <a:latin typeface="+mn-lt"/>
              </a:rPr>
              <a:t>Få pulsen op mindst to gange om ugen.</a:t>
            </a:r>
          </a:p>
        </p:txBody>
      </p:sp>
      <p:sp>
        <p:nvSpPr>
          <p:cNvPr id="4" name="Pladsholder til slidenummer 3"/>
          <p:cNvSpPr>
            <a:spLocks noGrp="1"/>
          </p:cNvSpPr>
          <p:nvPr>
            <p:ph type="sldNum" sz="quarter" idx="5"/>
          </p:nvPr>
        </p:nvSpPr>
        <p:spPr/>
        <p:txBody>
          <a:bodyPr/>
          <a:lstStyle/>
          <a:p>
            <a:fld id="{A16CFAD1-D197-4A88-B173-A6412E995EE5}" type="slidenum">
              <a:rPr lang="en-GB" smtClean="0"/>
              <a:pPr/>
              <a:t>14</a:t>
            </a:fld>
            <a:endParaRPr lang="en-GB" sz="800"/>
          </a:p>
        </p:txBody>
      </p:sp>
    </p:spTree>
    <p:extLst>
      <p:ext uri="{BB962C8B-B14F-4D97-AF65-F5344CB8AC3E}">
        <p14:creationId xmlns:p14="http://schemas.microsoft.com/office/powerpoint/2010/main" val="32867626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60363" y="1479550"/>
            <a:ext cx="6137275" cy="3452813"/>
          </a:xfrm>
        </p:spPr>
      </p:sp>
      <p:sp>
        <p:nvSpPr>
          <p:cNvPr id="3" name="Pladsholder til noter 2"/>
          <p:cNvSpPr>
            <a:spLocks noGrp="1"/>
          </p:cNvSpPr>
          <p:nvPr>
            <p:ph type="body" idx="1"/>
          </p:nvPr>
        </p:nvSpPr>
        <p:spPr/>
        <p:txBody>
          <a:bodyPr/>
          <a:lstStyle/>
          <a:p>
            <a:pPr algn="l"/>
            <a:r>
              <a:rPr lang="da-DK" b="1" i="0" dirty="0">
                <a:solidFill>
                  <a:srgbClr val="002A3A"/>
                </a:solidFill>
                <a:effectLst/>
                <a:latin typeface="+mn-lt"/>
              </a:rPr>
              <a:t>Madens placering har betydning for dine madvalg</a:t>
            </a:r>
          </a:p>
          <a:p>
            <a:pPr algn="l"/>
            <a:r>
              <a:rPr lang="da-DK" b="0" i="0" dirty="0">
                <a:solidFill>
                  <a:srgbClr val="002A3A"/>
                </a:solidFill>
                <a:effectLst/>
                <a:latin typeface="+mn-lt"/>
              </a:rPr>
              <a:t>Mange af de ting vi gør i dagligdagen sker per automatik. Det gælder også spisning. Derfor er placering af vores madvarer vigtig. Vi vælger og spiser oftest de madvarer, som er indenfor rækkevidde. Sæt derfor de gode, sunde olier ved komfuret, så de bliver det oplagte valg til stegning. Læg fiskekonserves, fuldkornsbrød samt nødder og mandler i den skuffe, som du åbner tit og sæt fisk og grønt synligt i køleskabet. Omvendt skal adgangen til salt, sukker og mættet fedt gøres mere besværlig for så øger det sandsynligheden for at vi lader det være. Det kan for eksempel gøres ved at placere slik allerbagerst i det øverste køkkenskab eller helt ude i skuret.</a:t>
            </a:r>
          </a:p>
          <a:p>
            <a:pPr algn="l"/>
            <a:r>
              <a:rPr lang="da-DK" b="0" i="0" dirty="0">
                <a:solidFill>
                  <a:srgbClr val="002A3A"/>
                </a:solidFill>
                <a:effectLst/>
                <a:latin typeface="+mn-lt"/>
              </a:rPr>
              <a:t>Det du ser bliver ofte det, du vælger at spise. Hvad ligger i øjenhøjde, når du åbner dit køleskab? Er det leverpostej og ost, eller glasset med sild? Ofte får det usunde mættede fedtstof de bedste pladser i køleskabet: leverpostejen, en stump medisterpølse fra aftensmaden, et stykke kage eller smørret, som står forrest og frister. De sunde fisk rige på umættede fedtsyrer, skal man lede længe efter. Silden er skjult bag marmeladen og laksen bliver glemt bagved en kagetallerken. Grønsagerne er gemt væk i grønsagsskuffen.</a:t>
            </a:r>
          </a:p>
          <a:p>
            <a:pPr algn="l"/>
            <a:r>
              <a:rPr lang="da-DK" b="0" i="0" dirty="0">
                <a:solidFill>
                  <a:srgbClr val="002A3A"/>
                </a:solidFill>
                <a:effectLst/>
                <a:latin typeface="+mn-lt"/>
              </a:rPr>
              <a:t>Hvis du skal øge sandsynligheden for at spise det sunde, skal det sunde stå i øjenhøjde og i forreste række, så det bliver det umiddelbare valg.</a:t>
            </a:r>
          </a:p>
          <a:p>
            <a:endParaRPr lang="da-DK" dirty="0">
              <a:latin typeface="+mn-lt"/>
            </a:endParaRPr>
          </a:p>
        </p:txBody>
      </p:sp>
      <p:sp>
        <p:nvSpPr>
          <p:cNvPr id="4" name="Pladsholder til slidenummer 3"/>
          <p:cNvSpPr>
            <a:spLocks noGrp="1"/>
          </p:cNvSpPr>
          <p:nvPr>
            <p:ph type="sldNum" sz="quarter" idx="5"/>
          </p:nvPr>
        </p:nvSpPr>
        <p:spPr/>
        <p:txBody>
          <a:bodyPr/>
          <a:lstStyle/>
          <a:p>
            <a:fld id="{A16CFAD1-D197-4A88-B173-A6412E995EE5}" type="slidenum">
              <a:rPr lang="en-GB" smtClean="0"/>
              <a:pPr/>
              <a:t>15</a:t>
            </a:fld>
            <a:endParaRPr lang="en-GB" sz="800"/>
          </a:p>
        </p:txBody>
      </p:sp>
    </p:spTree>
    <p:extLst>
      <p:ext uri="{BB962C8B-B14F-4D97-AF65-F5344CB8AC3E}">
        <p14:creationId xmlns:p14="http://schemas.microsoft.com/office/powerpoint/2010/main" val="6770600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60363" y="1479550"/>
            <a:ext cx="6137275" cy="3452813"/>
          </a:xfrm>
        </p:spPr>
      </p:sp>
      <p:sp>
        <p:nvSpPr>
          <p:cNvPr id="3" name="Pladsholder til noter 2"/>
          <p:cNvSpPr>
            <a:spLocks noGrp="1"/>
          </p:cNvSpPr>
          <p:nvPr>
            <p:ph type="body" idx="1"/>
          </p:nvPr>
        </p:nvSpPr>
        <p:spPr/>
        <p:txBody>
          <a:bodyPr/>
          <a:lstStyle/>
          <a:p>
            <a:r>
              <a:rPr lang="da-DK" b="0" i="0" dirty="0">
                <a:solidFill>
                  <a:srgbClr val="002A3A"/>
                </a:solidFill>
                <a:effectLst/>
                <a:latin typeface="+mn-lt"/>
              </a:rPr>
              <a:t>Vælg den rigtig tallerkenstørrelse og den korrekte fordeling på tallerken.</a:t>
            </a:r>
          </a:p>
          <a:p>
            <a:endParaRPr lang="da-DK" b="0" i="0" dirty="0">
              <a:solidFill>
                <a:srgbClr val="002A3A"/>
              </a:solidFill>
              <a:effectLst/>
              <a:latin typeface="+mn-lt"/>
            </a:endParaRPr>
          </a:p>
          <a:p>
            <a:r>
              <a:rPr lang="da-DK" b="1" i="0" dirty="0">
                <a:solidFill>
                  <a:srgbClr val="002A3A"/>
                </a:solidFill>
                <a:effectLst/>
                <a:latin typeface="+mn-lt"/>
              </a:rPr>
              <a:t>Y-tallerkenmodellen</a:t>
            </a:r>
            <a:r>
              <a:rPr lang="da-DK" b="0" i="0" dirty="0">
                <a:solidFill>
                  <a:srgbClr val="002A3A"/>
                </a:solidFill>
                <a:effectLst/>
                <a:latin typeface="+mn-lt"/>
              </a:rPr>
              <a:t> er tilegnet vægtvedligeholdelse. Her placeres fisk, fjerkræ eller kød i Y’ets top, mens kartofler, ris, pasta, brød lægges på den ene side af Y’ets ben og grøntsager på den anden side. Mængden af grøntsager er således ligeså stor som mængden af kartofler, ris eller pasta.</a:t>
            </a:r>
            <a:endParaRPr lang="da-DK" dirty="0">
              <a:latin typeface="+mn-lt"/>
            </a:endParaRPr>
          </a:p>
          <a:p>
            <a:endParaRPr lang="da-DK" b="1" dirty="0">
              <a:latin typeface="+mn-lt"/>
            </a:endParaRPr>
          </a:p>
          <a:p>
            <a:r>
              <a:rPr lang="da-DK" b="1" dirty="0" err="1">
                <a:latin typeface="+mn-lt"/>
              </a:rPr>
              <a:t>Downsize</a:t>
            </a:r>
            <a:r>
              <a:rPr lang="da-DK" b="1" dirty="0">
                <a:latin typeface="+mn-lt"/>
              </a:rPr>
              <a:t> modellen </a:t>
            </a:r>
            <a:r>
              <a:rPr lang="da-DK" dirty="0">
                <a:latin typeface="+mn-lt"/>
                <a:sym typeface="Wingdings" panose="05000000000000000000" pitchFamily="2" charset="2"/>
              </a:rPr>
              <a:t> eller </a:t>
            </a:r>
            <a:r>
              <a:rPr lang="da-DK" b="0" i="0" dirty="0">
                <a:solidFill>
                  <a:srgbClr val="002A3A"/>
                </a:solidFill>
                <a:effectLst/>
                <a:latin typeface="+mn-lt"/>
              </a:rPr>
              <a:t>slanketallerkenmodellen, som bruges ved ønske om vægttab. Her deles tallerkenen i fire dele. Den første del er til fisk, fjerkræ eller kød, den anden del er til kartofler, ris, pasta, brød og de sidste to dele er til grøntsager</a:t>
            </a:r>
            <a:endParaRPr lang="da-DK" dirty="0">
              <a:latin typeface="+mn-lt"/>
            </a:endParaRPr>
          </a:p>
          <a:p>
            <a:endParaRPr lang="da-DK" dirty="0">
              <a:latin typeface="+mn-lt"/>
            </a:endParaRPr>
          </a:p>
          <a:p>
            <a:r>
              <a:rPr lang="da-DK" b="1" dirty="0">
                <a:latin typeface="+mn-lt"/>
              </a:rPr>
              <a:t>The </a:t>
            </a:r>
            <a:r>
              <a:rPr lang="da-DK" b="1" dirty="0" err="1">
                <a:latin typeface="+mn-lt"/>
              </a:rPr>
              <a:t>Delboeuf</a:t>
            </a:r>
            <a:r>
              <a:rPr lang="da-DK" b="1" dirty="0">
                <a:latin typeface="+mn-lt"/>
              </a:rPr>
              <a:t> illusion </a:t>
            </a:r>
            <a:r>
              <a:rPr lang="da-DK" dirty="0">
                <a:latin typeface="+mn-lt"/>
                <a:sym typeface="Wingdings" panose="05000000000000000000" pitchFamily="2" charset="2"/>
              </a:rPr>
              <a:t> de to sorte cirkler er lige store. Mange vil have den opfattelse at den til venstre ser større ud. Dette kan overføres til mad. Hvis vi spiser på en mindre tallerken, så vil vi automatisk spise mindre, da mængden ser ud af mere. </a:t>
            </a:r>
          </a:p>
          <a:p>
            <a:r>
              <a:rPr lang="da-DK" b="0" i="0" dirty="0">
                <a:solidFill>
                  <a:srgbClr val="002A3A"/>
                </a:solidFill>
                <a:effectLst/>
                <a:latin typeface="+mn-lt"/>
              </a:rPr>
              <a:t>Spiser du på en stor tallerken, vil du helt ubevidst øse en større portion mad op, end hvis du spiser på en lille tallerken. Fænomenet kaldes </a:t>
            </a:r>
            <a:r>
              <a:rPr lang="da-DK" b="0" i="0" dirty="0" err="1">
                <a:solidFill>
                  <a:srgbClr val="002A3A"/>
                </a:solidFill>
                <a:effectLst/>
                <a:latin typeface="+mn-lt"/>
              </a:rPr>
              <a:t>Delbouef</a:t>
            </a:r>
            <a:r>
              <a:rPr lang="da-DK" b="0" i="0" dirty="0">
                <a:solidFill>
                  <a:srgbClr val="002A3A"/>
                </a:solidFill>
                <a:effectLst/>
                <a:latin typeface="+mn-lt"/>
              </a:rPr>
              <a:t> illusion, hvor maden ser ud af mindre på den store tallerken og syner af mere på den lille tallerken. Tallerkenstørrelsen kan derfor spille en rolle for, hvor meget vi spiser. Det er dog ikke altid, at du spiser mindre selvom tallerkenen er lille. Sultne mennesker synes i mindre grad, at lade sig ”snyde” af tallerkenstørrelsen.</a:t>
            </a:r>
            <a:endParaRPr lang="da-DK" dirty="0">
              <a:latin typeface="+mn-lt"/>
            </a:endParaRPr>
          </a:p>
        </p:txBody>
      </p:sp>
      <p:sp>
        <p:nvSpPr>
          <p:cNvPr id="4" name="Pladsholder til slidenummer 3"/>
          <p:cNvSpPr>
            <a:spLocks noGrp="1"/>
          </p:cNvSpPr>
          <p:nvPr>
            <p:ph type="sldNum" sz="quarter" idx="5"/>
          </p:nvPr>
        </p:nvSpPr>
        <p:spPr/>
        <p:txBody>
          <a:bodyPr/>
          <a:lstStyle/>
          <a:p>
            <a:fld id="{A16CFAD1-D197-4A88-B173-A6412E995EE5}" type="slidenum">
              <a:rPr lang="en-GB" smtClean="0"/>
              <a:pPr/>
              <a:t>16</a:t>
            </a:fld>
            <a:endParaRPr lang="en-GB" sz="800"/>
          </a:p>
        </p:txBody>
      </p:sp>
    </p:spTree>
    <p:extLst>
      <p:ext uri="{BB962C8B-B14F-4D97-AF65-F5344CB8AC3E}">
        <p14:creationId xmlns:p14="http://schemas.microsoft.com/office/powerpoint/2010/main" val="33672676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60363" y="1479550"/>
            <a:ext cx="6137275" cy="3452813"/>
          </a:xfrm>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latin typeface="+mn-lt"/>
              </a:rPr>
              <a:t>BAGGRUND: </a:t>
            </a:r>
            <a:r>
              <a:rPr lang="da-DK" b="1" dirty="0">
                <a:latin typeface="+mn-lt"/>
              </a:rPr>
              <a:t>Når sygdommen rammer, så ønsker mange i bedste mening, selv at gøre noget. Mange benytter sig derfor af kosttilskud i håb om en bedring i sygdommen. </a:t>
            </a:r>
            <a:r>
              <a:rPr lang="da-DK" sz="1800" b="1" dirty="0">
                <a:effectLst/>
                <a:latin typeface="Arial" panose="020B0604020202020204" pitchFamily="34" charset="0"/>
                <a:ea typeface="Calibri" panose="020F0502020204030204" pitchFamily="34" charset="0"/>
                <a:cs typeface="Times New Roman" panose="02020603050405020304" pitchFamily="18" charset="0"/>
              </a:rPr>
              <a:t>Der er ingen kosttilskud, som har dokumenteret effekt på bedring af atrieflimren. Omvendt findes der studier, hvor kosttilskud øger eller nedsætte virkningen af din hjertemedicin. Desuden kan større dosis  kosttilskud med fiskeolie øge risikoen for flere anfald af atrieflimren.</a:t>
            </a:r>
            <a:endParaRPr lang="da-DK" sz="1800" b="1" dirty="0">
              <a:effectLst/>
              <a:latin typeface="Calibri" panose="020F0502020204030204" pitchFamily="34" charset="0"/>
              <a:ea typeface="Calibri" panose="020F0502020204030204" pitchFamily="34" charset="0"/>
              <a:cs typeface="Times New Roman" panose="02020603050405020304" pitchFamily="18" charset="0"/>
            </a:endParaRPr>
          </a:p>
          <a:p>
            <a:endParaRPr lang="da-DK" dirty="0">
              <a:latin typeface="+mn-lt"/>
            </a:endParaRPr>
          </a:p>
          <a:p>
            <a:endParaRPr lang="da-DK" dirty="0">
              <a:latin typeface="+mn-lt"/>
            </a:endParaRPr>
          </a:p>
          <a:p>
            <a:r>
              <a:rPr lang="da-DK" dirty="0">
                <a:latin typeface="+mn-lt"/>
              </a:rPr>
              <a:t>Konsulter altid lægen: </a:t>
            </a:r>
          </a:p>
          <a:p>
            <a:r>
              <a:rPr lang="da-DK" b="0" i="0" dirty="0">
                <a:solidFill>
                  <a:srgbClr val="002A3A"/>
                </a:solidFill>
                <a:effectLst/>
                <a:latin typeface="+mn-lt"/>
              </a:rPr>
              <a:t>Hjerteforeningen opfordrer til, at man konsulterer sin læge, inden man begynder at tage naturlægemidler eller kosttilskud. Det kan potentielt nedsætte virkningen af den hjertemedicin, patienten tager.</a:t>
            </a:r>
          </a:p>
          <a:p>
            <a:endParaRPr lang="da-DK" b="0" i="0" dirty="0">
              <a:solidFill>
                <a:srgbClr val="002A3A"/>
              </a:solidFill>
              <a:effectLst/>
              <a:latin typeface="+mn-lt"/>
            </a:endParaRPr>
          </a:p>
          <a:p>
            <a:pPr marL="171450" indent="-171450">
              <a:buFontTx/>
              <a:buChar char="-"/>
            </a:pPr>
            <a:r>
              <a:rPr lang="da-DK" b="0" i="0" dirty="0">
                <a:solidFill>
                  <a:srgbClr val="002A3A"/>
                </a:solidFill>
                <a:effectLst/>
                <a:latin typeface="+mn-lt"/>
              </a:rPr>
              <a:t>Visse typer af kosttilskud kan påvirke virkningen af din blodfortyndende medicin</a:t>
            </a:r>
          </a:p>
          <a:p>
            <a:pPr marL="171450" indent="-171450">
              <a:buFontTx/>
              <a:buChar char="-"/>
            </a:pPr>
            <a:r>
              <a:rPr lang="da-DK" b="0" i="0" dirty="0">
                <a:solidFill>
                  <a:srgbClr val="002A3A"/>
                </a:solidFill>
                <a:effectLst/>
                <a:latin typeface="+mn-lt"/>
              </a:rPr>
              <a:t>Kosttilskud med fiskeolie kan øge risikoen for flere og mere længerevarende anfald af atrieflimren, hvis fiskeolie indtages i større dosis</a:t>
            </a:r>
          </a:p>
          <a:p>
            <a:pPr marL="0" indent="0">
              <a:buFontTx/>
              <a:buNone/>
            </a:pPr>
            <a:r>
              <a:rPr lang="da-DK" b="0" i="0" dirty="0">
                <a:solidFill>
                  <a:srgbClr val="002A3A"/>
                </a:solidFill>
                <a:effectLst/>
                <a:latin typeface="+mn-lt"/>
              </a:rPr>
              <a:t>Så vær forsigtig med kosttilskud</a:t>
            </a:r>
          </a:p>
          <a:p>
            <a:endParaRPr lang="da-DK" b="0" i="0" dirty="0">
              <a:solidFill>
                <a:srgbClr val="002A3A"/>
              </a:solidFill>
              <a:effectLst/>
              <a:latin typeface="+mn-lt"/>
            </a:endParaRPr>
          </a:p>
          <a:p>
            <a:r>
              <a:rPr lang="da-DK" b="0" i="0" dirty="0">
                <a:solidFill>
                  <a:srgbClr val="002A3A"/>
                </a:solidFill>
                <a:effectLst/>
                <a:latin typeface="+mn-lt"/>
              </a:rPr>
              <a:t>Forskellen på kosttilskud og naturlægemiddel: </a:t>
            </a:r>
          </a:p>
          <a:p>
            <a:r>
              <a:rPr lang="da-DK" b="0" i="0" dirty="0">
                <a:solidFill>
                  <a:srgbClr val="002A3A"/>
                </a:solidFill>
                <a:effectLst/>
                <a:latin typeface="+mn-lt"/>
              </a:rPr>
              <a:t>I Danmark skelner man mellem naturlægemidler og kosttilskud. Kravene til dokumentation er størst for naturlægemidler og stærke vitamin- og mineralpræparater, mens der kræves mindre dokumentation i forbindelse med godkendelse af kosttilskud. Naturlægemidler samt stærke vitaminer og mineraler skal godkendes ifølge lægemiddelloven og registreres af Lægemiddelstyrelsen, før de må forhandles. Kosttilskud er et supplement til kosten i form af vitaminer, mineraler, urter eller andet. Det er ikke et lægemiddel.</a:t>
            </a:r>
          </a:p>
          <a:p>
            <a:endParaRPr lang="da-DK" b="0" i="0" dirty="0">
              <a:solidFill>
                <a:srgbClr val="002A3A"/>
              </a:solidFill>
              <a:effectLst/>
              <a:latin typeface="+mn-lt"/>
            </a:endParaRPr>
          </a:p>
          <a:p>
            <a:r>
              <a:rPr lang="da-DK" b="0" i="0" dirty="0">
                <a:solidFill>
                  <a:srgbClr val="002A3A"/>
                </a:solidFill>
                <a:effectLst/>
                <a:latin typeface="+mn-lt"/>
              </a:rPr>
              <a:t>Kosttilskud hører under fødevarelovgivningen og der stilles ingen krav om at de skal kunne forebygge eller helbrede sygdom. </a:t>
            </a:r>
          </a:p>
          <a:p>
            <a:endParaRPr lang="da-DK" b="0" i="0" dirty="0">
              <a:solidFill>
                <a:srgbClr val="002A3A"/>
              </a:solidFill>
              <a:effectLst/>
              <a:latin typeface="+mn-lt"/>
            </a:endParaRPr>
          </a:p>
          <a:p>
            <a:endParaRPr lang="da-DK" b="0" i="0" dirty="0">
              <a:solidFill>
                <a:srgbClr val="002A3A"/>
              </a:solidFill>
              <a:effectLst/>
              <a:latin typeface="+mn-lt"/>
            </a:endParaRPr>
          </a:p>
          <a:p>
            <a:endParaRPr lang="da-DK" dirty="0">
              <a:latin typeface="+mn-lt"/>
            </a:endParaRPr>
          </a:p>
        </p:txBody>
      </p:sp>
      <p:sp>
        <p:nvSpPr>
          <p:cNvPr id="4" name="Pladsholder til slidenummer 3"/>
          <p:cNvSpPr>
            <a:spLocks noGrp="1"/>
          </p:cNvSpPr>
          <p:nvPr>
            <p:ph type="sldNum" sz="quarter" idx="5"/>
          </p:nvPr>
        </p:nvSpPr>
        <p:spPr/>
        <p:txBody>
          <a:bodyPr/>
          <a:lstStyle/>
          <a:p>
            <a:fld id="{A16CFAD1-D197-4A88-B173-A6412E995EE5}" type="slidenum">
              <a:rPr lang="en-GB" smtClean="0"/>
              <a:pPr/>
              <a:t>17</a:t>
            </a:fld>
            <a:endParaRPr lang="en-GB" sz="800"/>
          </a:p>
        </p:txBody>
      </p:sp>
    </p:spTree>
    <p:extLst>
      <p:ext uri="{BB962C8B-B14F-4D97-AF65-F5344CB8AC3E}">
        <p14:creationId xmlns:p14="http://schemas.microsoft.com/office/powerpoint/2010/main" val="24235181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60363" y="1479550"/>
            <a:ext cx="6137275" cy="3452813"/>
          </a:xfrm>
        </p:spPr>
      </p:sp>
      <p:sp>
        <p:nvSpPr>
          <p:cNvPr id="3" name="Pladsholder til noter 2"/>
          <p:cNvSpPr>
            <a:spLocks noGrp="1"/>
          </p:cNvSpPr>
          <p:nvPr>
            <p:ph type="body" idx="1"/>
          </p:nvPr>
        </p:nvSpPr>
        <p:spPr/>
        <p:txBody>
          <a:bodyPr/>
          <a:lstStyle/>
          <a:p>
            <a:r>
              <a:rPr lang="da-DK" b="0" i="0" dirty="0">
                <a:solidFill>
                  <a:srgbClr val="002A3A"/>
                </a:solidFill>
                <a:effectLst/>
                <a:latin typeface="+mn-lt"/>
              </a:rPr>
              <a:t>Der findes flere forskellige kosttilskud. Her er de kosttilskud, de fleste har et kendskab til. </a:t>
            </a:r>
          </a:p>
          <a:p>
            <a:endParaRPr lang="da-DK" b="0" i="0" dirty="0">
              <a:solidFill>
                <a:srgbClr val="002A3A"/>
              </a:solidFill>
              <a:effectLst/>
              <a:latin typeface="+mn-lt"/>
            </a:endParaRPr>
          </a:p>
          <a:p>
            <a:r>
              <a:rPr lang="da-DK" b="1" i="0" dirty="0">
                <a:solidFill>
                  <a:srgbClr val="002A3A"/>
                </a:solidFill>
                <a:effectLst/>
                <a:latin typeface="+mn-lt"/>
              </a:rPr>
              <a:t>Fiskeolie</a:t>
            </a:r>
            <a:r>
              <a:rPr lang="da-DK" b="0" i="0" dirty="0">
                <a:solidFill>
                  <a:srgbClr val="002A3A"/>
                </a:solidFill>
                <a:effectLst/>
                <a:latin typeface="+mn-lt"/>
              </a:rPr>
              <a:t> </a:t>
            </a:r>
          </a:p>
          <a:p>
            <a:r>
              <a:rPr lang="da-DK" b="0" i="0" dirty="0">
                <a:solidFill>
                  <a:srgbClr val="002A3A"/>
                </a:solidFill>
                <a:effectLst/>
                <a:latin typeface="+mn-lt"/>
              </a:rPr>
              <a:t>Hjerteforeningen anbefaler at hjerte-kar-patienter spiser sig til omega-3 fedtsyrer gennem kosten og ikke som kosttilskud. Nye studier viser at omega-3-fedtsyrer i form af kosttilskud ikke har nogen betydelig forebyggende eller behandlende effekt på hjerte-kar-sygdom. </a:t>
            </a:r>
          </a:p>
          <a:p>
            <a:r>
              <a:rPr lang="da-DK" b="0" i="0" dirty="0">
                <a:solidFill>
                  <a:srgbClr val="002A3A"/>
                </a:solidFill>
                <a:effectLst/>
                <a:latin typeface="+mn-lt"/>
              </a:rPr>
              <a:t>I behandlingen af forhøjet triglycerid (fedt i blodet) har fiskeolie en effekt. Flere læger bruger fiskeolie i behandlingen af forhøjet triglycerid i dosis på 2-4 g. Studier viser at en høj dosis af fiskeolie kan øge risikoen for flere og kraftigere anfald af atrieflimren. </a:t>
            </a:r>
          </a:p>
          <a:p>
            <a:endParaRPr lang="da-DK" b="0" i="0" dirty="0">
              <a:solidFill>
                <a:srgbClr val="002A3A"/>
              </a:solidFill>
              <a:effectLst/>
              <a:latin typeface="+mn-lt"/>
            </a:endParaRPr>
          </a:p>
          <a:p>
            <a:r>
              <a:rPr lang="da-DK" b="1" i="0" dirty="0">
                <a:solidFill>
                  <a:srgbClr val="002A3A"/>
                </a:solidFill>
                <a:effectLst/>
                <a:latin typeface="+mn-lt"/>
              </a:rPr>
              <a:t>Q10</a:t>
            </a:r>
          </a:p>
          <a:p>
            <a:r>
              <a:rPr lang="da-DK" b="0" i="0" dirty="0">
                <a:solidFill>
                  <a:srgbClr val="002A3A"/>
                </a:solidFill>
                <a:effectLst/>
                <a:latin typeface="+mn-lt"/>
              </a:rPr>
              <a:t>Det er et </a:t>
            </a:r>
            <a:r>
              <a:rPr lang="da-DK" b="0" i="0" dirty="0" err="1">
                <a:solidFill>
                  <a:srgbClr val="002A3A"/>
                </a:solidFill>
                <a:effectLst/>
                <a:latin typeface="+mn-lt"/>
              </a:rPr>
              <a:t>coenzym</a:t>
            </a:r>
            <a:r>
              <a:rPr lang="da-DK" b="0" i="0" dirty="0">
                <a:solidFill>
                  <a:srgbClr val="002A3A"/>
                </a:solidFill>
                <a:effectLst/>
                <a:latin typeface="+mn-lt"/>
              </a:rPr>
              <a:t>, som også dannes naturligt i kroppen. Q10 spiller en rolle i hjertecellernes energiomsætning og hermed for hjertets arbejde og det fungerer samtidig som antioxidant. Det er svært at fastslå om der er Q10 mangel, eftersom det ikke kan måles i blodet. Du skal være forsigtig med Q10, da det muligvis kan hæmme virkningen af blodfortyndende medicin (</a:t>
            </a:r>
            <a:r>
              <a:rPr lang="da-DK" b="0" i="0" dirty="0" err="1">
                <a:solidFill>
                  <a:srgbClr val="002A3A"/>
                </a:solidFill>
                <a:effectLst/>
                <a:latin typeface="+mn-lt"/>
              </a:rPr>
              <a:t>Marevan</a:t>
            </a:r>
            <a:r>
              <a:rPr lang="da-DK" b="0" i="0" dirty="0">
                <a:solidFill>
                  <a:srgbClr val="002A3A"/>
                </a:solidFill>
                <a:effectLst/>
                <a:latin typeface="+mn-lt"/>
              </a:rPr>
              <a:t>, </a:t>
            </a:r>
            <a:r>
              <a:rPr lang="da-DK" b="0" i="0" dirty="0" err="1">
                <a:solidFill>
                  <a:srgbClr val="002A3A"/>
                </a:solidFill>
                <a:effectLst/>
                <a:latin typeface="+mn-lt"/>
              </a:rPr>
              <a:t>Marcoumar</a:t>
            </a:r>
            <a:r>
              <a:rPr lang="da-DK" b="0" i="0" dirty="0">
                <a:solidFill>
                  <a:srgbClr val="002A3A"/>
                </a:solidFill>
                <a:effectLst/>
                <a:latin typeface="+mn-lt"/>
              </a:rPr>
              <a:t> og </a:t>
            </a:r>
            <a:r>
              <a:rPr lang="da-DK" b="0" i="0" dirty="0" err="1">
                <a:solidFill>
                  <a:srgbClr val="002A3A"/>
                </a:solidFill>
                <a:effectLst/>
                <a:latin typeface="+mn-lt"/>
              </a:rPr>
              <a:t>Warfarin</a:t>
            </a:r>
            <a:r>
              <a:rPr lang="da-DK" b="0" i="0" dirty="0">
                <a:solidFill>
                  <a:srgbClr val="002A3A"/>
                </a:solidFill>
                <a:effectLst/>
                <a:latin typeface="+mn-lt"/>
              </a:rPr>
              <a:t>), så blødningstiden forkortes. Der er ikke videnskabelig dokumentation for at Q10 kan bedre bivirkninger fra </a:t>
            </a:r>
            <a:r>
              <a:rPr lang="da-DK" b="0" i="0" dirty="0" err="1">
                <a:solidFill>
                  <a:srgbClr val="002A3A"/>
                </a:solidFill>
                <a:effectLst/>
                <a:latin typeface="+mn-lt"/>
              </a:rPr>
              <a:t>statin</a:t>
            </a:r>
            <a:r>
              <a:rPr lang="da-DK" b="0" i="0" dirty="0">
                <a:solidFill>
                  <a:srgbClr val="002A3A"/>
                </a:solidFill>
                <a:effectLst/>
                <a:latin typeface="+mn-lt"/>
              </a:rPr>
              <a:t>, så på den baggrund kan Q10 ikke anbefales. </a:t>
            </a:r>
          </a:p>
          <a:p>
            <a:endParaRPr lang="da-DK" b="0" i="0" dirty="0">
              <a:solidFill>
                <a:srgbClr val="002A3A"/>
              </a:solidFill>
              <a:effectLst/>
              <a:latin typeface="+mn-lt"/>
            </a:endParaRPr>
          </a:p>
          <a:p>
            <a:r>
              <a:rPr lang="da-DK" b="1" i="0" dirty="0">
                <a:solidFill>
                  <a:srgbClr val="002A3A"/>
                </a:solidFill>
                <a:effectLst/>
                <a:latin typeface="+mn-lt"/>
              </a:rPr>
              <a:t>Ingefær </a:t>
            </a:r>
          </a:p>
          <a:p>
            <a:r>
              <a:rPr lang="da-DK" b="0" i="0" dirty="0">
                <a:solidFill>
                  <a:srgbClr val="002A3A"/>
                </a:solidFill>
                <a:effectLst/>
                <a:latin typeface="+mn-lt"/>
              </a:rPr>
              <a:t>Ingefær er efterhånden blevet en populær knold som både bruges i køkkenet, men også som naturmedicin. Der er kun få studier, der undersøger ingefærs virkning på mennesker. Ingefær antages også at virke blodfortyndende. Der er ikke fundet interaktioner mellem blodfortyndende medicin og ingefær. </a:t>
            </a:r>
          </a:p>
          <a:p>
            <a:endParaRPr lang="da-DK" b="0" i="0" dirty="0">
              <a:solidFill>
                <a:srgbClr val="002A3A"/>
              </a:solidFill>
              <a:effectLst/>
              <a:latin typeface="+mn-lt"/>
            </a:endParaRPr>
          </a:p>
          <a:p>
            <a:r>
              <a:rPr lang="da-DK" b="1" i="0" dirty="0">
                <a:solidFill>
                  <a:srgbClr val="002A3A"/>
                </a:solidFill>
                <a:effectLst/>
                <a:latin typeface="+mn-lt"/>
              </a:rPr>
              <a:t>Hvidløg</a:t>
            </a:r>
            <a:r>
              <a:rPr lang="da-DK" b="0" i="0" dirty="0">
                <a:solidFill>
                  <a:srgbClr val="002A3A"/>
                </a:solidFill>
                <a:effectLst/>
                <a:latin typeface="+mn-lt"/>
              </a:rPr>
              <a:t> </a:t>
            </a:r>
          </a:p>
          <a:p>
            <a:r>
              <a:rPr lang="da-DK" b="0" i="0" dirty="0">
                <a:solidFill>
                  <a:srgbClr val="002A3A"/>
                </a:solidFill>
                <a:effectLst/>
                <a:latin typeface="+mn-lt"/>
              </a:rPr>
              <a:t>Hvidløg er en løgplante og anvendes både i køkkenet og som naturmedicin. Da det endnu ikke er klarlagt hvilke virksomme stoffer i hvidløg der har en evt. effekt, er det ikke muligt at give en anbefaling. Hvidløg i kapsler eller som ekstrakt er uskadeligt, men muligvis også uden effekt.</a:t>
            </a:r>
          </a:p>
          <a:p>
            <a:endParaRPr lang="da-DK" b="0" i="0" dirty="0">
              <a:solidFill>
                <a:srgbClr val="002A3A"/>
              </a:solidFill>
              <a:effectLst/>
              <a:latin typeface="+mn-lt"/>
            </a:endParaRPr>
          </a:p>
          <a:p>
            <a:r>
              <a:rPr lang="da-DK" b="1" i="0" dirty="0" err="1">
                <a:solidFill>
                  <a:srgbClr val="002A3A"/>
                </a:solidFill>
                <a:effectLst/>
                <a:latin typeface="+mn-lt"/>
              </a:rPr>
              <a:t>Ginkgo</a:t>
            </a:r>
            <a:r>
              <a:rPr lang="da-DK" b="1" i="0" dirty="0">
                <a:solidFill>
                  <a:srgbClr val="002A3A"/>
                </a:solidFill>
                <a:effectLst/>
                <a:latin typeface="+mn-lt"/>
              </a:rPr>
              <a:t> </a:t>
            </a:r>
            <a:r>
              <a:rPr lang="da-DK" b="1" i="0" dirty="0" err="1">
                <a:solidFill>
                  <a:srgbClr val="002A3A"/>
                </a:solidFill>
                <a:effectLst/>
                <a:latin typeface="+mn-lt"/>
              </a:rPr>
              <a:t>Balioba</a:t>
            </a:r>
            <a:r>
              <a:rPr lang="da-DK" b="1" i="0" dirty="0">
                <a:solidFill>
                  <a:srgbClr val="002A3A"/>
                </a:solidFill>
                <a:effectLst/>
                <a:latin typeface="+mn-lt"/>
              </a:rPr>
              <a:t> </a:t>
            </a:r>
          </a:p>
          <a:p>
            <a:r>
              <a:rPr lang="da-DK" b="0" i="0" dirty="0">
                <a:solidFill>
                  <a:srgbClr val="002A3A"/>
                </a:solidFill>
                <a:effectLst/>
                <a:latin typeface="+mn-lt"/>
              </a:rPr>
              <a:t>Stammer fra en træsort vi på dansk kalder træet for tempeltræ. Det kan muligvis have en gavnlig effekt ved karsygdom, men vi ved endnu alt for lidt. Øger blodets gennemstrømning ved at virke blodfortyndende og udvider karrerne. Tilskud bør derfor altid ske i samråd med lægen, da det kan indvirke din øvrige medicin. </a:t>
            </a:r>
          </a:p>
          <a:p>
            <a:endParaRPr lang="da-DK" b="0" i="0" dirty="0">
              <a:solidFill>
                <a:srgbClr val="002A3A"/>
              </a:solidFill>
              <a:effectLst/>
              <a:latin typeface="+mn-lt"/>
            </a:endParaRPr>
          </a:p>
          <a:p>
            <a:r>
              <a:rPr lang="da-DK" b="1" i="0" dirty="0">
                <a:solidFill>
                  <a:srgbClr val="002A3A"/>
                </a:solidFill>
                <a:effectLst/>
                <a:latin typeface="+mn-lt"/>
              </a:rPr>
              <a:t>Grøn te</a:t>
            </a:r>
          </a:p>
          <a:p>
            <a:r>
              <a:rPr lang="da-DK" b="0" i="0" dirty="0">
                <a:solidFill>
                  <a:srgbClr val="002A3A"/>
                </a:solidFill>
                <a:effectLst/>
                <a:latin typeface="+mn-lt"/>
              </a:rPr>
              <a:t>Grøn te er en drik, der laves af tørrede, friskplukkede blade fra </a:t>
            </a:r>
            <a:r>
              <a:rPr lang="da-DK" b="0" i="0" dirty="0" err="1">
                <a:solidFill>
                  <a:srgbClr val="002A3A"/>
                </a:solidFill>
                <a:effectLst/>
                <a:latin typeface="+mn-lt"/>
              </a:rPr>
              <a:t>Camellia</a:t>
            </a:r>
            <a:r>
              <a:rPr lang="da-DK" b="0" i="0" dirty="0">
                <a:solidFill>
                  <a:srgbClr val="002A3A"/>
                </a:solidFill>
                <a:effectLst/>
                <a:latin typeface="+mn-lt"/>
              </a:rPr>
              <a:t> Sinensis planten og indtages som læske- eller medicinsk drik. Der er lavet kliniske studier af effekten af grøn te på hjerte-kar-sygdomme har givet forskellige resultater. Grøn te kan godt nydes, men ikke for sin helbredende effekt. Obs - kan påvirke øvrige hjertemedicin.</a:t>
            </a:r>
          </a:p>
          <a:p>
            <a:endParaRPr lang="da-DK" b="0" i="0" dirty="0">
              <a:solidFill>
                <a:srgbClr val="002A3A"/>
              </a:solidFill>
              <a:effectLst/>
              <a:latin typeface="+mn-lt"/>
            </a:endParaRPr>
          </a:p>
          <a:p>
            <a:r>
              <a:rPr lang="da-DK" b="1" i="0" dirty="0">
                <a:solidFill>
                  <a:srgbClr val="002A3A"/>
                </a:solidFill>
                <a:effectLst/>
                <a:latin typeface="+mn-lt"/>
              </a:rPr>
              <a:t>Ginseng </a:t>
            </a:r>
          </a:p>
          <a:p>
            <a:pPr marL="0" marR="0" lvl="0" indent="0" algn="l" defTabSz="914400" rtl="0" eaLnBrk="1" fontAlgn="auto" latinLnBrk="0" hangingPunct="1">
              <a:lnSpc>
                <a:spcPct val="100000"/>
              </a:lnSpc>
              <a:spcBef>
                <a:spcPts val="0"/>
              </a:spcBef>
              <a:spcAft>
                <a:spcPts val="0"/>
              </a:spcAft>
              <a:buClrTx/>
              <a:buSzTx/>
              <a:buFontTx/>
              <a:buNone/>
              <a:tabLst/>
              <a:defRPr/>
            </a:pPr>
            <a:r>
              <a:rPr lang="da-DK" b="0" i="0" dirty="0">
                <a:solidFill>
                  <a:srgbClr val="002A3A"/>
                </a:solidFill>
                <a:effectLst/>
                <a:latin typeface="+mn-lt"/>
              </a:rPr>
              <a:t>Ginseng har været anvendt som naturlægemiddel i Østen i mere end 2.000 år. Ginseng har ingen effekt på blodtrykket. Langt hovedparten af forskningen med ginseng er af dårlig kvalitet. I forhold til hjerte-kar-sygdom har det været antydet at ginseng virker mod arteriosklerose, </a:t>
            </a:r>
            <a:r>
              <a:rPr lang="da-DK" b="0" i="0" dirty="0" err="1">
                <a:solidFill>
                  <a:srgbClr val="002A3A"/>
                </a:solidFill>
                <a:effectLst/>
                <a:latin typeface="+mn-lt"/>
              </a:rPr>
              <a:t>arytmier</a:t>
            </a:r>
            <a:r>
              <a:rPr lang="da-DK" b="0" i="0" dirty="0">
                <a:solidFill>
                  <a:srgbClr val="002A3A"/>
                </a:solidFill>
                <a:effectLst/>
                <a:latin typeface="+mn-lt"/>
              </a:rPr>
              <a:t>, </a:t>
            </a:r>
            <a:r>
              <a:rPr lang="da-DK" b="0" i="0" dirty="0" err="1">
                <a:solidFill>
                  <a:srgbClr val="002A3A"/>
                </a:solidFill>
                <a:effectLst/>
                <a:latin typeface="+mn-lt"/>
              </a:rPr>
              <a:t>myokardiel</a:t>
            </a:r>
            <a:r>
              <a:rPr lang="da-DK" b="0" i="0" dirty="0">
                <a:solidFill>
                  <a:srgbClr val="002A3A"/>
                </a:solidFill>
                <a:effectLst/>
                <a:latin typeface="+mn-lt"/>
              </a:rPr>
              <a:t> iskæmi. Dette er dog spekulativt og primært fundet i dyrestudier. Ingen humane eller randomiserede kliniske undersøgelser har kunne understøtte disse teorier.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latin typeface="+mn-lt"/>
            </a:endParaRPr>
          </a:p>
          <a:p>
            <a:endParaRPr lang="da-DK" dirty="0">
              <a:latin typeface="+mn-lt"/>
            </a:endParaRPr>
          </a:p>
          <a:p>
            <a:endParaRPr lang="da-DK" dirty="0">
              <a:latin typeface="+mn-lt"/>
            </a:endParaRPr>
          </a:p>
        </p:txBody>
      </p:sp>
      <p:sp>
        <p:nvSpPr>
          <p:cNvPr id="4" name="Pladsholder til slidenummer 3"/>
          <p:cNvSpPr>
            <a:spLocks noGrp="1"/>
          </p:cNvSpPr>
          <p:nvPr>
            <p:ph type="sldNum" sz="quarter" idx="5"/>
          </p:nvPr>
        </p:nvSpPr>
        <p:spPr/>
        <p:txBody>
          <a:bodyPr/>
          <a:lstStyle/>
          <a:p>
            <a:fld id="{A16CFAD1-D197-4A88-B173-A6412E995EE5}" type="slidenum">
              <a:rPr lang="en-GB" smtClean="0"/>
              <a:pPr/>
              <a:t>18</a:t>
            </a:fld>
            <a:endParaRPr lang="en-GB" sz="800"/>
          </a:p>
        </p:txBody>
      </p:sp>
    </p:spTree>
    <p:extLst>
      <p:ext uri="{BB962C8B-B14F-4D97-AF65-F5344CB8AC3E}">
        <p14:creationId xmlns:p14="http://schemas.microsoft.com/office/powerpoint/2010/main" val="40160703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60363" y="1479550"/>
            <a:ext cx="6137275" cy="3452813"/>
          </a:xfrm>
        </p:spPr>
      </p:sp>
      <p:sp>
        <p:nvSpPr>
          <p:cNvPr id="3" name="Pladsholder til noter 2"/>
          <p:cNvSpPr>
            <a:spLocks noGrp="1"/>
          </p:cNvSpPr>
          <p:nvPr>
            <p:ph type="body" idx="1"/>
          </p:nvPr>
        </p:nvSpPr>
        <p:spPr/>
        <p:txBody>
          <a:bodyPr/>
          <a:lstStyle/>
          <a:p>
            <a:r>
              <a:rPr lang="da-DK" b="1" i="0" dirty="0" err="1">
                <a:solidFill>
                  <a:srgbClr val="002A3A"/>
                </a:solidFill>
                <a:effectLst/>
                <a:latin typeface="+mn-lt"/>
              </a:rPr>
              <a:t>Marevan</a:t>
            </a:r>
            <a:r>
              <a:rPr lang="da-DK" b="1" i="0" dirty="0">
                <a:solidFill>
                  <a:srgbClr val="002A3A"/>
                </a:solidFill>
                <a:effectLst/>
                <a:latin typeface="+mn-lt"/>
              </a:rPr>
              <a:t> og grønne grøntsager </a:t>
            </a:r>
          </a:p>
          <a:p>
            <a:r>
              <a:rPr lang="da-DK" b="0" i="0" dirty="0">
                <a:solidFill>
                  <a:srgbClr val="002A3A"/>
                </a:solidFill>
                <a:effectLst/>
                <a:latin typeface="+mn-lt"/>
              </a:rPr>
              <a:t>Grønne grøntsager indeholder K-vitamin, som skal balancere med den blodfortyndende medicin </a:t>
            </a:r>
            <a:r>
              <a:rPr lang="da-DK" b="0" i="0" dirty="0" err="1">
                <a:solidFill>
                  <a:srgbClr val="002A3A"/>
                </a:solidFill>
                <a:effectLst/>
                <a:latin typeface="+mn-lt"/>
              </a:rPr>
              <a:t>Marevan</a:t>
            </a:r>
            <a:r>
              <a:rPr lang="da-DK" b="0" i="0" dirty="0">
                <a:solidFill>
                  <a:srgbClr val="002A3A"/>
                </a:solidFill>
                <a:effectLst/>
                <a:latin typeface="+mn-lt"/>
              </a:rPr>
              <a:t>. K-vitamin gør blodet ” tykkere” og medicinen tyndere. Det er vigtig at man derfor indtager </a:t>
            </a:r>
            <a:r>
              <a:rPr lang="da-DK" b="0" i="0" dirty="0" err="1">
                <a:solidFill>
                  <a:srgbClr val="002A3A"/>
                </a:solidFill>
                <a:effectLst/>
                <a:latin typeface="+mn-lt"/>
              </a:rPr>
              <a:t>ca</a:t>
            </a:r>
            <a:r>
              <a:rPr lang="da-DK" b="0" i="0" dirty="0">
                <a:solidFill>
                  <a:srgbClr val="002A3A"/>
                </a:solidFill>
                <a:effectLst/>
                <a:latin typeface="+mn-lt"/>
              </a:rPr>
              <a:t> samme mængde K-vitamin hver dag, så det svarer til medicinen. (OBS NOAK præparater fungerer efter en anden mekanisme, hvor K-vitamin indtag ikke spiller er rolle). På </a:t>
            </a:r>
            <a:r>
              <a:rPr lang="da-DK" b="0" i="0" dirty="0" err="1">
                <a:solidFill>
                  <a:srgbClr val="002A3A"/>
                </a:solidFill>
                <a:effectLst/>
                <a:latin typeface="+mn-lt"/>
              </a:rPr>
              <a:t>Marevanbehandling</a:t>
            </a:r>
            <a:r>
              <a:rPr lang="da-DK" b="0" i="0" dirty="0">
                <a:solidFill>
                  <a:srgbClr val="002A3A"/>
                </a:solidFill>
                <a:effectLst/>
                <a:latin typeface="+mn-lt"/>
              </a:rPr>
              <a:t> bør man leve med et jævnt indtag af grønne grøntsager i kosten – gerne varieret. Det er vigtigt at fortsætte med at spise grøntsager, da de er en del af den sunde kost og behandling bliver ret svær at styre, hvis man helt undgå K-vitaminholdige grøntsager. Der anbefales et stabilt indtag af grønne grøntsager på </a:t>
            </a:r>
            <a:r>
              <a:rPr lang="da-DK" b="0" i="0" dirty="0" err="1">
                <a:solidFill>
                  <a:srgbClr val="002A3A"/>
                </a:solidFill>
                <a:effectLst/>
                <a:latin typeface="+mn-lt"/>
              </a:rPr>
              <a:t>ca</a:t>
            </a:r>
            <a:r>
              <a:rPr lang="da-DK" b="0" i="0" dirty="0">
                <a:solidFill>
                  <a:srgbClr val="002A3A"/>
                </a:solidFill>
                <a:effectLst/>
                <a:latin typeface="+mn-lt"/>
              </a:rPr>
              <a:t> 100 g. om dagen. </a:t>
            </a:r>
          </a:p>
          <a:p>
            <a:endParaRPr lang="da-DK" b="0" i="0" dirty="0">
              <a:solidFill>
                <a:srgbClr val="002A3A"/>
              </a:solidFill>
              <a:effectLst/>
              <a:latin typeface="+mn-lt"/>
            </a:endParaRPr>
          </a:p>
          <a:p>
            <a:r>
              <a:rPr lang="da-DK" b="0" i="0" dirty="0">
                <a:solidFill>
                  <a:srgbClr val="002A3A"/>
                </a:solidFill>
                <a:effectLst/>
                <a:latin typeface="+mn-lt"/>
              </a:rPr>
              <a:t>Kostens største kilder til K-vitamin er spinat, broccoli, rosenkål, grønkål, spidskål og kikærter. Du skal være opmærksom på måltider, hvor du spiser en unormal stor mængde K-vitamin, da det kan give udsving i din INR. Det kan være måltider som broccoligratin, grønlangkål, eller hummus.</a:t>
            </a:r>
          </a:p>
          <a:p>
            <a:endParaRPr lang="da-DK" b="0" i="0" dirty="0">
              <a:solidFill>
                <a:srgbClr val="002A3A"/>
              </a:solidFill>
              <a:effectLst/>
              <a:latin typeface="+mn-lt"/>
            </a:endParaRPr>
          </a:p>
          <a:p>
            <a:r>
              <a:rPr lang="da-DK" b="1" i="0" dirty="0">
                <a:solidFill>
                  <a:srgbClr val="002A3A"/>
                </a:solidFill>
                <a:effectLst/>
                <a:latin typeface="+mn-lt"/>
              </a:rPr>
              <a:t>Kaffe</a:t>
            </a:r>
            <a:r>
              <a:rPr lang="da-DK" b="0" i="0" dirty="0">
                <a:solidFill>
                  <a:srgbClr val="002A3A"/>
                </a:solidFill>
                <a:effectLst/>
                <a:latin typeface="+mn-lt"/>
              </a:rPr>
              <a:t> </a:t>
            </a:r>
          </a:p>
          <a:p>
            <a:pPr algn="l"/>
            <a:r>
              <a:rPr lang="da-DK" b="0" i="0" dirty="0">
                <a:solidFill>
                  <a:srgbClr val="002A3A"/>
                </a:solidFill>
                <a:effectLst/>
                <a:latin typeface="+mn-lt"/>
              </a:rPr>
              <a:t>Kaffe og te indeholder koffein, der er et kendt stimulerende stof, som kan give hjertebanken og dermed en hurtig puls. Te og kaffe har ligeledes et højt indhold af antioxidanter, hvilket muligvis kan mindske risikoen for atrieflimren.</a:t>
            </a:r>
          </a:p>
          <a:p>
            <a:pPr algn="l"/>
            <a:r>
              <a:rPr lang="da-DK" b="0" i="0" dirty="0">
                <a:solidFill>
                  <a:srgbClr val="002A3A"/>
                </a:solidFill>
                <a:effectLst/>
                <a:latin typeface="+mn-lt"/>
              </a:rPr>
              <a:t>I forskningsundersøgelser finder man ikke nogen sammenhæng mellem at drikke koffein fra kaffe/te og en øget risiko for anfald af atrieflimren. Der ses snarere en beskyttende effekt. Hjerteforeningen anbefaler 3-5 kopper filterkaffe dagligt.</a:t>
            </a:r>
          </a:p>
          <a:p>
            <a:endParaRPr lang="da-DK" dirty="0">
              <a:latin typeface="+mn-lt"/>
            </a:endParaRPr>
          </a:p>
          <a:p>
            <a:r>
              <a:rPr lang="da-DK" b="1" dirty="0">
                <a:latin typeface="+mn-lt"/>
              </a:rPr>
              <a:t>Fiskeolie og atrieflimren </a:t>
            </a:r>
          </a:p>
          <a:p>
            <a:r>
              <a:rPr lang="da-DK" b="0" i="0" dirty="0">
                <a:solidFill>
                  <a:srgbClr val="002A3A"/>
                </a:solidFill>
                <a:effectLst/>
                <a:latin typeface="+mn-lt"/>
              </a:rPr>
              <a:t>Ny forskning peger på, at et tilskud af omega-3 fedtsyrer ikke kan forebygge eller behandle hjerte-kar-sygdom, som tidligere antaget.</a:t>
            </a:r>
          </a:p>
          <a:p>
            <a:r>
              <a:rPr lang="da-DK" b="0" i="0" dirty="0">
                <a:solidFill>
                  <a:srgbClr val="002A3A"/>
                </a:solidFill>
                <a:effectLst/>
                <a:latin typeface="+mn-lt"/>
              </a:rPr>
              <a:t>Omega-3 fedtsyrer er essentielle fedtsyrer, som din krop er afhængig af og ikke selv kan danne. Den skal tilføres gennem kosten. Et nyt omfattende studie fastslår dog at omega-3 fedtsyrer i form af kosttilskud ikke har nogen forebyggende effekt på hjerte-kar-sygdom. Kosttilskuddet kan hverken forebygge blodpropper eller åreforkalkning.</a:t>
            </a:r>
            <a:endParaRPr lang="da-DK" dirty="0">
              <a:latin typeface="+mn-lt"/>
            </a:endParaRPr>
          </a:p>
          <a:p>
            <a:endParaRPr lang="da-DK" dirty="0">
              <a:latin typeface="+mn-lt"/>
            </a:endParaRPr>
          </a:p>
          <a:p>
            <a:r>
              <a:rPr lang="da-DK" dirty="0">
                <a:latin typeface="+mn-lt"/>
              </a:rPr>
              <a:t>Tilskud med fiskeolie nedsætter </a:t>
            </a:r>
            <a:r>
              <a:rPr lang="da-DK" b="1" dirty="0">
                <a:latin typeface="+mn-lt"/>
              </a:rPr>
              <a:t>ikke</a:t>
            </a:r>
            <a:r>
              <a:rPr lang="da-DK" dirty="0">
                <a:latin typeface="+mn-lt"/>
              </a:rPr>
              <a:t> risikoen for atrieflimren, men kan derimod i større dosis være med til at </a:t>
            </a:r>
            <a:r>
              <a:rPr lang="da-DK" b="1" dirty="0">
                <a:latin typeface="+mn-lt"/>
              </a:rPr>
              <a:t>øge</a:t>
            </a:r>
            <a:r>
              <a:rPr lang="da-DK" dirty="0">
                <a:latin typeface="+mn-lt"/>
              </a:rPr>
              <a:t> risikoen for anfald hos personer kendt med atrieflimren </a:t>
            </a:r>
          </a:p>
          <a:p>
            <a:endParaRPr lang="da-DK" dirty="0">
              <a:latin typeface="+mn-lt"/>
            </a:endParaRPr>
          </a:p>
        </p:txBody>
      </p:sp>
      <p:sp>
        <p:nvSpPr>
          <p:cNvPr id="4" name="Pladsholder til slidenummer 3"/>
          <p:cNvSpPr>
            <a:spLocks noGrp="1"/>
          </p:cNvSpPr>
          <p:nvPr>
            <p:ph type="sldNum" sz="quarter" idx="5"/>
          </p:nvPr>
        </p:nvSpPr>
        <p:spPr/>
        <p:txBody>
          <a:bodyPr/>
          <a:lstStyle/>
          <a:p>
            <a:fld id="{A16CFAD1-D197-4A88-B173-A6412E995EE5}" type="slidenum">
              <a:rPr lang="en-GB" smtClean="0"/>
              <a:pPr/>
              <a:t>19</a:t>
            </a:fld>
            <a:endParaRPr lang="en-GB" sz="800"/>
          </a:p>
        </p:txBody>
      </p:sp>
    </p:spTree>
    <p:extLst>
      <p:ext uri="{BB962C8B-B14F-4D97-AF65-F5344CB8AC3E}">
        <p14:creationId xmlns:p14="http://schemas.microsoft.com/office/powerpoint/2010/main" val="3833497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60363" y="1479550"/>
            <a:ext cx="6137275" cy="3452813"/>
          </a:xfrm>
        </p:spPr>
      </p:sp>
      <p:sp>
        <p:nvSpPr>
          <p:cNvPr id="3" name="Pladsholder til noter 2"/>
          <p:cNvSpPr>
            <a:spLocks noGrp="1"/>
          </p:cNvSpPr>
          <p:nvPr>
            <p:ph type="body" idx="1"/>
          </p:nvPr>
        </p:nvSpPr>
        <p:spPr/>
        <p:txBody>
          <a:bodyPr/>
          <a:lstStyle/>
          <a:p>
            <a:r>
              <a:rPr lang="da-DK" dirty="0"/>
              <a:t>Hjertetal fra Hjerteforeningen 2024</a:t>
            </a:r>
          </a:p>
        </p:txBody>
      </p:sp>
      <p:sp>
        <p:nvSpPr>
          <p:cNvPr id="4" name="Pladsholder til slidenummer 3"/>
          <p:cNvSpPr>
            <a:spLocks noGrp="1"/>
          </p:cNvSpPr>
          <p:nvPr>
            <p:ph type="sldNum" sz="quarter" idx="5"/>
          </p:nvPr>
        </p:nvSpPr>
        <p:spPr/>
        <p:txBody>
          <a:bodyPr/>
          <a:lstStyle/>
          <a:p>
            <a:fld id="{A16CFAD1-D197-4A88-B173-A6412E995EE5}" type="slidenum">
              <a:rPr lang="en-GB" smtClean="0"/>
              <a:pPr/>
              <a:t>2</a:t>
            </a:fld>
            <a:endParaRPr lang="en-GB" sz="800"/>
          </a:p>
        </p:txBody>
      </p:sp>
    </p:spTree>
    <p:extLst>
      <p:ext uri="{BB962C8B-B14F-4D97-AF65-F5344CB8AC3E}">
        <p14:creationId xmlns:p14="http://schemas.microsoft.com/office/powerpoint/2010/main" val="19905288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60363" y="1479550"/>
            <a:ext cx="6137275" cy="3452813"/>
          </a:xfrm>
        </p:spPr>
      </p:sp>
      <p:sp>
        <p:nvSpPr>
          <p:cNvPr id="3" name="Pladsholder til noter 2"/>
          <p:cNvSpPr>
            <a:spLocks noGrp="1"/>
          </p:cNvSpPr>
          <p:nvPr>
            <p:ph type="body" idx="1"/>
          </p:nvPr>
        </p:nvSpPr>
        <p:spPr/>
        <p:txBody>
          <a:bodyPr/>
          <a:lstStyle/>
          <a:p>
            <a:r>
              <a:rPr lang="da-DK" dirty="0"/>
              <a:t>Få ny inspiration til nye opskrifter i </a:t>
            </a:r>
            <a:r>
              <a:rPr lang="da-DK" dirty="0" err="1"/>
              <a:t>Hjerteforeningens</a:t>
            </a:r>
            <a:r>
              <a:rPr lang="da-DK" dirty="0"/>
              <a:t> opskriftsunivers</a:t>
            </a:r>
          </a:p>
        </p:txBody>
      </p:sp>
      <p:sp>
        <p:nvSpPr>
          <p:cNvPr id="4" name="Pladsholder til slidenummer 3"/>
          <p:cNvSpPr>
            <a:spLocks noGrp="1"/>
          </p:cNvSpPr>
          <p:nvPr>
            <p:ph type="sldNum" sz="quarter" idx="5"/>
          </p:nvPr>
        </p:nvSpPr>
        <p:spPr/>
        <p:txBody>
          <a:bodyPr/>
          <a:lstStyle/>
          <a:p>
            <a:fld id="{A16CFAD1-D197-4A88-B173-A6412E995EE5}" type="slidenum">
              <a:rPr lang="en-GB" smtClean="0"/>
              <a:pPr/>
              <a:t>20</a:t>
            </a:fld>
            <a:endParaRPr lang="en-GB" sz="800"/>
          </a:p>
        </p:txBody>
      </p:sp>
    </p:spTree>
    <p:extLst>
      <p:ext uri="{BB962C8B-B14F-4D97-AF65-F5344CB8AC3E}">
        <p14:creationId xmlns:p14="http://schemas.microsoft.com/office/powerpoint/2010/main" val="28444560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60363" y="1479550"/>
            <a:ext cx="6137275" cy="3452813"/>
          </a:xfrm>
        </p:spPr>
      </p:sp>
      <p:sp>
        <p:nvSpPr>
          <p:cNvPr id="3" name="Pladsholder til noter 2"/>
          <p:cNvSpPr>
            <a:spLocks noGrp="1"/>
          </p:cNvSpPr>
          <p:nvPr>
            <p:ph type="body" idx="1"/>
          </p:nvPr>
        </p:nvSpPr>
        <p:spPr/>
        <p:txBody>
          <a:bodyPr/>
          <a:lstStyle/>
          <a:p>
            <a:r>
              <a:rPr lang="da-DK" dirty="0"/>
              <a:t>Opsummering</a:t>
            </a:r>
          </a:p>
        </p:txBody>
      </p:sp>
      <p:sp>
        <p:nvSpPr>
          <p:cNvPr id="4" name="Pladsholder til slidenummer 3"/>
          <p:cNvSpPr>
            <a:spLocks noGrp="1"/>
          </p:cNvSpPr>
          <p:nvPr>
            <p:ph type="sldNum" sz="quarter" idx="5"/>
          </p:nvPr>
        </p:nvSpPr>
        <p:spPr/>
        <p:txBody>
          <a:bodyPr/>
          <a:lstStyle/>
          <a:p>
            <a:fld id="{A16CFAD1-D197-4A88-B173-A6412E995EE5}" type="slidenum">
              <a:rPr lang="en-GB" smtClean="0"/>
              <a:pPr/>
              <a:t>21</a:t>
            </a:fld>
            <a:endParaRPr lang="en-GB" sz="800"/>
          </a:p>
        </p:txBody>
      </p:sp>
    </p:spTree>
    <p:extLst>
      <p:ext uri="{BB962C8B-B14F-4D97-AF65-F5344CB8AC3E}">
        <p14:creationId xmlns:p14="http://schemas.microsoft.com/office/powerpoint/2010/main" val="10108658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1479550"/>
            <a:ext cx="6137275" cy="3452813"/>
          </a:xfrm>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5"/>
          </p:nvPr>
        </p:nvSpPr>
        <p:spPr/>
        <p:txBody>
          <a:bodyPr/>
          <a:lstStyle/>
          <a:p>
            <a:fld id="{A16CFAD1-D197-4A88-B173-A6412E995EE5}" type="slidenum">
              <a:rPr lang="da-DK" smtClean="0"/>
              <a:pPr/>
              <a:t>22</a:t>
            </a:fld>
            <a:endParaRPr lang="da-DK" sz="800" dirty="0"/>
          </a:p>
        </p:txBody>
      </p:sp>
    </p:spTree>
    <p:extLst>
      <p:ext uri="{BB962C8B-B14F-4D97-AF65-F5344CB8AC3E}">
        <p14:creationId xmlns:p14="http://schemas.microsoft.com/office/powerpoint/2010/main" val="1567472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60363" y="1479550"/>
            <a:ext cx="6137275" cy="3452813"/>
          </a:xfrm>
        </p:spPr>
      </p:sp>
      <p:sp>
        <p:nvSpPr>
          <p:cNvPr id="3" name="Pladsholder til noter 2"/>
          <p:cNvSpPr>
            <a:spLocks noGrp="1"/>
          </p:cNvSpPr>
          <p:nvPr>
            <p:ph type="body" idx="1"/>
          </p:nvPr>
        </p:nvSpPr>
        <p:spPr/>
        <p:txBody>
          <a:bodyPr/>
          <a:lstStyle/>
          <a:p>
            <a:r>
              <a:rPr lang="da-DK" dirty="0"/>
              <a:t>Fokus områder i kosten</a:t>
            </a:r>
          </a:p>
        </p:txBody>
      </p:sp>
      <p:sp>
        <p:nvSpPr>
          <p:cNvPr id="4" name="Pladsholder til slidenummer 3"/>
          <p:cNvSpPr>
            <a:spLocks noGrp="1"/>
          </p:cNvSpPr>
          <p:nvPr>
            <p:ph type="sldNum" sz="quarter" idx="5"/>
          </p:nvPr>
        </p:nvSpPr>
        <p:spPr/>
        <p:txBody>
          <a:bodyPr/>
          <a:lstStyle/>
          <a:p>
            <a:fld id="{A16CFAD1-D197-4A88-B173-A6412E995EE5}" type="slidenum">
              <a:rPr lang="en-GB" smtClean="0"/>
              <a:pPr/>
              <a:t>3</a:t>
            </a:fld>
            <a:endParaRPr lang="en-GB" sz="800"/>
          </a:p>
        </p:txBody>
      </p:sp>
    </p:spTree>
    <p:extLst>
      <p:ext uri="{BB962C8B-B14F-4D97-AF65-F5344CB8AC3E}">
        <p14:creationId xmlns:p14="http://schemas.microsoft.com/office/powerpoint/2010/main" val="26670375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60363" y="1479550"/>
            <a:ext cx="6137275" cy="3452813"/>
          </a:xfrm>
        </p:spPr>
      </p:sp>
      <p:sp>
        <p:nvSpPr>
          <p:cNvPr id="3" name="Pladsholder til noter 2"/>
          <p:cNvSpPr>
            <a:spLocks noGrp="1"/>
          </p:cNvSpPr>
          <p:nvPr>
            <p:ph type="body" idx="1"/>
          </p:nvPr>
        </p:nvSpPr>
        <p:spPr/>
        <p:txBody>
          <a:bodyPr/>
          <a:lstStyle/>
          <a:p>
            <a:r>
              <a:rPr lang="da-DK" dirty="0">
                <a:latin typeface="+mn-lt"/>
              </a:rPr>
              <a:t>Gavner vægttab atrieflimren?</a:t>
            </a:r>
          </a:p>
          <a:p>
            <a:r>
              <a:rPr lang="da-DK" b="0" i="0" dirty="0">
                <a:solidFill>
                  <a:srgbClr val="002A3A"/>
                </a:solidFill>
                <a:effectLst/>
                <a:latin typeface="+mn-lt"/>
              </a:rPr>
              <a:t>Hvis du er overvægtig er der en øget risiko for at udvikle atrieflimren. Der er i gennemsnit ca.  5-8 % øget risiko for atrieflimren for hvert BMI-point over 27.</a:t>
            </a:r>
            <a:endParaRPr lang="da-DK" dirty="0">
              <a:latin typeface="+mn-lt"/>
            </a:endParaRPr>
          </a:p>
          <a:p>
            <a:r>
              <a:rPr lang="da-DK" dirty="0">
                <a:latin typeface="+mn-lt"/>
              </a:rPr>
              <a:t>Har du både atrieflimren og et BMI over 27, kan et vægttab mindske risikoen for nye anfald, nedsætte længden af anfaldene og mindske graden af symptomer ved atrieflimren. Desuden øger et vægttab chancen for normal hjerterytme efter ablation. </a:t>
            </a:r>
          </a:p>
          <a:p>
            <a:r>
              <a:rPr lang="da-DK" dirty="0">
                <a:latin typeface="+mn-lt"/>
              </a:rPr>
              <a:t>Sammenhængen mellem overvægt og atrieflimren er blevet vist i flere undersøgelser. Ved et BMI på 27 vil et vægttab på 10-15 kg kunne nedsætte risikoen for udvikling af atrieflimren. </a:t>
            </a:r>
          </a:p>
          <a:p>
            <a:endParaRPr lang="da-DK" dirty="0">
              <a:latin typeface="+mn-lt"/>
            </a:endParaRPr>
          </a:p>
          <a:p>
            <a:r>
              <a:rPr lang="da-DK" dirty="0">
                <a:latin typeface="+mn-lt"/>
              </a:rPr>
              <a:t>Ingen slankekur og ej heller populærdiæter. Det kræver et stabilt, roligt og varigt vægttab at opnå en positiv effekt med hensyn til atrieflimren. Det vil sige hjertesund kost i mindre portioner. Så undlad slankekure eller modediæter, hvor resultatet oftest er yoyo-vægt med store vægtudsving. Spis efter anbefalingen for hjertesund kost.</a:t>
            </a:r>
          </a:p>
          <a:p>
            <a:endParaRPr lang="da-DK" dirty="0">
              <a:latin typeface="+mn-lt"/>
            </a:endParaRPr>
          </a:p>
          <a:p>
            <a:r>
              <a:rPr lang="da-DK" dirty="0">
                <a:latin typeface="+mn-lt"/>
              </a:rPr>
              <a:t>I kan bruge BMI-skalaen til at fastsætte jeres BMI og se på mulighederne derfra. En BMI tabel er nem at finde på nettet.</a:t>
            </a:r>
          </a:p>
        </p:txBody>
      </p:sp>
      <p:sp>
        <p:nvSpPr>
          <p:cNvPr id="4" name="Pladsholder til slidenummer 3"/>
          <p:cNvSpPr>
            <a:spLocks noGrp="1"/>
          </p:cNvSpPr>
          <p:nvPr>
            <p:ph type="sldNum" sz="quarter" idx="5"/>
          </p:nvPr>
        </p:nvSpPr>
        <p:spPr/>
        <p:txBody>
          <a:bodyPr/>
          <a:lstStyle/>
          <a:p>
            <a:fld id="{A16CFAD1-D197-4A88-B173-A6412E995EE5}" type="slidenum">
              <a:rPr lang="en-GB" smtClean="0"/>
              <a:pPr/>
              <a:t>4</a:t>
            </a:fld>
            <a:endParaRPr lang="en-GB" sz="800"/>
          </a:p>
        </p:txBody>
      </p:sp>
    </p:spTree>
    <p:extLst>
      <p:ext uri="{BB962C8B-B14F-4D97-AF65-F5344CB8AC3E}">
        <p14:creationId xmlns:p14="http://schemas.microsoft.com/office/powerpoint/2010/main" val="38752961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60363" y="1479550"/>
            <a:ext cx="6137275" cy="3452813"/>
          </a:xfrm>
        </p:spPr>
      </p:sp>
      <p:sp>
        <p:nvSpPr>
          <p:cNvPr id="3" name="Pladsholder til noter 2"/>
          <p:cNvSpPr>
            <a:spLocks noGrp="1"/>
          </p:cNvSpPr>
          <p:nvPr>
            <p:ph type="body" idx="1"/>
          </p:nvPr>
        </p:nvSpPr>
        <p:spPr/>
        <p:txBody>
          <a:bodyPr/>
          <a:lstStyle/>
          <a:p>
            <a:r>
              <a:rPr lang="da-DK" dirty="0"/>
              <a:t>Hjertesund kost handler om en sundt sammensat kost. </a:t>
            </a:r>
          </a:p>
          <a:p>
            <a:r>
              <a:rPr lang="da-DK" dirty="0"/>
              <a:t>En god og nem huskeregel er at huske de 5 F’er</a:t>
            </a:r>
          </a:p>
        </p:txBody>
      </p:sp>
      <p:sp>
        <p:nvSpPr>
          <p:cNvPr id="4" name="Pladsholder til slidenummer 3"/>
          <p:cNvSpPr>
            <a:spLocks noGrp="1"/>
          </p:cNvSpPr>
          <p:nvPr>
            <p:ph type="sldNum" sz="quarter" idx="5"/>
          </p:nvPr>
        </p:nvSpPr>
        <p:spPr/>
        <p:txBody>
          <a:bodyPr/>
          <a:lstStyle/>
          <a:p>
            <a:fld id="{A16CFAD1-D197-4A88-B173-A6412E995EE5}" type="slidenum">
              <a:rPr lang="en-GB" smtClean="0"/>
              <a:pPr/>
              <a:t>5</a:t>
            </a:fld>
            <a:endParaRPr lang="en-GB" sz="800"/>
          </a:p>
        </p:txBody>
      </p:sp>
    </p:spTree>
    <p:extLst>
      <p:ext uri="{BB962C8B-B14F-4D97-AF65-F5344CB8AC3E}">
        <p14:creationId xmlns:p14="http://schemas.microsoft.com/office/powerpoint/2010/main" val="6253530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60363" y="1479550"/>
            <a:ext cx="6137275" cy="3452813"/>
          </a:xfrm>
        </p:spPr>
      </p:sp>
      <p:sp>
        <p:nvSpPr>
          <p:cNvPr id="3" name="Pladsholder til noter 2"/>
          <p:cNvSpPr>
            <a:spLocks noGrp="1"/>
          </p:cNvSpPr>
          <p:nvPr>
            <p:ph type="body" idx="1"/>
          </p:nvPr>
        </p:nvSpPr>
        <p:spPr/>
        <p:txBody>
          <a:bodyPr/>
          <a:lstStyle/>
          <a:p>
            <a:r>
              <a:rPr lang="da-DK" b="0" dirty="0"/>
              <a:t>I forhold til vægt, så skal alle typer af fedt reduceres mhp. en kost med færre kalorier</a:t>
            </a:r>
          </a:p>
          <a:p>
            <a:r>
              <a:rPr lang="da-DK" b="0" dirty="0"/>
              <a:t>I forhold til hjerte og hjertesygdom, så handler det om typen af fedtstof og ikke kostens samlede fedtindhold.</a:t>
            </a:r>
          </a:p>
          <a:p>
            <a:endParaRPr lang="da-DK" b="1" dirty="0"/>
          </a:p>
          <a:p>
            <a:r>
              <a:rPr lang="da-DK" b="1" dirty="0"/>
              <a:t>De officielle anbefalinger </a:t>
            </a:r>
            <a:r>
              <a:rPr lang="da-DK" dirty="0"/>
              <a:t>råder til at vælge planteolier. En typisk dansk kost indeholder for meget mættet fedt fra kød, kødprodukter, smør og fede mejeriprodukter (fx ost) svarende til 15 E% - anbefalingen er på 10 E% for mættet fedt</a:t>
            </a:r>
          </a:p>
          <a:p>
            <a:endParaRPr lang="da-DK" dirty="0"/>
          </a:p>
          <a:p>
            <a:r>
              <a:rPr lang="da-DK" b="1" dirty="0"/>
              <a:t>Umættet og mættet fedt? </a:t>
            </a:r>
            <a:r>
              <a:rPr lang="da-DK" dirty="0"/>
              <a:t>– der findes to overordnede typer af fedt, de mættede og de umættede fedtsyrer. </a:t>
            </a:r>
          </a:p>
          <a:p>
            <a:r>
              <a:rPr lang="da-DK" i="1" dirty="0"/>
              <a:t>Mættede fedtsyrer </a:t>
            </a:r>
            <a:r>
              <a:rPr lang="da-DK" dirty="0"/>
              <a:t>findes primært i animalske fødevarer, mejeriprodukter, faste margariner og kød, kødprodukter og kødpålæg – se foto på slide. </a:t>
            </a:r>
          </a:p>
          <a:p>
            <a:r>
              <a:rPr lang="da-DK" i="1" dirty="0"/>
              <a:t>Umættede fedtsyrer</a:t>
            </a:r>
            <a:r>
              <a:rPr lang="da-DK" dirty="0"/>
              <a:t>, findes især i planteolier, nødder, kerner, avokado, oliven og i fede fisk og bidrager med de livsnødvendige Omega-3 og Omega-6 fedtsyrer. </a:t>
            </a:r>
          </a:p>
          <a:p>
            <a:endParaRPr lang="da-DK" dirty="0"/>
          </a:p>
          <a:p>
            <a:r>
              <a:rPr lang="da-DK" dirty="0"/>
              <a:t>Vælg umættet fedt fra planteriget, og ombyt mættet fedt fra dyreriget med det sunde umættede fedt på de områder, hvor det er muligt. </a:t>
            </a:r>
          </a:p>
          <a:p>
            <a:r>
              <a:rPr lang="da-DK" dirty="0"/>
              <a:t>Umættet fedt er gavnligt for hjertet. </a:t>
            </a:r>
          </a:p>
          <a:p>
            <a:r>
              <a:rPr lang="da-DK" dirty="0"/>
              <a:t> </a:t>
            </a:r>
          </a:p>
          <a:p>
            <a:r>
              <a:rPr lang="da-DK" b="1" dirty="0"/>
              <a:t>Hvorfor skal vi spise fedt?</a:t>
            </a:r>
          </a:p>
          <a:p>
            <a:r>
              <a:rPr lang="da-DK" dirty="0"/>
              <a:t>Fedt er med til at bidrage med energi til kroppen. Fedt fra kosten er livsnødvendigt, da det giver energi til kroppens celler og fungerer som energilager i kroppen. Alle typer fedtstoffer bidrager med mange kalorier, det er derfor vigtigt at du ikke spiser for meget fedtstof. Man skal dog ikke undlade fedt helt eftersom det bidrager til at vi kan optage de fedtopløselige vitaminer (A, D, E og K). </a:t>
            </a:r>
          </a:p>
          <a:p>
            <a:endParaRPr lang="da-DK" dirty="0"/>
          </a:p>
          <a:p>
            <a:r>
              <a:rPr lang="da-DK" b="1" dirty="0"/>
              <a:t>Hvordan?</a:t>
            </a:r>
          </a:p>
          <a:p>
            <a:r>
              <a:rPr lang="da-DK" dirty="0"/>
              <a:t>Ombyt mættet fedt med umættet fedt:</a:t>
            </a:r>
          </a:p>
          <a:p>
            <a:r>
              <a:rPr lang="da-DK" dirty="0"/>
              <a:t>Begræns brugen af smør vælg i stedet fx hummus, mayonnaise eller lidt pesto</a:t>
            </a:r>
          </a:p>
          <a:p>
            <a:r>
              <a:rPr lang="da-DK" dirty="0"/>
              <a:t>Erstat kødpålæg med fiskepålæg, kartoffel eller avokado</a:t>
            </a:r>
          </a:p>
          <a:p>
            <a:r>
              <a:rPr lang="da-DK" dirty="0"/>
              <a:t>Brug nødder, mandler, avokado i din salat i stedet for ostetern og bacon</a:t>
            </a:r>
          </a:p>
          <a:p>
            <a:r>
              <a:rPr lang="da-DK" dirty="0"/>
              <a:t>Spis nødder og mandler i stedet for småkager</a:t>
            </a:r>
          </a:p>
          <a:p>
            <a:endParaRPr lang="da-DK" dirty="0"/>
          </a:p>
          <a:p>
            <a:endParaRPr lang="da-DK" dirty="0"/>
          </a:p>
        </p:txBody>
      </p:sp>
      <p:sp>
        <p:nvSpPr>
          <p:cNvPr id="4" name="Pladsholder til slidenummer 3"/>
          <p:cNvSpPr>
            <a:spLocks noGrp="1"/>
          </p:cNvSpPr>
          <p:nvPr>
            <p:ph type="sldNum" sz="quarter" idx="5"/>
          </p:nvPr>
        </p:nvSpPr>
        <p:spPr/>
        <p:txBody>
          <a:bodyPr/>
          <a:lstStyle/>
          <a:p>
            <a:fld id="{A16CFAD1-D197-4A88-B173-A6412E995EE5}" type="slidenum">
              <a:rPr lang="en-GB" smtClean="0"/>
              <a:pPr/>
              <a:t>6</a:t>
            </a:fld>
            <a:endParaRPr lang="en-GB" sz="800"/>
          </a:p>
        </p:txBody>
      </p:sp>
    </p:spTree>
    <p:extLst>
      <p:ext uri="{BB962C8B-B14F-4D97-AF65-F5344CB8AC3E}">
        <p14:creationId xmlns:p14="http://schemas.microsoft.com/office/powerpoint/2010/main" val="33124070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60363" y="1479550"/>
            <a:ext cx="6137275" cy="3452813"/>
          </a:xfrm>
        </p:spPr>
      </p:sp>
      <p:sp>
        <p:nvSpPr>
          <p:cNvPr id="3" name="Pladsholder til noter 2"/>
          <p:cNvSpPr>
            <a:spLocks noGrp="1"/>
          </p:cNvSpPr>
          <p:nvPr>
            <p:ph type="body" idx="1"/>
          </p:nvPr>
        </p:nvSpPr>
        <p:spPr/>
        <p:txBody>
          <a:bodyPr/>
          <a:lstStyle/>
          <a:p>
            <a:r>
              <a:rPr lang="da-DK" dirty="0">
                <a:latin typeface="+mj-lt"/>
              </a:rPr>
              <a:t>Hvis det ikke er realistisk af ombyttet mættet til umættet fedt. Vælg da fødevarer med lavt fedtindhold, særligt blandt fødevarer med højt indhold af mættet fedt. </a:t>
            </a:r>
          </a:p>
          <a:p>
            <a:r>
              <a:rPr lang="da-DK" dirty="0">
                <a:latin typeface="+mj-lt"/>
              </a:rPr>
              <a:t>På hjerteforeningen.dk kan du finde indkøbsguiden, med nøglehuls- og fuldkornsmærket. </a:t>
            </a:r>
          </a:p>
          <a:p>
            <a:r>
              <a:rPr lang="da-DK" b="0" i="0" dirty="0">
                <a:solidFill>
                  <a:srgbClr val="002A3A"/>
                </a:solidFill>
                <a:effectLst/>
                <a:latin typeface="+mj-lt"/>
              </a:rPr>
              <a:t>Hjerteforeningen har udgivet en indkøbsguide i en lille og praktisk størrelse, som du kan bestilles via </a:t>
            </a:r>
            <a:r>
              <a:rPr lang="da-DK" b="0" i="0" dirty="0" err="1">
                <a:solidFill>
                  <a:srgbClr val="002A3A"/>
                </a:solidFill>
                <a:effectLst/>
                <a:latin typeface="+mj-lt"/>
              </a:rPr>
              <a:t>Fagnet</a:t>
            </a:r>
            <a:r>
              <a:rPr lang="da-DK" b="0" i="0" dirty="0">
                <a:solidFill>
                  <a:srgbClr val="002A3A"/>
                </a:solidFill>
                <a:effectLst/>
                <a:latin typeface="+mj-lt"/>
              </a:rPr>
              <a:t>.</a:t>
            </a:r>
          </a:p>
          <a:p>
            <a:endParaRPr lang="da-DK" b="0" i="0" dirty="0">
              <a:solidFill>
                <a:srgbClr val="002A3A"/>
              </a:solidFill>
              <a:effectLst/>
              <a:latin typeface="+mj-lt"/>
            </a:endParaRPr>
          </a:p>
          <a:p>
            <a:endParaRPr lang="da-DK" b="0" i="0" dirty="0">
              <a:solidFill>
                <a:srgbClr val="002A3A"/>
              </a:solidFill>
              <a:effectLst/>
              <a:latin typeface="+mj-lt"/>
            </a:endParaRPr>
          </a:p>
          <a:p>
            <a:endParaRPr lang="da-DK" dirty="0">
              <a:latin typeface="+mj-lt"/>
            </a:endParaRPr>
          </a:p>
        </p:txBody>
      </p:sp>
      <p:sp>
        <p:nvSpPr>
          <p:cNvPr id="4" name="Pladsholder til slidenummer 3"/>
          <p:cNvSpPr>
            <a:spLocks noGrp="1"/>
          </p:cNvSpPr>
          <p:nvPr>
            <p:ph type="sldNum" sz="quarter" idx="5"/>
          </p:nvPr>
        </p:nvSpPr>
        <p:spPr/>
        <p:txBody>
          <a:bodyPr/>
          <a:lstStyle/>
          <a:p>
            <a:fld id="{A16CFAD1-D197-4A88-B173-A6412E995EE5}" type="slidenum">
              <a:rPr lang="en-GB" smtClean="0"/>
              <a:pPr/>
              <a:t>7</a:t>
            </a:fld>
            <a:endParaRPr lang="en-GB" sz="800"/>
          </a:p>
        </p:txBody>
      </p:sp>
    </p:spTree>
    <p:extLst>
      <p:ext uri="{BB962C8B-B14F-4D97-AF65-F5344CB8AC3E}">
        <p14:creationId xmlns:p14="http://schemas.microsoft.com/office/powerpoint/2010/main" val="703223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60363" y="1479550"/>
            <a:ext cx="6137275" cy="3452813"/>
          </a:xfrm>
        </p:spPr>
      </p:sp>
      <p:sp>
        <p:nvSpPr>
          <p:cNvPr id="3" name="Pladsholder til noter 2"/>
          <p:cNvSpPr>
            <a:spLocks noGrp="1"/>
          </p:cNvSpPr>
          <p:nvPr>
            <p:ph type="body" idx="1"/>
          </p:nvPr>
        </p:nvSpPr>
        <p:spPr/>
        <p:txBody>
          <a:bodyPr/>
          <a:lstStyle/>
          <a:p>
            <a:r>
              <a:rPr lang="da-DK" b="1" dirty="0">
                <a:latin typeface="+mn-lt"/>
              </a:rPr>
              <a:t>Ja. Det er en myte, at man skal undgå grønne grøntsager, når man er i </a:t>
            </a:r>
            <a:r>
              <a:rPr lang="da-DK" b="1" dirty="0" err="1">
                <a:latin typeface="+mn-lt"/>
              </a:rPr>
              <a:t>Marevanbehandling</a:t>
            </a:r>
            <a:r>
              <a:rPr lang="da-DK" b="1" dirty="0">
                <a:latin typeface="+mn-lt"/>
              </a:rPr>
              <a:t>.</a:t>
            </a:r>
          </a:p>
          <a:p>
            <a:r>
              <a:rPr lang="da-DK" b="0" dirty="0">
                <a:latin typeface="+mn-lt"/>
              </a:rPr>
              <a:t>Atrieflimren behandles ofte med blodfortyndende medicin. Den gamle medicintype </a:t>
            </a:r>
            <a:r>
              <a:rPr lang="da-DK" b="0" dirty="0" err="1">
                <a:latin typeface="+mn-lt"/>
              </a:rPr>
              <a:t>Marevan</a:t>
            </a:r>
            <a:r>
              <a:rPr lang="da-DK" b="0" dirty="0">
                <a:latin typeface="+mn-lt"/>
              </a:rPr>
              <a:t> indstilles efter kostens indhold af K-vitamin. Derfor anbefales et stabilt og regelmæssigt indtag af den k-vitaminrige grønne grøntsager. Når indtaget er stabil er behandlingen nemmest at styre. Hvis man derimod undlader grønne grøntsager eller indtager dem i overdreven mængde, så komme behandlingen ud af balance.</a:t>
            </a:r>
          </a:p>
          <a:p>
            <a:endParaRPr lang="da-DK" b="1" dirty="0">
              <a:latin typeface="+mn-lt"/>
            </a:endParaRPr>
          </a:p>
          <a:p>
            <a:r>
              <a:rPr lang="da-DK" b="1" dirty="0">
                <a:latin typeface="+mn-lt"/>
              </a:rPr>
              <a:t>Anbefaling:</a:t>
            </a:r>
          </a:p>
          <a:p>
            <a:r>
              <a:rPr lang="da-DK" dirty="0">
                <a:latin typeface="+mn-lt"/>
              </a:rPr>
              <a:t>Kostrådene anbefaler at spise 600 g frugt og grønt om dagen. Mindst halvdelen skal være grøntsager og meget gerne grove typer som kål, rodfrugter og ærter. </a:t>
            </a:r>
          </a:p>
          <a:p>
            <a:r>
              <a:rPr lang="da-DK" dirty="0">
                <a:latin typeface="+mn-lt"/>
              </a:rPr>
              <a:t>NNR 2023 fremlægger studier, der viser beskyttende effekt på hjerte-kar-sygdom ved indtag af grønt op til 800 g. Så hvis hjertepatienten kan indtage den mængde, er der yderligere beskyttende effekt at opnå.</a:t>
            </a:r>
          </a:p>
          <a:p>
            <a:endParaRPr lang="da-DK" dirty="0">
              <a:latin typeface="+mn-lt"/>
            </a:endParaRPr>
          </a:p>
          <a:p>
            <a:r>
              <a:rPr lang="da-DK" b="1" dirty="0">
                <a:latin typeface="+mn-lt"/>
              </a:rPr>
              <a:t>Hvorfor skal vi spise frugt og grønt?</a:t>
            </a:r>
          </a:p>
          <a:p>
            <a:r>
              <a:rPr lang="da-DK" b="0" dirty="0">
                <a:latin typeface="+mn-lt"/>
              </a:rPr>
              <a:t>Frugter og grøntsager er rige på vitaminer, mineraler, antioxidanter og kostfibre, der alle beskytter dig mod hjerte-kar-sygdomme. </a:t>
            </a:r>
          </a:p>
          <a:p>
            <a:r>
              <a:rPr lang="da-DK" b="0" dirty="0">
                <a:latin typeface="+mn-lt"/>
              </a:rPr>
              <a:t>Der er mange sundhedsfordele ved at spise frugt og grønt. Et højt indtag af frugt og grønt har vist sig, at: </a:t>
            </a:r>
          </a:p>
          <a:p>
            <a:r>
              <a:rPr lang="da-DK" b="0" dirty="0">
                <a:latin typeface="+mn-lt"/>
              </a:rPr>
              <a:t>Sænke både total kolesterol og LDL-kolesterol</a:t>
            </a:r>
          </a:p>
          <a:p>
            <a:r>
              <a:rPr lang="da-DK" b="0" dirty="0">
                <a:latin typeface="+mn-lt"/>
              </a:rPr>
              <a:t>Sænke blodtrykket. </a:t>
            </a:r>
          </a:p>
          <a:p>
            <a:r>
              <a:rPr lang="da-DK" b="0" dirty="0">
                <a:latin typeface="+mn-lt"/>
              </a:rPr>
              <a:t>Giver en god mæthed og forebygger overvægt</a:t>
            </a:r>
          </a:p>
          <a:p>
            <a:r>
              <a:rPr lang="da-DK" b="0" dirty="0">
                <a:latin typeface="+mn-lt"/>
              </a:rPr>
              <a:t>Stabiliserer blodsukkeret – især grove grøntsager. </a:t>
            </a:r>
          </a:p>
          <a:p>
            <a:r>
              <a:rPr lang="da-DK" b="0" dirty="0">
                <a:latin typeface="+mn-lt"/>
              </a:rPr>
              <a:t>Øge kroppens immunforsvar. </a:t>
            </a:r>
          </a:p>
          <a:p>
            <a:endParaRPr lang="da-DK" b="1" dirty="0">
              <a:latin typeface="+mn-lt"/>
            </a:endParaRPr>
          </a:p>
          <a:p>
            <a:r>
              <a:rPr lang="da-DK" b="1" dirty="0">
                <a:latin typeface="+mn-lt"/>
              </a:rPr>
              <a:t>Hvordan? </a:t>
            </a:r>
          </a:p>
          <a:p>
            <a:r>
              <a:rPr lang="da-DK" dirty="0">
                <a:latin typeface="+mn-lt"/>
              </a:rPr>
              <a:t>Det er med at finde metoder, som gør hverdagen nemmere. </a:t>
            </a:r>
          </a:p>
          <a:p>
            <a:r>
              <a:rPr lang="da-DK" dirty="0">
                <a:latin typeface="+mn-lt"/>
              </a:rPr>
              <a:t>Tips til at få mere grønt er at gøre det mere tilgængeligt. </a:t>
            </a:r>
          </a:p>
          <a:p>
            <a:r>
              <a:rPr lang="da-DK" dirty="0">
                <a:latin typeface="+mn-lt"/>
              </a:rPr>
              <a:t>Det kan være en god tommelfingerregel at spise grøntsager til alle hovedmåltider og gerne frugt og grønt til mellemmåltider. </a:t>
            </a:r>
          </a:p>
          <a:p>
            <a:r>
              <a:rPr lang="da-DK" dirty="0">
                <a:latin typeface="+mn-lt"/>
              </a:rPr>
              <a:t>Både de friske, frosne og tilberedte frugter og grøntsager tæller med. </a:t>
            </a:r>
          </a:p>
          <a:p>
            <a:r>
              <a:rPr lang="da-DK" b="0" i="0" dirty="0">
                <a:solidFill>
                  <a:srgbClr val="1F262E"/>
                </a:solidFill>
                <a:effectLst/>
                <a:latin typeface="+mn-lt"/>
              </a:rPr>
              <a:t>Stil frugt frem i skåle, hav snittet grønt klar på køl, køb færdigblandede salater, og fyld fryseren med lettilgængelige grøntsager.</a:t>
            </a:r>
            <a:endParaRPr lang="da-DK" dirty="0">
              <a:latin typeface="+mn-lt"/>
            </a:endParaRPr>
          </a:p>
          <a:p>
            <a:pPr algn="l"/>
            <a:r>
              <a:rPr lang="da-DK" b="0" i="0" dirty="0">
                <a:solidFill>
                  <a:srgbClr val="1F262E"/>
                </a:solidFill>
                <a:effectLst/>
                <a:latin typeface="+mn-lt"/>
              </a:rPr>
              <a:t>Køb færdige snackgrøntsager, eller lav dine egne små poser/bøtter af småtskårne agurkestave, gulerødder, radiser m.m.</a:t>
            </a:r>
            <a:br>
              <a:rPr lang="da-DK" b="0" i="0" dirty="0">
                <a:solidFill>
                  <a:srgbClr val="1F262E"/>
                </a:solidFill>
                <a:effectLst/>
                <a:latin typeface="+mn-lt"/>
              </a:rPr>
            </a:br>
            <a:br>
              <a:rPr lang="da-DK" b="0" i="0" dirty="0">
                <a:solidFill>
                  <a:srgbClr val="1F262E"/>
                </a:solidFill>
                <a:effectLst/>
                <a:latin typeface="+mn-lt"/>
              </a:rPr>
            </a:br>
            <a:r>
              <a:rPr lang="da-DK" b="0" i="0" dirty="0">
                <a:solidFill>
                  <a:srgbClr val="002A3A"/>
                </a:solidFill>
                <a:effectLst/>
                <a:latin typeface="+mn-lt"/>
              </a:rPr>
              <a:t>Hjerteforeningen anbefaler derudover 25-30 g nødder/mandler dagligt.</a:t>
            </a:r>
          </a:p>
          <a:p>
            <a:br>
              <a:rPr lang="da-DK" dirty="0">
                <a:latin typeface="+mn-lt"/>
              </a:rPr>
            </a:br>
            <a:endParaRPr lang="da-DK" dirty="0">
              <a:latin typeface="+mn-lt"/>
            </a:endParaRPr>
          </a:p>
        </p:txBody>
      </p:sp>
      <p:sp>
        <p:nvSpPr>
          <p:cNvPr id="4" name="Pladsholder til slidenummer 3"/>
          <p:cNvSpPr>
            <a:spLocks noGrp="1"/>
          </p:cNvSpPr>
          <p:nvPr>
            <p:ph type="sldNum" sz="quarter" idx="5"/>
          </p:nvPr>
        </p:nvSpPr>
        <p:spPr/>
        <p:txBody>
          <a:bodyPr/>
          <a:lstStyle/>
          <a:p>
            <a:fld id="{A16CFAD1-D197-4A88-B173-A6412E995EE5}" type="slidenum">
              <a:rPr lang="en-GB" smtClean="0"/>
              <a:pPr/>
              <a:t>8</a:t>
            </a:fld>
            <a:endParaRPr lang="en-GB" sz="800"/>
          </a:p>
        </p:txBody>
      </p:sp>
    </p:spTree>
    <p:extLst>
      <p:ext uri="{BB962C8B-B14F-4D97-AF65-F5344CB8AC3E}">
        <p14:creationId xmlns:p14="http://schemas.microsoft.com/office/powerpoint/2010/main" val="18915217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360363" y="1479550"/>
            <a:ext cx="6137275" cy="3452813"/>
          </a:xfrm>
        </p:spPr>
      </p:sp>
      <p:sp>
        <p:nvSpPr>
          <p:cNvPr id="3" name="Pladsholder til noter 2"/>
          <p:cNvSpPr>
            <a:spLocks noGrp="1"/>
          </p:cNvSpPr>
          <p:nvPr>
            <p:ph type="body" idx="1"/>
          </p:nvPr>
        </p:nvSpPr>
        <p:spPr/>
        <p:txBody>
          <a:bodyPr/>
          <a:lstStyle/>
          <a:p>
            <a:r>
              <a:rPr lang="da-DK" b="0" dirty="0"/>
              <a:t>Fuldkorn forebygger hjerte-kar-sygdom og evidensen for fuldkorn er stærk. </a:t>
            </a:r>
          </a:p>
          <a:p>
            <a:endParaRPr lang="da-DK" b="1" dirty="0"/>
          </a:p>
          <a:p>
            <a:r>
              <a:rPr lang="da-DK" b="1" dirty="0"/>
              <a:t>De officielle kostråd / NNR 2023: </a:t>
            </a:r>
          </a:p>
          <a:p>
            <a:r>
              <a:rPr lang="da-DK" dirty="0"/>
              <a:t>Spis mad med fuldkorn. </a:t>
            </a:r>
          </a:p>
          <a:p>
            <a:r>
              <a:rPr lang="da-DK" dirty="0"/>
              <a:t>Spis min 90 g fuldkorn om dagen - set i forhold til forebyggelse af hjertesygdom</a:t>
            </a:r>
          </a:p>
          <a:p>
            <a:endParaRPr lang="da-DK" dirty="0"/>
          </a:p>
          <a:p>
            <a:r>
              <a:rPr lang="da-DK" b="1" dirty="0"/>
              <a:t>Hvad er fuldkorn?</a:t>
            </a:r>
          </a:p>
          <a:p>
            <a:r>
              <a:rPr lang="da-DK" dirty="0"/>
              <a:t>Fuldkorn betyder, at man bruger hele kornet. Også kimen og skaldelene, hvor de fleste fibre, vitaminer og mineraler sidder. </a:t>
            </a:r>
          </a:p>
          <a:p>
            <a:r>
              <a:rPr lang="da-DK" dirty="0"/>
              <a:t>Fuldkorn er godt for din sundhed. Det kan være med til at mindske risikoen for hjerte-kar-sygdomme. </a:t>
            </a:r>
          </a:p>
          <a:p>
            <a:r>
              <a:rPr lang="da-DK" dirty="0"/>
              <a:t>Mad med fuldkorn mætter godt. Det er med til at man spiser mindre og får lettere ved at holde vægten sund. </a:t>
            </a:r>
          </a:p>
          <a:p>
            <a:r>
              <a:rPr lang="da-DK" dirty="0"/>
              <a:t>Derudover er fuldkorn god for fordøjelsen. </a:t>
            </a:r>
          </a:p>
          <a:p>
            <a:endParaRPr lang="da-DK" dirty="0"/>
          </a:p>
          <a:p>
            <a:r>
              <a:rPr lang="da-DK" b="1" dirty="0"/>
              <a:t>Derfor skal du spise mere fuldkorn: </a:t>
            </a:r>
          </a:p>
          <a:p>
            <a:r>
              <a:rPr lang="da-DK" dirty="0"/>
              <a:t>Fuldkorn er gavnligt for hjertet. Fuldkorn er med til at sænke kolesteroltallet og hermed en nedsat risiko for åreforkalkning derudover har det også en positiv indvirkning på blodtrykket. </a:t>
            </a:r>
          </a:p>
          <a:p>
            <a:r>
              <a:rPr lang="da-DK" dirty="0"/>
              <a:t>Fuldkorn har sammen med grøntsager en gavnlig effekt ved atrieflimren. Ikke mindst mhp. at fastholde en sund vægt, da du opnår mæthed og fylde på færre kalorier.</a:t>
            </a:r>
          </a:p>
          <a:p>
            <a:r>
              <a:rPr lang="da-DK" dirty="0"/>
              <a:t>Fuldkorn kan også være med til at nedsætte risikoen for hjerte-kar-sygdomme. </a:t>
            </a:r>
          </a:p>
          <a:p>
            <a:r>
              <a:rPr lang="da-DK" dirty="0"/>
              <a:t>Fuldkorn giver en god mæthedsfornemmelse og sørger for at vi er mætte i længere tid. Kroppens blodsukker bliver mere stabilt. </a:t>
            </a:r>
          </a:p>
          <a:p>
            <a:endParaRPr lang="da-DK" dirty="0"/>
          </a:p>
          <a:p>
            <a:r>
              <a:rPr lang="da-DK" b="1" dirty="0"/>
              <a:t>Fuldkornslogoet</a:t>
            </a:r>
            <a:r>
              <a:rPr lang="da-DK" dirty="0"/>
              <a:t> er med til at gøre det nemt for forbrugeren, at vælge produkter med et højt indhold af fuldkorn. </a:t>
            </a:r>
          </a:p>
          <a:p>
            <a:endParaRPr lang="da-DK" dirty="0"/>
          </a:p>
          <a:p>
            <a:r>
              <a:rPr lang="da-DK" dirty="0"/>
              <a:t>Det orange fuldkornslogo finde på næsten 1.000 produkter og garanterer et højt fuldkornsindhold. </a:t>
            </a:r>
          </a:p>
          <a:p>
            <a:r>
              <a:rPr lang="da-DK" dirty="0"/>
              <a:t>Det rummer både brød, mel, morgenmadsprodukter, knækbrød, ris, pasta, grød, knækkede kerner, flager og gryn. </a:t>
            </a:r>
          </a:p>
          <a:p>
            <a:r>
              <a:rPr lang="da-DK" dirty="0"/>
              <a:t>Fuldkornslogoet stiller krav til indholdet af fedt, sukker, salt og kostfibre. </a:t>
            </a:r>
          </a:p>
          <a:p>
            <a:endParaRPr lang="da-DK" dirty="0"/>
          </a:p>
        </p:txBody>
      </p:sp>
      <p:sp>
        <p:nvSpPr>
          <p:cNvPr id="4" name="Pladsholder til slidenummer 3"/>
          <p:cNvSpPr>
            <a:spLocks noGrp="1"/>
          </p:cNvSpPr>
          <p:nvPr>
            <p:ph type="sldNum" sz="quarter" idx="5"/>
          </p:nvPr>
        </p:nvSpPr>
        <p:spPr/>
        <p:txBody>
          <a:bodyPr/>
          <a:lstStyle/>
          <a:p>
            <a:fld id="{A16CFAD1-D197-4A88-B173-A6412E995EE5}" type="slidenum">
              <a:rPr lang="en-GB" smtClean="0"/>
              <a:pPr/>
              <a:t>9</a:t>
            </a:fld>
            <a:endParaRPr lang="en-GB" sz="800"/>
          </a:p>
        </p:txBody>
      </p:sp>
    </p:spTree>
    <p:extLst>
      <p:ext uri="{BB962C8B-B14F-4D97-AF65-F5344CB8AC3E}">
        <p14:creationId xmlns:p14="http://schemas.microsoft.com/office/powerpoint/2010/main" val="15124850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 A">
    <p:bg>
      <p:bgRef idx="1001">
        <a:schemeClr val="bg1"/>
      </p:bgRef>
    </p:bg>
    <p:spTree>
      <p:nvGrpSpPr>
        <p:cNvPr id="1" name=""/>
        <p:cNvGrpSpPr/>
        <p:nvPr/>
      </p:nvGrpSpPr>
      <p:grpSpPr>
        <a:xfrm>
          <a:off x="0" y="0"/>
          <a:ext cx="0" cy="0"/>
          <a:chOff x="0" y="0"/>
          <a:chExt cx="0" cy="0"/>
        </a:xfrm>
      </p:grpSpPr>
      <p:sp>
        <p:nvSpPr>
          <p:cNvPr id="8" name="Footer Placeholder 8" hidden="1">
            <a:extLst>
              <a:ext uri="{FF2B5EF4-FFF2-40B4-BE49-F238E27FC236}">
                <a16:creationId xmlns:a16="http://schemas.microsoft.com/office/drawing/2014/main" id="{B6981A3E-B3C5-4F78-81B7-270B06EFC912}"/>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9" name="Slide Number Placeholder 10" hidden="1">
            <a:extLst>
              <a:ext uri="{FF2B5EF4-FFF2-40B4-BE49-F238E27FC236}">
                <a16:creationId xmlns:a16="http://schemas.microsoft.com/office/drawing/2014/main" id="{8735CF21-6327-43B3-A6B4-E856B24D6FD7}"/>
              </a:ext>
            </a:extLst>
          </p:cNvPr>
          <p:cNvSpPr>
            <a:spLocks noGrp="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1" name="Baggrund">
            <a:extLst>
              <a:ext uri="{FF2B5EF4-FFF2-40B4-BE49-F238E27FC236}">
                <a16:creationId xmlns:a16="http://schemas.microsoft.com/office/drawing/2014/main" id="{2026546F-7775-42D4-A530-EE7287D63DCC}"/>
              </a:ext>
            </a:extLst>
          </p:cNvPr>
          <p:cNvSpPr/>
          <p:nvPr userDrawn="1"/>
        </p:nvSpPr>
        <p:spPr>
          <a:xfrm>
            <a:off x="0" y="0"/>
            <a:ext cx="121932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pic>
        <p:nvPicPr>
          <p:cNvPr id="13" name="Vandmærke">
            <a:extLst>
              <a:ext uri="{FF2B5EF4-FFF2-40B4-BE49-F238E27FC236}">
                <a16:creationId xmlns:a16="http://schemas.microsoft.com/office/drawing/2014/main" id="{9C9C052A-40A7-499F-B641-947E45E6F63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25029" b="25000"/>
          <a:stretch/>
        </p:blipFill>
        <p:spPr>
          <a:xfrm>
            <a:off x="5722155" y="378000"/>
            <a:ext cx="6469845" cy="6480000"/>
          </a:xfrm>
          <a:custGeom>
            <a:avLst/>
            <a:gdLst>
              <a:gd name="connsiteX0" fmla="*/ 0 w 4313230"/>
              <a:gd name="connsiteY0" fmla="*/ 0 h 4320000"/>
              <a:gd name="connsiteX1" fmla="*/ 4313230 w 4313230"/>
              <a:gd name="connsiteY1" fmla="*/ 0 h 4320000"/>
              <a:gd name="connsiteX2" fmla="*/ 4313230 w 4313230"/>
              <a:gd name="connsiteY2" fmla="*/ 4320000 h 4320000"/>
              <a:gd name="connsiteX3" fmla="*/ 0 w 4313230"/>
              <a:gd name="connsiteY3" fmla="*/ 4320000 h 4320000"/>
            </a:gdLst>
            <a:ahLst/>
            <a:cxnLst>
              <a:cxn ang="0">
                <a:pos x="connsiteX0" y="connsiteY0"/>
              </a:cxn>
              <a:cxn ang="0">
                <a:pos x="connsiteX1" y="connsiteY1"/>
              </a:cxn>
              <a:cxn ang="0">
                <a:pos x="connsiteX2" y="connsiteY2"/>
              </a:cxn>
              <a:cxn ang="0">
                <a:pos x="connsiteX3" y="connsiteY3"/>
              </a:cxn>
            </a:cxnLst>
            <a:rect l="l" t="t" r="r" b="b"/>
            <a:pathLst>
              <a:path w="4313230" h="4320000">
                <a:moveTo>
                  <a:pt x="0" y="0"/>
                </a:moveTo>
                <a:lnTo>
                  <a:pt x="4313230" y="0"/>
                </a:lnTo>
                <a:lnTo>
                  <a:pt x="4313230" y="4320000"/>
                </a:lnTo>
                <a:lnTo>
                  <a:pt x="0" y="4320000"/>
                </a:lnTo>
                <a:close/>
              </a:path>
            </a:pathLst>
          </a:custGeom>
        </p:spPr>
      </p:pic>
      <p:pic>
        <p:nvPicPr>
          <p:cNvPr id="10" name="Logo">
            <a:extLst>
              <a:ext uri="{FF2B5EF4-FFF2-40B4-BE49-F238E27FC236}">
                <a16:creationId xmlns:a16="http://schemas.microsoft.com/office/drawing/2014/main" id="{838C113D-CAD8-4EDB-9C4F-01E151D1274E}"/>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36400" y="511200"/>
            <a:ext cx="2415600" cy="593953"/>
          </a:xfrm>
          <a:prstGeom prst="rect">
            <a:avLst/>
          </a:prstGeom>
        </p:spPr>
      </p:pic>
      <p:sp>
        <p:nvSpPr>
          <p:cNvPr id="2" name="Title 1"/>
          <p:cNvSpPr>
            <a:spLocks noGrp="1"/>
          </p:cNvSpPr>
          <p:nvPr>
            <p:ph type="ctrTitle" hasCustomPrompt="1"/>
          </p:nvPr>
        </p:nvSpPr>
        <p:spPr bwMode="white">
          <a:xfrm>
            <a:off x="539749" y="1800000"/>
            <a:ext cx="8604000" cy="3798000"/>
          </a:xfrm>
        </p:spPr>
        <p:txBody>
          <a:bodyPr anchor="b"/>
          <a:lstStyle>
            <a:lvl1pPr algn="l">
              <a:defRPr sz="5400">
                <a:solidFill>
                  <a:schemeClr val="tx1"/>
                </a:solidFill>
              </a:defRPr>
            </a:lvl1pPr>
          </a:lstStyle>
          <a:p>
            <a:r>
              <a:rPr lang="da-DK" dirty="0"/>
              <a:t>Klik for at tilføje titel</a:t>
            </a:r>
          </a:p>
        </p:txBody>
      </p:sp>
      <p:sp>
        <p:nvSpPr>
          <p:cNvPr id="3" name="Subtitle 2"/>
          <p:cNvSpPr>
            <a:spLocks noGrp="1"/>
          </p:cNvSpPr>
          <p:nvPr>
            <p:ph type="subTitle" idx="1" hasCustomPrompt="1"/>
          </p:nvPr>
        </p:nvSpPr>
        <p:spPr bwMode="white">
          <a:xfrm>
            <a:off x="2449513" y="5961514"/>
            <a:ext cx="6692400" cy="396000"/>
          </a:xfrm>
        </p:spPr>
        <p:txBody>
          <a:bodyPr>
            <a:noAutofit/>
          </a:bodyPr>
          <a:lstStyle>
            <a:lvl1pPr marL="0" indent="0" algn="l">
              <a:spcBef>
                <a:spcPts val="0"/>
              </a:spcBef>
              <a:spcAft>
                <a:spcPts val="0"/>
              </a:spcAft>
              <a:buFont typeface="Roboto Light" panose="02000000000000000000" pitchFamily="2" charset="0"/>
              <a:buChar char="​"/>
              <a:defRPr sz="1400" b="0" cap="all" baseline="0">
                <a:solidFill>
                  <a:schemeClr val="tx1"/>
                </a:solidFill>
              </a:defRPr>
            </a:lvl1pPr>
            <a:lvl2pPr marL="0" indent="0" algn="l">
              <a:buFont typeface="Roboto Light" panose="02000000000000000000" pitchFamily="2" charset="0"/>
              <a:buNone/>
              <a:defRPr sz="1400" b="0">
                <a:solidFill>
                  <a:schemeClr val="bg1"/>
                </a:solidFill>
              </a:defRPr>
            </a:lvl2pPr>
            <a:lvl3pPr marL="0" indent="0" algn="l">
              <a:buFont typeface="Roboto Light" panose="02000000000000000000" pitchFamily="2" charset="0"/>
              <a:buChar char="​"/>
              <a:defRPr sz="1400" b="0">
                <a:solidFill>
                  <a:schemeClr val="bg1"/>
                </a:solidFill>
              </a:defRPr>
            </a:lvl3pPr>
            <a:lvl4pPr marL="0" indent="0" algn="l">
              <a:buFont typeface="Roboto Light" panose="02000000000000000000" pitchFamily="2" charset="0"/>
              <a:buChar char="​"/>
              <a:defRPr sz="1400" b="0">
                <a:solidFill>
                  <a:schemeClr val="bg1"/>
                </a:solidFill>
              </a:defRPr>
            </a:lvl4pPr>
            <a:lvl5pPr marL="0" indent="0" algn="l">
              <a:buFont typeface="Roboto Light" panose="02000000000000000000" pitchFamily="2" charset="0"/>
              <a:buChar char="​"/>
              <a:defRPr sz="1400" b="0">
                <a:solidFill>
                  <a:schemeClr val="bg1"/>
                </a:solidFill>
              </a:defRPr>
            </a:lvl5pPr>
            <a:lvl6pPr marL="0" indent="0" algn="l">
              <a:buFont typeface="Roboto Light" panose="02000000000000000000" pitchFamily="2" charset="0"/>
              <a:buChar char="​"/>
              <a:defRPr sz="1400" b="0">
                <a:solidFill>
                  <a:schemeClr val="bg1"/>
                </a:solidFill>
              </a:defRPr>
            </a:lvl6pPr>
            <a:lvl7pPr marL="0" indent="0" algn="l">
              <a:buFont typeface="Roboto Light" panose="02000000000000000000" pitchFamily="2" charset="0"/>
              <a:buChar char="​"/>
              <a:defRPr sz="1400" b="0">
                <a:solidFill>
                  <a:schemeClr val="bg1"/>
                </a:solidFill>
              </a:defRPr>
            </a:lvl7pPr>
            <a:lvl8pPr marL="0" indent="0" algn="l">
              <a:buFont typeface="Roboto Light" panose="02000000000000000000" pitchFamily="2" charset="0"/>
              <a:buChar char="​"/>
              <a:defRPr sz="1400" b="0">
                <a:solidFill>
                  <a:schemeClr val="bg1"/>
                </a:solidFill>
              </a:defRPr>
            </a:lvl8pPr>
            <a:lvl9pPr marL="0" indent="0" algn="l">
              <a:buFont typeface="Roboto Light" panose="02000000000000000000" pitchFamily="2" charset="0"/>
              <a:buChar char="​"/>
              <a:defRPr sz="1400" b="0">
                <a:solidFill>
                  <a:schemeClr val="bg1"/>
                </a:solidFill>
              </a:defRPr>
            </a:lvl9pPr>
          </a:lstStyle>
          <a:p>
            <a:r>
              <a:rPr lang="da-DK" dirty="0"/>
              <a:t>Klik for at tilføje Navn og</a:t>
            </a:r>
            <a:br>
              <a:rPr lang="da-DK" dirty="0"/>
            </a:br>
            <a:r>
              <a:rPr lang="da-DK" dirty="0"/>
              <a:t>Titel</a:t>
            </a:r>
          </a:p>
        </p:txBody>
      </p:sp>
      <p:sp>
        <p:nvSpPr>
          <p:cNvPr id="12" name="Date Placeholder 9">
            <a:extLst>
              <a:ext uri="{FF2B5EF4-FFF2-40B4-BE49-F238E27FC236}">
                <a16:creationId xmlns:a16="http://schemas.microsoft.com/office/drawing/2014/main" id="{F111ADE4-79B0-4913-BA3D-E754B6E38C19}"/>
              </a:ext>
            </a:extLst>
          </p:cNvPr>
          <p:cNvSpPr>
            <a:spLocks noGrp="1"/>
          </p:cNvSpPr>
          <p:nvPr>
            <p:ph type="dt" sz="half" idx="10"/>
          </p:nvPr>
        </p:nvSpPr>
        <p:spPr bwMode="white">
          <a:xfrm>
            <a:off x="539749" y="5961513"/>
            <a:ext cx="1551600" cy="396000"/>
          </a:xfrm>
        </p:spPr>
        <p:txBody>
          <a:bodyPr anchor="t" anchorCtr="0"/>
          <a:lstStyle>
            <a:lvl1pPr>
              <a:lnSpc>
                <a:spcPct val="90000"/>
              </a:lnSpc>
              <a:defRPr sz="1400">
                <a:solidFill>
                  <a:schemeClr val="tx1"/>
                </a:solidFill>
              </a:defRPr>
            </a:lvl1pPr>
          </a:lstStyle>
          <a:p>
            <a:fld id="{D7D1AB5E-B61A-4C37-9A62-076892CF167C}" type="datetime1">
              <a:rPr lang="da-DK" smtClean="0"/>
              <a:t>11-09-2024</a:t>
            </a:fld>
            <a:endParaRPr lang="da-DK" dirty="0"/>
          </a:p>
        </p:txBody>
      </p:sp>
    </p:spTree>
    <p:extLst>
      <p:ext uri="{BB962C8B-B14F-4D97-AF65-F5344CB8AC3E}">
        <p14:creationId xmlns:p14="http://schemas.microsoft.com/office/powerpoint/2010/main" val="270691292"/>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reaker og mørkt billede">
    <p:bg>
      <p:bgRef idx="1001">
        <a:schemeClr val="bg1"/>
      </p:bgRef>
    </p:bg>
    <p:spTree>
      <p:nvGrpSpPr>
        <p:cNvPr id="1" name=""/>
        <p:cNvGrpSpPr/>
        <p:nvPr/>
      </p:nvGrpSpPr>
      <p:grpSpPr>
        <a:xfrm>
          <a:off x="0" y="0"/>
          <a:ext cx="0" cy="0"/>
          <a:chOff x="0" y="0"/>
          <a:chExt cx="0" cy="0"/>
        </a:xfrm>
      </p:grpSpPr>
      <p:sp>
        <p:nvSpPr>
          <p:cNvPr id="8" name="Date Placeholder 6" hidden="1">
            <a:extLst>
              <a:ext uri="{FF2B5EF4-FFF2-40B4-BE49-F238E27FC236}">
                <a16:creationId xmlns:a16="http://schemas.microsoft.com/office/drawing/2014/main" id="{EC4984FD-C954-4704-8EAD-D63D90C9952D}"/>
              </a:ext>
            </a:extLst>
          </p:cNvPr>
          <p:cNvSpPr>
            <a:spLocks noGrp="1"/>
          </p:cNvSpPr>
          <p:nvPr>
            <p:ph type="dt" sz="half" idx="15"/>
          </p:nvPr>
        </p:nvSpPr>
        <p:spPr>
          <a:xfrm>
            <a:off x="0" y="6858000"/>
            <a:ext cx="0" cy="0"/>
          </a:xfrm>
        </p:spPr>
        <p:txBody>
          <a:bodyPr/>
          <a:lstStyle>
            <a:lvl1pPr>
              <a:defRPr sz="100">
                <a:noFill/>
              </a:defRPr>
            </a:lvl1pPr>
          </a:lstStyle>
          <a:p>
            <a:fld id="{2BACAE88-AB74-4B63-B8B7-9BD5A7B128CA}" type="datetime1">
              <a:rPr lang="da-DK" smtClean="0"/>
              <a:t>11-09-2024</a:t>
            </a:fld>
            <a:endParaRPr lang="da-DK" dirty="0"/>
          </a:p>
        </p:txBody>
      </p:sp>
      <p:sp>
        <p:nvSpPr>
          <p:cNvPr id="9" name="Footer Placeholder 8" hidden="1">
            <a:extLst>
              <a:ext uri="{FF2B5EF4-FFF2-40B4-BE49-F238E27FC236}">
                <a16:creationId xmlns:a16="http://schemas.microsoft.com/office/drawing/2014/main" id="{E9C8E5B9-7CE0-43DA-AD39-74ECF3AC709B}"/>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10" name="Slide Number Placeholder 10" hidden="1">
            <a:extLst>
              <a:ext uri="{FF2B5EF4-FFF2-40B4-BE49-F238E27FC236}">
                <a16:creationId xmlns:a16="http://schemas.microsoft.com/office/drawing/2014/main" id="{DA38F4F7-EE53-4B48-8A78-570C0E71009D}"/>
              </a:ext>
            </a:extLst>
          </p:cNvPr>
          <p:cNvSpPr>
            <a:spLocks noGrp="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2" name="Baggrund hvid">
            <a:extLst>
              <a:ext uri="{FF2B5EF4-FFF2-40B4-BE49-F238E27FC236}">
                <a16:creationId xmlns:a16="http://schemas.microsoft.com/office/drawing/2014/main" id="{E764366A-3CA0-4CFA-8769-F5FFBCD85175}"/>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11" name="Picture Placeholder 7">
            <a:extLst>
              <a:ext uri="{FF2B5EF4-FFF2-40B4-BE49-F238E27FC236}">
                <a16:creationId xmlns:a16="http://schemas.microsoft.com/office/drawing/2014/main" id="{28F853F4-C374-4D38-A933-0C392D11B29E}"/>
              </a:ext>
            </a:extLst>
          </p:cNvPr>
          <p:cNvSpPr>
            <a:spLocks noGrp="1"/>
          </p:cNvSpPr>
          <p:nvPr>
            <p:ph type="pic" sz="quarter" idx="13" hasCustomPrompt="1"/>
          </p:nvPr>
        </p:nvSpPr>
        <p:spPr>
          <a:xfrm>
            <a:off x="0" y="-1"/>
            <a:ext cx="12193200" cy="6861600"/>
          </a:xfrm>
          <a:solidFill>
            <a:schemeClr val="accent6"/>
          </a:solidFill>
        </p:spPr>
        <p:txBody>
          <a:bodyPr lIns="144000" tIns="108000"/>
          <a:lstStyle>
            <a:lvl1pPr marL="0" indent="0" algn="l">
              <a:buNone/>
              <a:defRPr sz="1600"/>
            </a:lvl1pPr>
          </a:lstStyle>
          <a:p>
            <a:r>
              <a:rPr lang="da-DK" dirty="0"/>
              <a:t>Klik på rammen for at indsætte et billede ved at gå i fanen Indsæt, billeder</a:t>
            </a:r>
          </a:p>
        </p:txBody>
      </p:sp>
      <p:sp>
        <p:nvSpPr>
          <p:cNvPr id="16" name="Text Placeholder logo">
            <a:extLst>
              <a:ext uri="{FF2B5EF4-FFF2-40B4-BE49-F238E27FC236}">
                <a16:creationId xmlns:a16="http://schemas.microsoft.com/office/drawing/2014/main" id="{0C4BD645-1DF6-4DC2-973B-7A08063FFCEF}"/>
              </a:ext>
            </a:extLst>
          </p:cNvPr>
          <p:cNvSpPr>
            <a:spLocks noGrp="1"/>
          </p:cNvSpPr>
          <p:nvPr>
            <p:ph type="body" sz="quarter" idx="18" hasCustomPrompt="1"/>
          </p:nvPr>
        </p:nvSpPr>
        <p:spPr>
          <a:xfrm>
            <a:off x="540000" y="5968800"/>
            <a:ext cx="1465200" cy="360000"/>
          </a:xfrm>
          <a:blipFill>
            <a:blip r:embed="rId2">
              <a:extLst>
                <a:ext uri="{96DAC541-7B7A-43D3-8B79-37D633B846F1}">
                  <asvg:svgBlip xmlns:asvg="http://schemas.microsoft.com/office/drawing/2016/SVG/main" r:embed="rId3"/>
                </a:ext>
              </a:extLst>
            </a:blip>
            <a:stretch>
              <a:fillRect/>
            </a:stretch>
          </a:blipFill>
        </p:spPr>
        <p:txBody>
          <a:bodyPr>
            <a:normAutofit/>
          </a:bodyPr>
          <a:lstStyle>
            <a:lvl1pPr marL="0" indent="0">
              <a:buNone/>
              <a:defRPr sz="100">
                <a:noFill/>
              </a:defRPr>
            </a:lvl1pPr>
          </a:lstStyle>
          <a:p>
            <a:pPr lvl="0"/>
            <a:r>
              <a:rPr lang="da-DK" dirty="0"/>
              <a:t>.</a:t>
            </a:r>
          </a:p>
        </p:txBody>
      </p:sp>
      <p:sp>
        <p:nvSpPr>
          <p:cNvPr id="2" name="Title 1"/>
          <p:cNvSpPr>
            <a:spLocks noGrp="1"/>
          </p:cNvSpPr>
          <p:nvPr>
            <p:ph type="ctrTitle" hasCustomPrompt="1"/>
          </p:nvPr>
        </p:nvSpPr>
        <p:spPr bwMode="white">
          <a:xfrm>
            <a:off x="539749" y="1807200"/>
            <a:ext cx="6688800" cy="3790325"/>
          </a:xfrm>
        </p:spPr>
        <p:txBody>
          <a:bodyPr anchor="t" anchorCtr="0"/>
          <a:lstStyle>
            <a:lvl1pPr algn="l">
              <a:defRPr sz="5400">
                <a:solidFill>
                  <a:schemeClr val="bg1"/>
                </a:solidFill>
              </a:defRPr>
            </a:lvl1pPr>
          </a:lstStyle>
          <a:p>
            <a:r>
              <a:rPr lang="da-DK" dirty="0"/>
              <a:t>Klik for at tilføje titel</a:t>
            </a:r>
          </a:p>
        </p:txBody>
      </p:sp>
      <p:sp>
        <p:nvSpPr>
          <p:cNvPr id="3" name="Subtitle 2"/>
          <p:cNvSpPr>
            <a:spLocks noGrp="1"/>
          </p:cNvSpPr>
          <p:nvPr>
            <p:ph type="subTitle" idx="1" hasCustomPrompt="1"/>
          </p:nvPr>
        </p:nvSpPr>
        <p:spPr bwMode="white">
          <a:xfrm>
            <a:off x="539748" y="539749"/>
            <a:ext cx="6688800" cy="468000"/>
          </a:xfrm>
        </p:spPr>
        <p:txBody>
          <a:bodyPr>
            <a:noAutofit/>
          </a:bodyPr>
          <a:lstStyle>
            <a:lvl1pPr marL="0" indent="0" algn="l">
              <a:spcBef>
                <a:spcPts val="0"/>
              </a:spcBef>
              <a:spcAft>
                <a:spcPts val="0"/>
              </a:spcAft>
              <a:buFont typeface="Roboto Light" panose="02000000000000000000" pitchFamily="2" charset="0"/>
              <a:buChar char="​"/>
              <a:defRPr sz="2400" b="0" cap="all" baseline="0">
                <a:solidFill>
                  <a:schemeClr val="bg1"/>
                </a:solidFill>
              </a:defRPr>
            </a:lvl1pPr>
            <a:lvl2pPr marL="0" indent="0" algn="l">
              <a:buFont typeface="Roboto Light" panose="02000000000000000000" pitchFamily="2" charset="0"/>
              <a:buNone/>
              <a:defRPr sz="2400" b="0">
                <a:solidFill>
                  <a:schemeClr val="bg1"/>
                </a:solidFill>
              </a:defRPr>
            </a:lvl2pPr>
            <a:lvl3pPr marL="0" indent="0" algn="l">
              <a:buFont typeface="Roboto Light" panose="02000000000000000000" pitchFamily="2" charset="0"/>
              <a:buChar char="​"/>
              <a:defRPr sz="2400" b="0">
                <a:solidFill>
                  <a:schemeClr val="bg1"/>
                </a:solidFill>
              </a:defRPr>
            </a:lvl3pPr>
            <a:lvl4pPr marL="0" indent="0" algn="l">
              <a:buFont typeface="Roboto Light" panose="02000000000000000000" pitchFamily="2" charset="0"/>
              <a:buChar char="​"/>
              <a:defRPr sz="2400" b="0">
                <a:solidFill>
                  <a:schemeClr val="bg1"/>
                </a:solidFill>
              </a:defRPr>
            </a:lvl4pPr>
            <a:lvl5pPr marL="0" indent="0" algn="l">
              <a:buFont typeface="Roboto Light" panose="02000000000000000000" pitchFamily="2" charset="0"/>
              <a:buChar char="​"/>
              <a:defRPr sz="2400" b="0">
                <a:solidFill>
                  <a:schemeClr val="bg1"/>
                </a:solidFill>
              </a:defRPr>
            </a:lvl5pPr>
            <a:lvl6pPr marL="0" indent="0" algn="l">
              <a:buFont typeface="Roboto Light" panose="02000000000000000000" pitchFamily="2" charset="0"/>
              <a:buChar char="​"/>
              <a:defRPr sz="2400" b="0">
                <a:solidFill>
                  <a:schemeClr val="bg1"/>
                </a:solidFill>
              </a:defRPr>
            </a:lvl6pPr>
            <a:lvl7pPr marL="0" indent="0" algn="l">
              <a:buFont typeface="Roboto Light" panose="02000000000000000000" pitchFamily="2" charset="0"/>
              <a:buChar char="​"/>
              <a:defRPr sz="2400" b="0">
                <a:solidFill>
                  <a:schemeClr val="bg1"/>
                </a:solidFill>
              </a:defRPr>
            </a:lvl7pPr>
            <a:lvl8pPr marL="0" indent="0" algn="l">
              <a:buFont typeface="Roboto Light" panose="02000000000000000000" pitchFamily="2" charset="0"/>
              <a:buChar char="​"/>
              <a:defRPr sz="2400" b="0">
                <a:solidFill>
                  <a:schemeClr val="bg1"/>
                </a:solidFill>
              </a:defRPr>
            </a:lvl8pPr>
            <a:lvl9pPr marL="0" indent="0" algn="l">
              <a:buFont typeface="Roboto Light" panose="02000000000000000000" pitchFamily="2" charset="0"/>
              <a:buChar char="​"/>
              <a:tabLst/>
              <a:defRPr sz="2400" b="0">
                <a:solidFill>
                  <a:schemeClr val="bg1"/>
                </a:solidFill>
              </a:defRPr>
            </a:lvl9pPr>
          </a:lstStyle>
          <a:p>
            <a:r>
              <a:rPr lang="da-DK" dirty="0"/>
              <a:t>Klik for at tilføje tidspunkt 12.00 - 13.00</a:t>
            </a:r>
          </a:p>
        </p:txBody>
      </p:sp>
    </p:spTree>
    <p:extLst>
      <p:ext uri="{BB962C8B-B14F-4D97-AF65-F5344CB8AC3E}">
        <p14:creationId xmlns:p14="http://schemas.microsoft.com/office/powerpoint/2010/main" val="3771483492"/>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reaker og lyst billede">
    <p:bg>
      <p:bgRef idx="1001">
        <a:schemeClr val="bg1"/>
      </p:bgRef>
    </p:bg>
    <p:spTree>
      <p:nvGrpSpPr>
        <p:cNvPr id="1" name=""/>
        <p:cNvGrpSpPr/>
        <p:nvPr/>
      </p:nvGrpSpPr>
      <p:grpSpPr>
        <a:xfrm>
          <a:off x="0" y="0"/>
          <a:ext cx="0" cy="0"/>
          <a:chOff x="0" y="0"/>
          <a:chExt cx="0" cy="0"/>
        </a:xfrm>
      </p:grpSpPr>
      <p:sp>
        <p:nvSpPr>
          <p:cNvPr id="8" name="Date Placeholder 6" hidden="1">
            <a:extLst>
              <a:ext uri="{FF2B5EF4-FFF2-40B4-BE49-F238E27FC236}">
                <a16:creationId xmlns:a16="http://schemas.microsoft.com/office/drawing/2014/main" id="{EC4984FD-C954-4704-8EAD-D63D90C9952D}"/>
              </a:ext>
            </a:extLst>
          </p:cNvPr>
          <p:cNvSpPr>
            <a:spLocks noGrp="1"/>
          </p:cNvSpPr>
          <p:nvPr>
            <p:ph type="dt" sz="half" idx="15"/>
          </p:nvPr>
        </p:nvSpPr>
        <p:spPr>
          <a:xfrm>
            <a:off x="0" y="6858000"/>
            <a:ext cx="0" cy="0"/>
          </a:xfrm>
        </p:spPr>
        <p:txBody>
          <a:bodyPr/>
          <a:lstStyle>
            <a:lvl1pPr>
              <a:defRPr sz="100">
                <a:noFill/>
              </a:defRPr>
            </a:lvl1pPr>
          </a:lstStyle>
          <a:p>
            <a:fld id="{2BACAE88-AB74-4B63-B8B7-9BD5A7B128CA}" type="datetime1">
              <a:rPr lang="da-DK" smtClean="0"/>
              <a:t>11-09-2024</a:t>
            </a:fld>
            <a:endParaRPr lang="da-DK" dirty="0"/>
          </a:p>
        </p:txBody>
      </p:sp>
      <p:sp>
        <p:nvSpPr>
          <p:cNvPr id="9" name="Footer Placeholder 8" hidden="1">
            <a:extLst>
              <a:ext uri="{FF2B5EF4-FFF2-40B4-BE49-F238E27FC236}">
                <a16:creationId xmlns:a16="http://schemas.microsoft.com/office/drawing/2014/main" id="{E9C8E5B9-7CE0-43DA-AD39-74ECF3AC709B}"/>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10" name="Slide Number Placeholder 10" hidden="1">
            <a:extLst>
              <a:ext uri="{FF2B5EF4-FFF2-40B4-BE49-F238E27FC236}">
                <a16:creationId xmlns:a16="http://schemas.microsoft.com/office/drawing/2014/main" id="{DA38F4F7-EE53-4B48-8A78-570C0E71009D}"/>
              </a:ext>
            </a:extLst>
          </p:cNvPr>
          <p:cNvSpPr>
            <a:spLocks noGrp="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2" name="Baggrund hvid">
            <a:extLst>
              <a:ext uri="{FF2B5EF4-FFF2-40B4-BE49-F238E27FC236}">
                <a16:creationId xmlns:a16="http://schemas.microsoft.com/office/drawing/2014/main" id="{E764366A-3CA0-4CFA-8769-F5FFBCD85175}"/>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11" name="Picture Placeholder 7">
            <a:extLst>
              <a:ext uri="{FF2B5EF4-FFF2-40B4-BE49-F238E27FC236}">
                <a16:creationId xmlns:a16="http://schemas.microsoft.com/office/drawing/2014/main" id="{28F853F4-C374-4D38-A933-0C392D11B29E}"/>
              </a:ext>
            </a:extLst>
          </p:cNvPr>
          <p:cNvSpPr>
            <a:spLocks noGrp="1"/>
          </p:cNvSpPr>
          <p:nvPr>
            <p:ph type="pic" sz="quarter" idx="13" hasCustomPrompt="1"/>
          </p:nvPr>
        </p:nvSpPr>
        <p:spPr>
          <a:xfrm>
            <a:off x="0" y="-1"/>
            <a:ext cx="12193200" cy="6861600"/>
          </a:xfrm>
          <a:solidFill>
            <a:schemeClr val="accent6"/>
          </a:solidFill>
        </p:spPr>
        <p:txBody>
          <a:bodyPr lIns="144000" tIns="108000"/>
          <a:lstStyle>
            <a:lvl1pPr marL="0" indent="0" algn="l">
              <a:buNone/>
              <a:defRPr sz="1600"/>
            </a:lvl1pPr>
          </a:lstStyle>
          <a:p>
            <a:r>
              <a:rPr lang="da-DK" dirty="0"/>
              <a:t>Klik på rammen for at indsætte et billede ved at gå i fanen Indsæt, billeder</a:t>
            </a:r>
          </a:p>
        </p:txBody>
      </p:sp>
      <p:sp>
        <p:nvSpPr>
          <p:cNvPr id="16" name="Text Placeholder logo">
            <a:extLst>
              <a:ext uri="{FF2B5EF4-FFF2-40B4-BE49-F238E27FC236}">
                <a16:creationId xmlns:a16="http://schemas.microsoft.com/office/drawing/2014/main" id="{0C4BD645-1DF6-4DC2-973B-7A08063FFCEF}"/>
              </a:ext>
            </a:extLst>
          </p:cNvPr>
          <p:cNvSpPr>
            <a:spLocks noGrp="1"/>
          </p:cNvSpPr>
          <p:nvPr>
            <p:ph type="body" sz="quarter" idx="18" hasCustomPrompt="1"/>
          </p:nvPr>
        </p:nvSpPr>
        <p:spPr>
          <a:xfrm>
            <a:off x="540000" y="5968800"/>
            <a:ext cx="1465200" cy="360000"/>
          </a:xfrm>
          <a:blipFill>
            <a:blip r:embed="rId2" cstate="screen">
              <a:extLst>
                <a:ext uri="{28A0092B-C50C-407E-A947-70E740481C1C}">
                  <a14:useLocalDpi xmlns:a14="http://schemas.microsoft.com/office/drawing/2010/main"/>
                </a:ext>
              </a:extLst>
            </a:blip>
            <a:stretch>
              <a:fillRect/>
            </a:stretch>
          </a:blipFill>
        </p:spPr>
        <p:txBody>
          <a:bodyPr>
            <a:normAutofit/>
          </a:bodyPr>
          <a:lstStyle>
            <a:lvl1pPr marL="0" indent="0">
              <a:buNone/>
              <a:defRPr sz="100">
                <a:noFill/>
              </a:defRPr>
            </a:lvl1pPr>
          </a:lstStyle>
          <a:p>
            <a:pPr lvl="0"/>
            <a:r>
              <a:rPr lang="da-DK" dirty="0"/>
              <a:t>.</a:t>
            </a:r>
          </a:p>
        </p:txBody>
      </p:sp>
      <p:sp>
        <p:nvSpPr>
          <p:cNvPr id="2" name="Title 1"/>
          <p:cNvSpPr>
            <a:spLocks noGrp="1"/>
          </p:cNvSpPr>
          <p:nvPr>
            <p:ph type="ctrTitle" hasCustomPrompt="1"/>
          </p:nvPr>
        </p:nvSpPr>
        <p:spPr bwMode="white">
          <a:xfrm>
            <a:off x="539749" y="1807200"/>
            <a:ext cx="6688800" cy="3790325"/>
          </a:xfrm>
        </p:spPr>
        <p:txBody>
          <a:bodyPr anchor="t" anchorCtr="0"/>
          <a:lstStyle>
            <a:lvl1pPr algn="l">
              <a:defRPr sz="5400">
                <a:solidFill>
                  <a:schemeClr val="tx1"/>
                </a:solidFill>
              </a:defRPr>
            </a:lvl1pPr>
          </a:lstStyle>
          <a:p>
            <a:r>
              <a:rPr lang="da-DK" dirty="0"/>
              <a:t>Klik for at tilføje titel</a:t>
            </a:r>
          </a:p>
        </p:txBody>
      </p:sp>
      <p:sp>
        <p:nvSpPr>
          <p:cNvPr id="3" name="Subtitle 2"/>
          <p:cNvSpPr>
            <a:spLocks noGrp="1"/>
          </p:cNvSpPr>
          <p:nvPr>
            <p:ph type="subTitle" idx="1" hasCustomPrompt="1"/>
          </p:nvPr>
        </p:nvSpPr>
        <p:spPr bwMode="white">
          <a:xfrm>
            <a:off x="539748" y="539749"/>
            <a:ext cx="6688800" cy="468000"/>
          </a:xfrm>
        </p:spPr>
        <p:txBody>
          <a:bodyPr>
            <a:noAutofit/>
          </a:bodyPr>
          <a:lstStyle>
            <a:lvl1pPr marL="0" indent="0" algn="l">
              <a:spcBef>
                <a:spcPts val="0"/>
              </a:spcBef>
              <a:spcAft>
                <a:spcPts val="0"/>
              </a:spcAft>
              <a:buFont typeface="Roboto Light" panose="02000000000000000000" pitchFamily="2" charset="0"/>
              <a:buChar char="​"/>
              <a:defRPr sz="2400" b="0" cap="all" baseline="0">
                <a:solidFill>
                  <a:schemeClr val="tx1"/>
                </a:solidFill>
              </a:defRPr>
            </a:lvl1pPr>
            <a:lvl2pPr marL="0" indent="0" algn="l">
              <a:buFont typeface="Roboto Light" panose="02000000000000000000" pitchFamily="2" charset="0"/>
              <a:buNone/>
              <a:defRPr sz="2400" b="0">
                <a:solidFill>
                  <a:schemeClr val="bg1"/>
                </a:solidFill>
              </a:defRPr>
            </a:lvl2pPr>
            <a:lvl3pPr marL="0" indent="0" algn="l">
              <a:buFont typeface="Roboto Light" panose="02000000000000000000" pitchFamily="2" charset="0"/>
              <a:buChar char="​"/>
              <a:defRPr sz="2400" b="0">
                <a:solidFill>
                  <a:schemeClr val="bg1"/>
                </a:solidFill>
              </a:defRPr>
            </a:lvl3pPr>
            <a:lvl4pPr marL="0" indent="0" algn="l">
              <a:buFont typeface="Roboto Light" panose="02000000000000000000" pitchFamily="2" charset="0"/>
              <a:buChar char="​"/>
              <a:defRPr sz="2400" b="0">
                <a:solidFill>
                  <a:schemeClr val="bg1"/>
                </a:solidFill>
              </a:defRPr>
            </a:lvl4pPr>
            <a:lvl5pPr marL="0" indent="0" algn="l">
              <a:buFont typeface="Roboto Light" panose="02000000000000000000" pitchFamily="2" charset="0"/>
              <a:buChar char="​"/>
              <a:defRPr sz="2400" b="0">
                <a:solidFill>
                  <a:schemeClr val="bg1"/>
                </a:solidFill>
              </a:defRPr>
            </a:lvl5pPr>
            <a:lvl6pPr marL="0" indent="0" algn="l">
              <a:buFont typeface="Roboto Light" panose="02000000000000000000" pitchFamily="2" charset="0"/>
              <a:buChar char="​"/>
              <a:defRPr sz="2400" b="0">
                <a:solidFill>
                  <a:schemeClr val="bg1"/>
                </a:solidFill>
              </a:defRPr>
            </a:lvl6pPr>
            <a:lvl7pPr marL="0" indent="0" algn="l">
              <a:buFont typeface="Roboto Light" panose="02000000000000000000" pitchFamily="2" charset="0"/>
              <a:buChar char="​"/>
              <a:defRPr sz="2400" b="0">
                <a:solidFill>
                  <a:schemeClr val="bg1"/>
                </a:solidFill>
              </a:defRPr>
            </a:lvl7pPr>
            <a:lvl8pPr marL="0" indent="0" algn="l">
              <a:buFont typeface="Roboto Light" panose="02000000000000000000" pitchFamily="2" charset="0"/>
              <a:buChar char="​"/>
              <a:defRPr sz="2400" b="0">
                <a:solidFill>
                  <a:schemeClr val="bg1"/>
                </a:solidFill>
              </a:defRPr>
            </a:lvl8pPr>
            <a:lvl9pPr marL="0" indent="0" algn="l">
              <a:buFont typeface="Roboto Light" panose="02000000000000000000" pitchFamily="2" charset="0"/>
              <a:buChar char="​"/>
              <a:tabLst/>
              <a:defRPr sz="2400" b="0">
                <a:solidFill>
                  <a:schemeClr val="bg1"/>
                </a:solidFill>
              </a:defRPr>
            </a:lvl9pPr>
          </a:lstStyle>
          <a:p>
            <a:r>
              <a:rPr lang="da-DK" dirty="0"/>
              <a:t>Klik for at tilføje tidspunkt 12.00 - 13.00</a:t>
            </a:r>
          </a:p>
        </p:txBody>
      </p:sp>
    </p:spTree>
    <p:extLst>
      <p:ext uri="{BB962C8B-B14F-4D97-AF65-F5344CB8AC3E}">
        <p14:creationId xmlns:p14="http://schemas.microsoft.com/office/powerpoint/2010/main" val="2505249668"/>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 og 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noProof="0" dirty="0"/>
              <a:t>Klik for at tilføje titel</a:t>
            </a:r>
          </a:p>
        </p:txBody>
      </p:sp>
      <p:sp>
        <p:nvSpPr>
          <p:cNvPr id="3" name="Content Placeholder 2"/>
          <p:cNvSpPr>
            <a:spLocks noGrp="1"/>
          </p:cNvSpPr>
          <p:nvPr>
            <p:ph idx="1" hasCustomPrompt="1"/>
          </p:nvPr>
        </p:nvSpPr>
        <p:spPr/>
        <p:txBody>
          <a:bodyPr/>
          <a:lstStyle>
            <a:lvl1pPr>
              <a:buClr>
                <a:schemeClr val="accent1"/>
              </a:buClr>
              <a:defRPr sz="1800"/>
            </a:lvl1pPr>
            <a:lvl2pPr>
              <a:buClr>
                <a:schemeClr val="accent1"/>
              </a:buClr>
              <a:defRPr/>
            </a:lvl2pPr>
            <a:lvl3pPr>
              <a:buClr>
                <a:schemeClr val="accent1"/>
              </a:buClr>
              <a:defRPr/>
            </a:lvl3pPr>
            <a:lvl4pPr>
              <a:defRPr/>
            </a:lvl4pPr>
            <a:lvl5pPr>
              <a:defRPr/>
            </a:lvl5pPr>
            <a:lvl6pPr>
              <a:buClr>
                <a:schemeClr val="accent1"/>
              </a:buClr>
              <a:defRPr/>
            </a:lvl6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9</a:t>
            </a:r>
          </a:p>
        </p:txBody>
      </p:sp>
      <p:sp>
        <p:nvSpPr>
          <p:cNvPr id="7" name="Text Placeholder 16">
            <a:extLst>
              <a:ext uri="{FF2B5EF4-FFF2-40B4-BE49-F238E27FC236}">
                <a16:creationId xmlns:a16="http://schemas.microsoft.com/office/drawing/2014/main" id="{3CDE107F-B0FC-4F0D-8C00-62FA1D56F3E6}"/>
              </a:ext>
            </a:extLst>
          </p:cNvPr>
          <p:cNvSpPr>
            <a:spLocks noGrp="1"/>
          </p:cNvSpPr>
          <p:nvPr>
            <p:ph type="body" sz="quarter" idx="17" hasCustomPrompt="1"/>
          </p:nvPr>
        </p:nvSpPr>
        <p:spPr>
          <a:xfrm>
            <a:off x="540000" y="5778000"/>
            <a:ext cx="11112632" cy="180725"/>
          </a:xfrm>
        </p:spPr>
        <p:txBody>
          <a:bodyPr anchor="b" anchorCtr="0"/>
          <a:lstStyle>
            <a:lvl1pPr marL="0" indent="0" algn="r">
              <a:spcAft>
                <a:spcPts val="300"/>
              </a:spcAft>
              <a:buFont typeface="Roboto Light" panose="02000000000000000000" pitchFamily="2" charset="0"/>
              <a:buNone/>
              <a:defRPr sz="800" i="0"/>
            </a:lvl1pPr>
            <a:lvl2pPr marL="0" indent="0">
              <a:spcAft>
                <a:spcPts val="0"/>
              </a:spcAft>
              <a:buFont typeface="Roboto Light" panose="02000000000000000000" pitchFamily="2" charset="0"/>
              <a:buNone/>
              <a:defRPr/>
            </a:lvl2pPr>
            <a:lvl3pPr marL="0" indent="0">
              <a:spcAft>
                <a:spcPts val="0"/>
              </a:spcAft>
              <a:buFont typeface="Roboto Light" panose="02000000000000000000" pitchFamily="2" charset="0"/>
              <a:buNone/>
              <a:defRPr/>
            </a:lvl3pPr>
            <a:lvl4pPr marL="0" indent="0">
              <a:spcAft>
                <a:spcPts val="0"/>
              </a:spcAft>
              <a:buFont typeface="Roboto Light" panose="02000000000000000000" pitchFamily="2" charset="0"/>
              <a:buNone/>
              <a:defRPr/>
            </a:lvl4pPr>
            <a:lvl5pPr marL="0" indent="0">
              <a:buFont typeface="Roboto Light" panose="02000000000000000000" pitchFamily="2" charset="0"/>
              <a:buNone/>
              <a:defRPr/>
            </a:lvl5pPr>
          </a:lstStyle>
          <a:p>
            <a:pPr lvl="0"/>
            <a:r>
              <a:rPr lang="da-DK" dirty="0"/>
              <a:t>Klik for at tilføje note</a:t>
            </a:r>
          </a:p>
        </p:txBody>
      </p:sp>
      <p:sp>
        <p:nvSpPr>
          <p:cNvPr id="4" name="Date Placeholder 3">
            <a:extLst>
              <a:ext uri="{FF2B5EF4-FFF2-40B4-BE49-F238E27FC236}">
                <a16:creationId xmlns:a16="http://schemas.microsoft.com/office/drawing/2014/main" id="{0336B46B-431A-45E3-BDA2-9BE58C04AA29}"/>
              </a:ext>
            </a:extLst>
          </p:cNvPr>
          <p:cNvSpPr>
            <a:spLocks noGrp="1"/>
          </p:cNvSpPr>
          <p:nvPr>
            <p:ph type="dt" sz="half" idx="18"/>
          </p:nvPr>
        </p:nvSpPr>
        <p:spPr/>
        <p:txBody>
          <a:bodyPr/>
          <a:lstStyle/>
          <a:p>
            <a:fld id="{20DD3A61-245B-4AB2-9297-A5FE2AB2F6D3}" type="datetime1">
              <a:rPr lang="da-DK" smtClean="0"/>
              <a:t>11-09-2024</a:t>
            </a:fld>
            <a:endParaRPr lang="da-DK" dirty="0"/>
          </a:p>
        </p:txBody>
      </p:sp>
      <p:sp>
        <p:nvSpPr>
          <p:cNvPr id="5" name="Footer Placeholder 4">
            <a:extLst>
              <a:ext uri="{FF2B5EF4-FFF2-40B4-BE49-F238E27FC236}">
                <a16:creationId xmlns:a16="http://schemas.microsoft.com/office/drawing/2014/main" id="{95E7A108-1C35-47C8-8D52-5226F3592FF9}"/>
              </a:ext>
            </a:extLst>
          </p:cNvPr>
          <p:cNvSpPr>
            <a:spLocks noGrp="1"/>
          </p:cNvSpPr>
          <p:nvPr>
            <p:ph type="ftr" sz="quarter" idx="19"/>
          </p:nvPr>
        </p:nvSpPr>
        <p:spPr/>
        <p:txBody>
          <a:bodyPr/>
          <a:lstStyle/>
          <a:p>
            <a:endParaRPr lang="da-DK" dirty="0"/>
          </a:p>
        </p:txBody>
      </p:sp>
      <p:sp>
        <p:nvSpPr>
          <p:cNvPr id="6" name="Slide Number Placeholder 5">
            <a:extLst>
              <a:ext uri="{FF2B5EF4-FFF2-40B4-BE49-F238E27FC236}">
                <a16:creationId xmlns:a16="http://schemas.microsoft.com/office/drawing/2014/main" id="{CA1830E8-10BD-40A8-ADA8-9C6ED7AAE0E3}"/>
              </a:ext>
            </a:extLst>
          </p:cNvPr>
          <p:cNvSpPr>
            <a:spLocks noGrp="1"/>
          </p:cNvSpPr>
          <p:nvPr>
            <p:ph type="sldNum" sz="quarter" idx="20"/>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7310111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og bredt bille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da-DK" noProof="0" dirty="0"/>
              <a:t>Klik for at tilføje titel</a:t>
            </a:r>
          </a:p>
        </p:txBody>
      </p:sp>
      <p:sp>
        <p:nvSpPr>
          <p:cNvPr id="7" name="Picture Placeholder 3">
            <a:extLst>
              <a:ext uri="{FF2B5EF4-FFF2-40B4-BE49-F238E27FC236}">
                <a16:creationId xmlns:a16="http://schemas.microsoft.com/office/drawing/2014/main" id="{C3740E63-FE5A-40EF-8F52-2CDC77D09BCF}"/>
              </a:ext>
            </a:extLst>
          </p:cNvPr>
          <p:cNvSpPr>
            <a:spLocks noGrp="1"/>
          </p:cNvSpPr>
          <p:nvPr>
            <p:ph type="pic" sz="quarter" idx="14" hasCustomPrompt="1"/>
          </p:nvPr>
        </p:nvSpPr>
        <p:spPr>
          <a:xfrm>
            <a:off x="540000" y="1807200"/>
            <a:ext cx="11113200" cy="3978000"/>
          </a:xfrm>
        </p:spPr>
        <p:txBody>
          <a:bodyPr tIns="648000" anchor="ctr" anchorCtr="0"/>
          <a:lstStyle>
            <a:lvl1pPr marL="0" indent="0" algn="ctr">
              <a:buNone/>
              <a:defRPr sz="1600"/>
            </a:lvl1pPr>
          </a:lstStyle>
          <a:p>
            <a:r>
              <a:rPr lang="da-DK" noProof="0" dirty="0"/>
              <a:t>Klik for at indsætte billede</a:t>
            </a:r>
          </a:p>
        </p:txBody>
      </p:sp>
      <p:sp>
        <p:nvSpPr>
          <p:cNvPr id="8" name="Date Placeholder 7">
            <a:extLst>
              <a:ext uri="{FF2B5EF4-FFF2-40B4-BE49-F238E27FC236}">
                <a16:creationId xmlns:a16="http://schemas.microsoft.com/office/drawing/2014/main" id="{8A09BDC5-4020-4BF2-8413-D7CAF757DE16}"/>
              </a:ext>
            </a:extLst>
          </p:cNvPr>
          <p:cNvSpPr>
            <a:spLocks noGrp="1"/>
          </p:cNvSpPr>
          <p:nvPr>
            <p:ph type="dt" sz="half" idx="15"/>
          </p:nvPr>
        </p:nvSpPr>
        <p:spPr/>
        <p:txBody>
          <a:bodyPr/>
          <a:lstStyle/>
          <a:p>
            <a:fld id="{2A1EBAC8-BC19-4132-805B-2AAD06B4E1C3}" type="datetime1">
              <a:rPr lang="da-DK" smtClean="0"/>
              <a:t>11-09-2024</a:t>
            </a:fld>
            <a:endParaRPr lang="da-DK" dirty="0"/>
          </a:p>
        </p:txBody>
      </p:sp>
      <p:sp>
        <p:nvSpPr>
          <p:cNvPr id="9" name="Footer Placeholder 8">
            <a:extLst>
              <a:ext uri="{FF2B5EF4-FFF2-40B4-BE49-F238E27FC236}">
                <a16:creationId xmlns:a16="http://schemas.microsoft.com/office/drawing/2014/main" id="{784EB3D0-5E90-412B-8920-2F93CFA9EA67}"/>
              </a:ext>
            </a:extLst>
          </p:cNvPr>
          <p:cNvSpPr>
            <a:spLocks noGrp="1"/>
          </p:cNvSpPr>
          <p:nvPr>
            <p:ph type="ftr" sz="quarter" idx="16"/>
          </p:nvPr>
        </p:nvSpPr>
        <p:spPr/>
        <p:txBody>
          <a:bodyPr/>
          <a:lstStyle/>
          <a:p>
            <a:endParaRPr lang="da-DK" dirty="0"/>
          </a:p>
        </p:txBody>
      </p:sp>
      <p:sp>
        <p:nvSpPr>
          <p:cNvPr id="10" name="Slide Number Placeholder 9">
            <a:extLst>
              <a:ext uri="{FF2B5EF4-FFF2-40B4-BE49-F238E27FC236}">
                <a16:creationId xmlns:a16="http://schemas.microsoft.com/office/drawing/2014/main" id="{199B1F12-E424-447F-824A-62C8425AB471}"/>
              </a:ext>
            </a:extLst>
          </p:cNvPr>
          <p:cNvSpPr>
            <a:spLocks noGrp="1"/>
          </p:cNvSpPr>
          <p:nvPr>
            <p:ph type="sldNum" sz="quarter" idx="17"/>
          </p:nvPr>
        </p:nvSpPr>
        <p:spPr/>
        <p:txBody>
          <a:bodyPr/>
          <a:lstStyle/>
          <a:p>
            <a:fld id="{24C8C45C-947F-4981-8B3F-4F32E973C901}" type="slidenum">
              <a:rPr lang="da-DK" smtClean="0"/>
              <a:pPr/>
              <a:t>‹nr.›</a:t>
            </a:fld>
            <a:endParaRPr lang="da-DK" dirty="0"/>
          </a:p>
        </p:txBody>
      </p:sp>
      <p:sp>
        <p:nvSpPr>
          <p:cNvPr id="11" name="Text Placeholder 16">
            <a:extLst>
              <a:ext uri="{FF2B5EF4-FFF2-40B4-BE49-F238E27FC236}">
                <a16:creationId xmlns:a16="http://schemas.microsoft.com/office/drawing/2014/main" id="{E1C8EBA3-3329-437F-B998-93F4BACEB1BA}"/>
              </a:ext>
            </a:extLst>
          </p:cNvPr>
          <p:cNvSpPr>
            <a:spLocks noGrp="1"/>
          </p:cNvSpPr>
          <p:nvPr>
            <p:ph type="body" sz="quarter" idx="18" hasCustomPrompt="1"/>
          </p:nvPr>
        </p:nvSpPr>
        <p:spPr>
          <a:xfrm>
            <a:off x="540000" y="5778000"/>
            <a:ext cx="11112632" cy="180725"/>
          </a:xfrm>
        </p:spPr>
        <p:txBody>
          <a:bodyPr anchor="b" anchorCtr="0"/>
          <a:lstStyle>
            <a:lvl1pPr marL="0" indent="0" algn="r">
              <a:spcAft>
                <a:spcPts val="300"/>
              </a:spcAft>
              <a:buFont typeface="Roboto Light" panose="02000000000000000000" pitchFamily="2" charset="0"/>
              <a:buNone/>
              <a:defRPr sz="800" i="0"/>
            </a:lvl1pPr>
            <a:lvl2pPr marL="0" indent="0">
              <a:spcAft>
                <a:spcPts val="0"/>
              </a:spcAft>
              <a:buFont typeface="Roboto Light" panose="02000000000000000000" pitchFamily="2" charset="0"/>
              <a:buNone/>
              <a:defRPr/>
            </a:lvl2pPr>
            <a:lvl3pPr marL="0" indent="0">
              <a:spcAft>
                <a:spcPts val="0"/>
              </a:spcAft>
              <a:buFont typeface="Roboto Light" panose="02000000000000000000" pitchFamily="2" charset="0"/>
              <a:buNone/>
              <a:defRPr/>
            </a:lvl3pPr>
            <a:lvl4pPr marL="0" indent="0">
              <a:spcAft>
                <a:spcPts val="0"/>
              </a:spcAft>
              <a:buFont typeface="Roboto Light" panose="02000000000000000000" pitchFamily="2" charset="0"/>
              <a:buNone/>
              <a:defRPr/>
            </a:lvl4pPr>
            <a:lvl5pPr marL="0" indent="0">
              <a:buFont typeface="Roboto Light" panose="02000000000000000000" pitchFamily="2" charset="0"/>
              <a:buNone/>
              <a:defRPr/>
            </a:lvl5pPr>
          </a:lstStyle>
          <a:p>
            <a:pPr lvl="0"/>
            <a:r>
              <a:rPr lang="da-DK" dirty="0"/>
              <a:t>Klik for at tilføje note</a:t>
            </a:r>
          </a:p>
        </p:txBody>
      </p:sp>
    </p:spTree>
    <p:extLst>
      <p:ext uri="{BB962C8B-B14F-4D97-AF65-F5344CB8AC3E}">
        <p14:creationId xmlns:p14="http://schemas.microsoft.com/office/powerpoint/2010/main" val="757924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o 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da-DK" noProof="0" dirty="0"/>
              <a:t>Klik for at tilføje titel</a:t>
            </a:r>
          </a:p>
        </p:txBody>
      </p:sp>
      <p:sp>
        <p:nvSpPr>
          <p:cNvPr id="3" name="Content Placeholder 2"/>
          <p:cNvSpPr>
            <a:spLocks noGrp="1"/>
          </p:cNvSpPr>
          <p:nvPr>
            <p:ph idx="1" hasCustomPrompt="1"/>
          </p:nvPr>
        </p:nvSpPr>
        <p:spPr>
          <a:xfrm>
            <a:off x="539999" y="1800000"/>
            <a:ext cx="5374800" cy="3797525"/>
          </a:xfrm>
        </p:spPr>
        <p:txBody>
          <a:bodyPr/>
          <a:lstStyle>
            <a:lvl1pPr>
              <a:defRPr/>
            </a:lvl1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6274800" y="1807200"/>
            <a:ext cx="5374800" cy="3798000"/>
          </a:xfrm>
        </p:spPr>
        <p:txBody>
          <a:bodyPr/>
          <a:lstStyle>
            <a:lvl1pPr>
              <a:defRPr/>
            </a:lvl1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9</a:t>
            </a:r>
          </a:p>
        </p:txBody>
      </p:sp>
      <p:sp>
        <p:nvSpPr>
          <p:cNvPr id="8" name="Date Placeholder 7">
            <a:extLst>
              <a:ext uri="{FF2B5EF4-FFF2-40B4-BE49-F238E27FC236}">
                <a16:creationId xmlns:a16="http://schemas.microsoft.com/office/drawing/2014/main" id="{13221374-0C34-4A57-955A-4ED274510034}"/>
              </a:ext>
            </a:extLst>
          </p:cNvPr>
          <p:cNvSpPr>
            <a:spLocks noGrp="1"/>
          </p:cNvSpPr>
          <p:nvPr>
            <p:ph type="dt" sz="half" idx="10"/>
          </p:nvPr>
        </p:nvSpPr>
        <p:spPr/>
        <p:txBody>
          <a:bodyPr/>
          <a:lstStyle/>
          <a:p>
            <a:fld id="{37B8584C-26A9-409D-83C2-93F31F1C83E5}" type="datetime1">
              <a:rPr lang="da-DK" smtClean="0"/>
              <a:t>11-09-2024</a:t>
            </a:fld>
            <a:endParaRPr lang="da-DK" dirty="0"/>
          </a:p>
        </p:txBody>
      </p:sp>
      <p:sp>
        <p:nvSpPr>
          <p:cNvPr id="9" name="Footer Placeholder 8">
            <a:extLst>
              <a:ext uri="{FF2B5EF4-FFF2-40B4-BE49-F238E27FC236}">
                <a16:creationId xmlns:a16="http://schemas.microsoft.com/office/drawing/2014/main" id="{FB08F187-8F12-40F7-BF6C-97747D607DEE}"/>
              </a:ext>
            </a:extLst>
          </p:cNvPr>
          <p:cNvSpPr>
            <a:spLocks noGrp="1"/>
          </p:cNvSpPr>
          <p:nvPr>
            <p:ph type="ftr" sz="quarter" idx="11"/>
          </p:nvPr>
        </p:nvSpPr>
        <p:spPr/>
        <p:txBody>
          <a:bodyPr/>
          <a:lstStyle/>
          <a:p>
            <a:endParaRPr lang="da-DK" dirty="0"/>
          </a:p>
        </p:txBody>
      </p:sp>
      <p:sp>
        <p:nvSpPr>
          <p:cNvPr id="10" name="Slide Number Placeholder 9">
            <a:extLst>
              <a:ext uri="{FF2B5EF4-FFF2-40B4-BE49-F238E27FC236}">
                <a16:creationId xmlns:a16="http://schemas.microsoft.com/office/drawing/2014/main" id="{EF2BFB58-C09F-4656-B9F7-C2B94CEFC5E1}"/>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
        <p:nvSpPr>
          <p:cNvPr id="11" name="Text Placeholder note">
            <a:extLst>
              <a:ext uri="{FF2B5EF4-FFF2-40B4-BE49-F238E27FC236}">
                <a16:creationId xmlns:a16="http://schemas.microsoft.com/office/drawing/2014/main" id="{CC54F6AC-84DE-41A1-B767-5419707D11D8}"/>
              </a:ext>
            </a:extLst>
          </p:cNvPr>
          <p:cNvSpPr>
            <a:spLocks noGrp="1"/>
          </p:cNvSpPr>
          <p:nvPr>
            <p:ph type="body" sz="quarter" idx="17" hasCustomPrompt="1"/>
          </p:nvPr>
        </p:nvSpPr>
        <p:spPr>
          <a:xfrm>
            <a:off x="540000" y="5778000"/>
            <a:ext cx="11112632" cy="180725"/>
          </a:xfrm>
        </p:spPr>
        <p:txBody>
          <a:bodyPr anchor="b" anchorCtr="0"/>
          <a:lstStyle>
            <a:lvl1pPr marL="0" indent="0" algn="r">
              <a:spcAft>
                <a:spcPts val="300"/>
              </a:spcAft>
              <a:buFont typeface="Roboto Light" panose="02000000000000000000" pitchFamily="2" charset="0"/>
              <a:buNone/>
              <a:defRPr sz="800" i="0"/>
            </a:lvl1pPr>
            <a:lvl2pPr marL="0" indent="0">
              <a:spcAft>
                <a:spcPts val="0"/>
              </a:spcAft>
              <a:buFont typeface="Roboto Light" panose="02000000000000000000" pitchFamily="2" charset="0"/>
              <a:buNone/>
              <a:defRPr/>
            </a:lvl2pPr>
            <a:lvl3pPr marL="0" indent="0">
              <a:spcAft>
                <a:spcPts val="0"/>
              </a:spcAft>
              <a:buFont typeface="Roboto Light" panose="02000000000000000000" pitchFamily="2" charset="0"/>
              <a:buNone/>
              <a:defRPr/>
            </a:lvl3pPr>
            <a:lvl4pPr marL="0" indent="0">
              <a:spcAft>
                <a:spcPts val="0"/>
              </a:spcAft>
              <a:buFont typeface="Roboto Light" panose="02000000000000000000" pitchFamily="2" charset="0"/>
              <a:buNone/>
              <a:defRPr/>
            </a:lvl4pPr>
            <a:lvl5pPr marL="0" indent="0">
              <a:buFont typeface="Roboto Light" panose="02000000000000000000" pitchFamily="2" charset="0"/>
              <a:buNone/>
              <a:defRPr/>
            </a:lvl5pPr>
          </a:lstStyle>
          <a:p>
            <a:pPr lvl="0"/>
            <a:r>
              <a:rPr lang="da-DK" dirty="0"/>
              <a:t>Klik for at tilføje note</a:t>
            </a:r>
          </a:p>
        </p:txBody>
      </p:sp>
    </p:spTree>
    <p:extLst>
      <p:ext uri="{BB962C8B-B14F-4D97-AF65-F5344CB8AC3E}">
        <p14:creationId xmlns:p14="http://schemas.microsoft.com/office/powerpoint/2010/main" val="13709268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o indhold - baggrun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BD723DC-B331-48F0-8A4A-CF184C9DE2C4}"/>
              </a:ext>
            </a:extLst>
          </p:cNvPr>
          <p:cNvSpPr/>
          <p:nvPr userDrawn="1"/>
        </p:nvSpPr>
        <p:spPr>
          <a:xfrm>
            <a:off x="4362450" y="0"/>
            <a:ext cx="7829550" cy="6858000"/>
          </a:xfrm>
          <a:prstGeom prst="rect">
            <a:avLst/>
          </a:prstGeom>
          <a:solidFill>
            <a:srgbClr val="E5E9EB"/>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 name="Title 1"/>
          <p:cNvSpPr>
            <a:spLocks noGrp="1"/>
          </p:cNvSpPr>
          <p:nvPr>
            <p:ph type="title" hasCustomPrompt="1"/>
          </p:nvPr>
        </p:nvSpPr>
        <p:spPr/>
        <p:txBody>
          <a:bodyPr/>
          <a:lstStyle/>
          <a:p>
            <a:r>
              <a:rPr lang="da-DK" noProof="0" dirty="0"/>
              <a:t>Klik for at tilføje titel</a:t>
            </a:r>
          </a:p>
        </p:txBody>
      </p:sp>
      <p:sp>
        <p:nvSpPr>
          <p:cNvPr id="3" name="Content Placeholder 2"/>
          <p:cNvSpPr>
            <a:spLocks noGrp="1"/>
          </p:cNvSpPr>
          <p:nvPr>
            <p:ph idx="1" hasCustomPrompt="1"/>
          </p:nvPr>
        </p:nvSpPr>
        <p:spPr>
          <a:xfrm>
            <a:off x="539999" y="1800000"/>
            <a:ext cx="3463200" cy="3797525"/>
          </a:xfrm>
        </p:spPr>
        <p:txBody>
          <a:bodyPr/>
          <a:lstStyle>
            <a:lvl1pPr>
              <a:defRPr/>
            </a:lvl1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957763" y="1807200"/>
            <a:ext cx="6691837" cy="3798000"/>
          </a:xfrm>
        </p:spPr>
        <p:txBody>
          <a:bodyPr/>
          <a:lstStyle>
            <a:lvl1pPr>
              <a:defRPr/>
            </a:lvl1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9</a:t>
            </a:r>
          </a:p>
        </p:txBody>
      </p:sp>
      <p:sp>
        <p:nvSpPr>
          <p:cNvPr id="8" name="Date Placeholder 7">
            <a:extLst>
              <a:ext uri="{FF2B5EF4-FFF2-40B4-BE49-F238E27FC236}">
                <a16:creationId xmlns:a16="http://schemas.microsoft.com/office/drawing/2014/main" id="{13221374-0C34-4A57-955A-4ED274510034}"/>
              </a:ext>
            </a:extLst>
          </p:cNvPr>
          <p:cNvSpPr>
            <a:spLocks noGrp="1"/>
          </p:cNvSpPr>
          <p:nvPr>
            <p:ph type="dt" sz="half" idx="10"/>
          </p:nvPr>
        </p:nvSpPr>
        <p:spPr/>
        <p:txBody>
          <a:bodyPr/>
          <a:lstStyle/>
          <a:p>
            <a:fld id="{37B8584C-26A9-409D-83C2-93F31F1C83E5}" type="datetime1">
              <a:rPr lang="da-DK" smtClean="0"/>
              <a:t>11-09-2024</a:t>
            </a:fld>
            <a:endParaRPr lang="da-DK" dirty="0"/>
          </a:p>
        </p:txBody>
      </p:sp>
      <p:sp>
        <p:nvSpPr>
          <p:cNvPr id="9" name="Footer Placeholder 8">
            <a:extLst>
              <a:ext uri="{FF2B5EF4-FFF2-40B4-BE49-F238E27FC236}">
                <a16:creationId xmlns:a16="http://schemas.microsoft.com/office/drawing/2014/main" id="{FB08F187-8F12-40F7-BF6C-97747D607DEE}"/>
              </a:ext>
            </a:extLst>
          </p:cNvPr>
          <p:cNvSpPr>
            <a:spLocks noGrp="1"/>
          </p:cNvSpPr>
          <p:nvPr>
            <p:ph type="ftr" sz="quarter" idx="11"/>
          </p:nvPr>
        </p:nvSpPr>
        <p:spPr/>
        <p:txBody>
          <a:bodyPr/>
          <a:lstStyle/>
          <a:p>
            <a:endParaRPr lang="da-DK" dirty="0"/>
          </a:p>
        </p:txBody>
      </p:sp>
      <p:sp>
        <p:nvSpPr>
          <p:cNvPr id="10" name="Slide Number Placeholder 9">
            <a:extLst>
              <a:ext uri="{FF2B5EF4-FFF2-40B4-BE49-F238E27FC236}">
                <a16:creationId xmlns:a16="http://schemas.microsoft.com/office/drawing/2014/main" id="{EF2BFB58-C09F-4656-B9F7-C2B94CEFC5E1}"/>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
        <p:nvSpPr>
          <p:cNvPr id="11" name="Text Placeholder note">
            <a:extLst>
              <a:ext uri="{FF2B5EF4-FFF2-40B4-BE49-F238E27FC236}">
                <a16:creationId xmlns:a16="http://schemas.microsoft.com/office/drawing/2014/main" id="{CC54F6AC-84DE-41A1-B767-5419707D11D8}"/>
              </a:ext>
            </a:extLst>
          </p:cNvPr>
          <p:cNvSpPr>
            <a:spLocks noGrp="1"/>
          </p:cNvSpPr>
          <p:nvPr>
            <p:ph type="body" sz="quarter" idx="17" hasCustomPrompt="1"/>
          </p:nvPr>
        </p:nvSpPr>
        <p:spPr>
          <a:xfrm>
            <a:off x="540000" y="5778000"/>
            <a:ext cx="11112632" cy="180725"/>
          </a:xfrm>
        </p:spPr>
        <p:txBody>
          <a:bodyPr anchor="b" anchorCtr="0"/>
          <a:lstStyle>
            <a:lvl1pPr marL="0" indent="0" algn="r">
              <a:spcAft>
                <a:spcPts val="300"/>
              </a:spcAft>
              <a:buFont typeface="Roboto Light" panose="02000000000000000000" pitchFamily="2" charset="0"/>
              <a:buNone/>
              <a:defRPr sz="800" i="0"/>
            </a:lvl1pPr>
            <a:lvl2pPr marL="0" indent="0">
              <a:spcAft>
                <a:spcPts val="0"/>
              </a:spcAft>
              <a:buFont typeface="Roboto Light" panose="02000000000000000000" pitchFamily="2" charset="0"/>
              <a:buNone/>
              <a:defRPr/>
            </a:lvl2pPr>
            <a:lvl3pPr marL="0" indent="0">
              <a:spcAft>
                <a:spcPts val="0"/>
              </a:spcAft>
              <a:buFont typeface="Roboto Light" panose="02000000000000000000" pitchFamily="2" charset="0"/>
              <a:buNone/>
              <a:defRPr/>
            </a:lvl3pPr>
            <a:lvl4pPr marL="0" indent="0">
              <a:spcAft>
                <a:spcPts val="0"/>
              </a:spcAft>
              <a:buFont typeface="Roboto Light" panose="02000000000000000000" pitchFamily="2" charset="0"/>
              <a:buNone/>
              <a:defRPr/>
            </a:lvl4pPr>
            <a:lvl5pPr marL="0" indent="0">
              <a:buFont typeface="Roboto Light" panose="02000000000000000000" pitchFamily="2" charset="0"/>
              <a:buNone/>
              <a:defRPr/>
            </a:lvl5pPr>
          </a:lstStyle>
          <a:p>
            <a:pPr lvl="0"/>
            <a:r>
              <a:rPr lang="da-DK" dirty="0"/>
              <a:t>Klik for at tilføje note</a:t>
            </a:r>
          </a:p>
        </p:txBody>
      </p:sp>
    </p:spTree>
    <p:extLst>
      <p:ext uri="{BB962C8B-B14F-4D97-AF65-F5344CB8AC3E}">
        <p14:creationId xmlns:p14="http://schemas.microsoft.com/office/powerpoint/2010/main" val="11024287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re indho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5F19B8-EA68-47FC-BF76-37DFE5ED3E06}"/>
              </a:ext>
            </a:extLst>
          </p:cNvPr>
          <p:cNvSpPr>
            <a:spLocks noGrp="1"/>
          </p:cNvSpPr>
          <p:nvPr>
            <p:ph type="title" hasCustomPrompt="1"/>
          </p:nvPr>
        </p:nvSpPr>
        <p:spPr/>
        <p:txBody>
          <a:bodyPr/>
          <a:lstStyle/>
          <a:p>
            <a:r>
              <a:rPr lang="da-DK" noProof="0" dirty="0"/>
              <a:t>Klik for at tilføje titel</a:t>
            </a:r>
            <a:endParaRPr lang="da-DK" dirty="0"/>
          </a:p>
        </p:txBody>
      </p:sp>
      <p:sp>
        <p:nvSpPr>
          <p:cNvPr id="3" name="Content Placeholder 2"/>
          <p:cNvSpPr>
            <a:spLocks noGrp="1"/>
          </p:cNvSpPr>
          <p:nvPr>
            <p:ph idx="1" hasCustomPrompt="1"/>
          </p:nvPr>
        </p:nvSpPr>
        <p:spPr>
          <a:xfrm>
            <a:off x="539999" y="1800000"/>
            <a:ext cx="3463200" cy="3798000"/>
          </a:xfrm>
        </p:spPr>
        <p:txBody>
          <a:bodyPr/>
          <a:lstStyle>
            <a:lvl1pPr>
              <a:defRPr/>
            </a:lvl1pPr>
            <a:lvl5pPr>
              <a:defRPr/>
            </a:lvl5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364524" y="1800000"/>
            <a:ext cx="3463200" cy="3798000"/>
          </a:xfrm>
        </p:spPr>
        <p:txBody>
          <a:bodyPr/>
          <a:lstStyle>
            <a:lvl1pPr>
              <a:defRPr/>
            </a:lvl1pPr>
            <a:lvl5pPr>
              <a:defRPr/>
            </a:lvl5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9</a:t>
            </a:r>
            <a:endParaRPr lang="da-DK" dirty="0"/>
          </a:p>
        </p:txBody>
      </p:sp>
      <p:sp>
        <p:nvSpPr>
          <p:cNvPr id="8" name="Content Placeholder 3">
            <a:extLst>
              <a:ext uri="{FF2B5EF4-FFF2-40B4-BE49-F238E27FC236}">
                <a16:creationId xmlns:a16="http://schemas.microsoft.com/office/drawing/2014/main" id="{9A42D6F0-A4EA-4276-A4AC-9D1AB4342CE2}"/>
              </a:ext>
            </a:extLst>
          </p:cNvPr>
          <p:cNvSpPr>
            <a:spLocks noGrp="1"/>
          </p:cNvSpPr>
          <p:nvPr>
            <p:ph sz="half" idx="13" hasCustomPrompt="1"/>
          </p:nvPr>
        </p:nvSpPr>
        <p:spPr>
          <a:xfrm>
            <a:off x="8189050" y="1800000"/>
            <a:ext cx="3463200" cy="3798000"/>
          </a:xfrm>
        </p:spPr>
        <p:txBody>
          <a:bodyPr/>
          <a:lstStyle>
            <a:lvl1pPr>
              <a:defRPr/>
            </a:lvl1pPr>
            <a:lvl5pPr>
              <a:defRPr/>
            </a:lvl5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9</a:t>
            </a:r>
            <a:endParaRPr lang="da-DK" dirty="0"/>
          </a:p>
        </p:txBody>
      </p:sp>
      <p:sp>
        <p:nvSpPr>
          <p:cNvPr id="12" name="Text Placeholder note">
            <a:extLst>
              <a:ext uri="{FF2B5EF4-FFF2-40B4-BE49-F238E27FC236}">
                <a16:creationId xmlns:a16="http://schemas.microsoft.com/office/drawing/2014/main" id="{617579FB-C86C-49D0-B1B5-536AD4C8F797}"/>
              </a:ext>
            </a:extLst>
          </p:cNvPr>
          <p:cNvSpPr>
            <a:spLocks noGrp="1"/>
          </p:cNvSpPr>
          <p:nvPr>
            <p:ph type="body" sz="quarter" idx="17" hasCustomPrompt="1"/>
          </p:nvPr>
        </p:nvSpPr>
        <p:spPr>
          <a:xfrm>
            <a:off x="540000" y="5778000"/>
            <a:ext cx="11112632" cy="180725"/>
          </a:xfrm>
        </p:spPr>
        <p:txBody>
          <a:bodyPr anchor="b" anchorCtr="0"/>
          <a:lstStyle>
            <a:lvl1pPr marL="0" indent="0" algn="r">
              <a:spcAft>
                <a:spcPts val="300"/>
              </a:spcAft>
              <a:buFont typeface="Roboto Light" panose="02000000000000000000" pitchFamily="2" charset="0"/>
              <a:buNone/>
              <a:defRPr sz="800" i="0"/>
            </a:lvl1pPr>
            <a:lvl2pPr marL="0" indent="0">
              <a:spcAft>
                <a:spcPts val="0"/>
              </a:spcAft>
              <a:buFont typeface="Roboto Light" panose="02000000000000000000" pitchFamily="2" charset="0"/>
              <a:buNone/>
              <a:defRPr/>
            </a:lvl2pPr>
            <a:lvl3pPr marL="0" indent="0">
              <a:spcAft>
                <a:spcPts val="0"/>
              </a:spcAft>
              <a:buFont typeface="Roboto Light" panose="02000000000000000000" pitchFamily="2" charset="0"/>
              <a:buNone/>
              <a:defRPr/>
            </a:lvl3pPr>
            <a:lvl4pPr marL="0" indent="0">
              <a:spcAft>
                <a:spcPts val="0"/>
              </a:spcAft>
              <a:buFont typeface="Roboto Light" panose="02000000000000000000" pitchFamily="2" charset="0"/>
              <a:buNone/>
              <a:defRPr/>
            </a:lvl4pPr>
            <a:lvl5pPr marL="0" indent="0">
              <a:buFont typeface="Roboto Light" panose="02000000000000000000" pitchFamily="2" charset="0"/>
              <a:buNone/>
              <a:defRPr/>
            </a:lvl5pPr>
          </a:lstStyle>
          <a:p>
            <a:pPr lvl="0"/>
            <a:r>
              <a:rPr lang="da-DK" dirty="0"/>
              <a:t>Klik for at tilføje note</a:t>
            </a:r>
          </a:p>
        </p:txBody>
      </p:sp>
      <p:sp>
        <p:nvSpPr>
          <p:cNvPr id="9" name="Date Placeholder 8">
            <a:extLst>
              <a:ext uri="{FF2B5EF4-FFF2-40B4-BE49-F238E27FC236}">
                <a16:creationId xmlns:a16="http://schemas.microsoft.com/office/drawing/2014/main" id="{4B7EDE8C-4A95-49F7-B84D-3C5CBCED1E2A}"/>
              </a:ext>
            </a:extLst>
          </p:cNvPr>
          <p:cNvSpPr>
            <a:spLocks noGrp="1"/>
          </p:cNvSpPr>
          <p:nvPr>
            <p:ph type="dt" sz="half" idx="14"/>
          </p:nvPr>
        </p:nvSpPr>
        <p:spPr/>
        <p:txBody>
          <a:bodyPr/>
          <a:lstStyle/>
          <a:p>
            <a:fld id="{4C3A03F3-806B-40CB-B723-020B5F7755AD}" type="datetime1">
              <a:rPr lang="da-DK" smtClean="0"/>
              <a:t>11-09-2024</a:t>
            </a:fld>
            <a:endParaRPr lang="da-DK" dirty="0"/>
          </a:p>
        </p:txBody>
      </p:sp>
      <p:sp>
        <p:nvSpPr>
          <p:cNvPr id="10" name="Footer Placeholder 9">
            <a:extLst>
              <a:ext uri="{FF2B5EF4-FFF2-40B4-BE49-F238E27FC236}">
                <a16:creationId xmlns:a16="http://schemas.microsoft.com/office/drawing/2014/main" id="{6E19549F-360B-4D79-B20B-4F5AE7FC54D9}"/>
              </a:ext>
            </a:extLst>
          </p:cNvPr>
          <p:cNvSpPr>
            <a:spLocks noGrp="1"/>
          </p:cNvSpPr>
          <p:nvPr>
            <p:ph type="ftr" sz="quarter" idx="15"/>
          </p:nvPr>
        </p:nvSpPr>
        <p:spPr/>
        <p:txBody>
          <a:bodyPr/>
          <a:lstStyle/>
          <a:p>
            <a:endParaRPr lang="da-DK" dirty="0"/>
          </a:p>
        </p:txBody>
      </p:sp>
      <p:sp>
        <p:nvSpPr>
          <p:cNvPr id="11" name="Slide Number Placeholder 10">
            <a:extLst>
              <a:ext uri="{FF2B5EF4-FFF2-40B4-BE49-F238E27FC236}">
                <a16:creationId xmlns:a16="http://schemas.microsoft.com/office/drawing/2014/main" id="{5B0F2DA7-532A-46CD-A24D-A95487C8CD4E}"/>
              </a:ext>
            </a:extLst>
          </p:cNvPr>
          <p:cNvSpPr>
            <a:spLocks noGrp="1"/>
          </p:cNvSpPr>
          <p:nvPr>
            <p:ph type="sldNum" sz="quarter" idx="16"/>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6209585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el og 3 billede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da-DK" noProof="0" dirty="0"/>
              <a:t>Klik for at tilføje titel</a:t>
            </a:r>
          </a:p>
        </p:txBody>
      </p:sp>
      <p:sp>
        <p:nvSpPr>
          <p:cNvPr id="7" name="Picture Placeholder 3">
            <a:extLst>
              <a:ext uri="{FF2B5EF4-FFF2-40B4-BE49-F238E27FC236}">
                <a16:creationId xmlns:a16="http://schemas.microsoft.com/office/drawing/2014/main" id="{C3740E63-FE5A-40EF-8F52-2CDC77D09BCF}"/>
              </a:ext>
            </a:extLst>
          </p:cNvPr>
          <p:cNvSpPr>
            <a:spLocks noGrp="1"/>
          </p:cNvSpPr>
          <p:nvPr>
            <p:ph type="pic" sz="quarter" idx="14" hasCustomPrompt="1"/>
          </p:nvPr>
        </p:nvSpPr>
        <p:spPr>
          <a:xfrm>
            <a:off x="540000" y="1807200"/>
            <a:ext cx="3463200" cy="3978000"/>
          </a:xfrm>
        </p:spPr>
        <p:txBody>
          <a:bodyPr tIns="648000" anchor="ctr" anchorCtr="0"/>
          <a:lstStyle>
            <a:lvl1pPr marL="0" indent="0" algn="ctr">
              <a:buNone/>
              <a:defRPr sz="1600"/>
            </a:lvl1pPr>
          </a:lstStyle>
          <a:p>
            <a:r>
              <a:rPr lang="da-DK" noProof="0" dirty="0"/>
              <a:t>Klik for at indsætte billede</a:t>
            </a:r>
          </a:p>
        </p:txBody>
      </p:sp>
      <p:sp>
        <p:nvSpPr>
          <p:cNvPr id="8" name="Date Placeholder 7">
            <a:extLst>
              <a:ext uri="{FF2B5EF4-FFF2-40B4-BE49-F238E27FC236}">
                <a16:creationId xmlns:a16="http://schemas.microsoft.com/office/drawing/2014/main" id="{8A09BDC5-4020-4BF2-8413-D7CAF757DE16}"/>
              </a:ext>
            </a:extLst>
          </p:cNvPr>
          <p:cNvSpPr>
            <a:spLocks noGrp="1"/>
          </p:cNvSpPr>
          <p:nvPr>
            <p:ph type="dt" sz="half" idx="15"/>
          </p:nvPr>
        </p:nvSpPr>
        <p:spPr/>
        <p:txBody>
          <a:bodyPr/>
          <a:lstStyle/>
          <a:p>
            <a:fld id="{2A1EBAC8-BC19-4132-805B-2AAD06B4E1C3}" type="datetime1">
              <a:rPr lang="da-DK" smtClean="0"/>
              <a:t>11-09-2024</a:t>
            </a:fld>
            <a:endParaRPr lang="da-DK" dirty="0"/>
          </a:p>
        </p:txBody>
      </p:sp>
      <p:sp>
        <p:nvSpPr>
          <p:cNvPr id="9" name="Footer Placeholder 8">
            <a:extLst>
              <a:ext uri="{FF2B5EF4-FFF2-40B4-BE49-F238E27FC236}">
                <a16:creationId xmlns:a16="http://schemas.microsoft.com/office/drawing/2014/main" id="{784EB3D0-5E90-412B-8920-2F93CFA9EA67}"/>
              </a:ext>
            </a:extLst>
          </p:cNvPr>
          <p:cNvSpPr>
            <a:spLocks noGrp="1"/>
          </p:cNvSpPr>
          <p:nvPr>
            <p:ph type="ftr" sz="quarter" idx="16"/>
          </p:nvPr>
        </p:nvSpPr>
        <p:spPr/>
        <p:txBody>
          <a:bodyPr/>
          <a:lstStyle/>
          <a:p>
            <a:endParaRPr lang="da-DK" dirty="0"/>
          </a:p>
        </p:txBody>
      </p:sp>
      <p:sp>
        <p:nvSpPr>
          <p:cNvPr id="10" name="Slide Number Placeholder 9">
            <a:extLst>
              <a:ext uri="{FF2B5EF4-FFF2-40B4-BE49-F238E27FC236}">
                <a16:creationId xmlns:a16="http://schemas.microsoft.com/office/drawing/2014/main" id="{199B1F12-E424-447F-824A-62C8425AB471}"/>
              </a:ext>
            </a:extLst>
          </p:cNvPr>
          <p:cNvSpPr>
            <a:spLocks noGrp="1"/>
          </p:cNvSpPr>
          <p:nvPr>
            <p:ph type="sldNum" sz="quarter" idx="17"/>
          </p:nvPr>
        </p:nvSpPr>
        <p:spPr/>
        <p:txBody>
          <a:bodyPr/>
          <a:lstStyle/>
          <a:p>
            <a:fld id="{24C8C45C-947F-4981-8B3F-4F32E973C901}" type="slidenum">
              <a:rPr lang="da-DK" smtClean="0"/>
              <a:pPr/>
              <a:t>‹nr.›</a:t>
            </a:fld>
            <a:endParaRPr lang="da-DK" dirty="0"/>
          </a:p>
        </p:txBody>
      </p:sp>
      <p:sp>
        <p:nvSpPr>
          <p:cNvPr id="11" name="Picture Placeholder 3">
            <a:extLst>
              <a:ext uri="{FF2B5EF4-FFF2-40B4-BE49-F238E27FC236}">
                <a16:creationId xmlns:a16="http://schemas.microsoft.com/office/drawing/2014/main" id="{85CDF687-81EA-4D94-A1DC-C19410DBF525}"/>
              </a:ext>
            </a:extLst>
          </p:cNvPr>
          <p:cNvSpPr>
            <a:spLocks noGrp="1"/>
          </p:cNvSpPr>
          <p:nvPr>
            <p:ph type="pic" sz="quarter" idx="18" hasCustomPrompt="1"/>
          </p:nvPr>
        </p:nvSpPr>
        <p:spPr>
          <a:xfrm>
            <a:off x="4364525" y="1807200"/>
            <a:ext cx="3463200" cy="3978000"/>
          </a:xfrm>
        </p:spPr>
        <p:txBody>
          <a:bodyPr tIns="648000" anchor="ctr" anchorCtr="0"/>
          <a:lstStyle>
            <a:lvl1pPr marL="0" indent="0" algn="ctr">
              <a:buNone/>
              <a:defRPr sz="1600"/>
            </a:lvl1pPr>
          </a:lstStyle>
          <a:p>
            <a:r>
              <a:rPr lang="da-DK" noProof="0" dirty="0"/>
              <a:t>Klik for at indsætte billede</a:t>
            </a:r>
          </a:p>
        </p:txBody>
      </p:sp>
      <p:sp>
        <p:nvSpPr>
          <p:cNvPr id="12" name="Picture Placeholder 3">
            <a:extLst>
              <a:ext uri="{FF2B5EF4-FFF2-40B4-BE49-F238E27FC236}">
                <a16:creationId xmlns:a16="http://schemas.microsoft.com/office/drawing/2014/main" id="{A455BE2F-EC4B-44FE-AD0F-2ED64110421F}"/>
              </a:ext>
            </a:extLst>
          </p:cNvPr>
          <p:cNvSpPr>
            <a:spLocks noGrp="1"/>
          </p:cNvSpPr>
          <p:nvPr>
            <p:ph type="pic" sz="quarter" idx="19" hasCustomPrompt="1"/>
          </p:nvPr>
        </p:nvSpPr>
        <p:spPr>
          <a:xfrm>
            <a:off x="8189050" y="1807200"/>
            <a:ext cx="3463200" cy="3978000"/>
          </a:xfrm>
        </p:spPr>
        <p:txBody>
          <a:bodyPr tIns="648000" anchor="ctr" anchorCtr="0"/>
          <a:lstStyle>
            <a:lvl1pPr marL="0" indent="0" algn="ctr">
              <a:buNone/>
              <a:defRPr sz="1600"/>
            </a:lvl1pPr>
          </a:lstStyle>
          <a:p>
            <a:r>
              <a:rPr lang="da-DK" noProof="0" dirty="0"/>
              <a:t>Klik for at indsætte billede</a:t>
            </a:r>
          </a:p>
        </p:txBody>
      </p:sp>
      <p:sp>
        <p:nvSpPr>
          <p:cNvPr id="13" name="Text Placeholder 16">
            <a:extLst>
              <a:ext uri="{FF2B5EF4-FFF2-40B4-BE49-F238E27FC236}">
                <a16:creationId xmlns:a16="http://schemas.microsoft.com/office/drawing/2014/main" id="{32E5EE77-9225-4B04-A8C9-AE697373DF8D}"/>
              </a:ext>
            </a:extLst>
          </p:cNvPr>
          <p:cNvSpPr>
            <a:spLocks noGrp="1"/>
          </p:cNvSpPr>
          <p:nvPr>
            <p:ph type="body" sz="quarter" idx="20" hasCustomPrompt="1"/>
          </p:nvPr>
        </p:nvSpPr>
        <p:spPr>
          <a:xfrm>
            <a:off x="540000" y="5778000"/>
            <a:ext cx="11112632" cy="180725"/>
          </a:xfrm>
        </p:spPr>
        <p:txBody>
          <a:bodyPr anchor="b" anchorCtr="0"/>
          <a:lstStyle>
            <a:lvl1pPr marL="0" indent="0" algn="r">
              <a:spcAft>
                <a:spcPts val="300"/>
              </a:spcAft>
              <a:buFont typeface="Roboto Light" panose="02000000000000000000" pitchFamily="2" charset="0"/>
              <a:buNone/>
              <a:defRPr sz="800" i="0"/>
            </a:lvl1pPr>
            <a:lvl2pPr marL="0" indent="0">
              <a:spcAft>
                <a:spcPts val="0"/>
              </a:spcAft>
              <a:buFont typeface="Roboto Light" panose="02000000000000000000" pitchFamily="2" charset="0"/>
              <a:buNone/>
              <a:defRPr/>
            </a:lvl2pPr>
            <a:lvl3pPr marL="0" indent="0">
              <a:spcAft>
                <a:spcPts val="0"/>
              </a:spcAft>
              <a:buFont typeface="Roboto Light" panose="02000000000000000000" pitchFamily="2" charset="0"/>
              <a:buNone/>
              <a:defRPr/>
            </a:lvl3pPr>
            <a:lvl4pPr marL="0" indent="0">
              <a:spcAft>
                <a:spcPts val="0"/>
              </a:spcAft>
              <a:buFont typeface="Roboto Light" panose="02000000000000000000" pitchFamily="2" charset="0"/>
              <a:buNone/>
              <a:defRPr/>
            </a:lvl4pPr>
            <a:lvl5pPr marL="0" indent="0">
              <a:buFont typeface="Roboto Light" panose="02000000000000000000" pitchFamily="2" charset="0"/>
              <a:buNone/>
              <a:defRPr/>
            </a:lvl5pPr>
          </a:lstStyle>
          <a:p>
            <a:pPr lvl="0"/>
            <a:r>
              <a:rPr lang="da-DK" dirty="0"/>
              <a:t>Klik for at tilføje note</a:t>
            </a:r>
          </a:p>
        </p:txBody>
      </p:sp>
    </p:spTree>
    <p:extLst>
      <p:ext uri="{BB962C8B-B14F-4D97-AF65-F5344CB8AC3E}">
        <p14:creationId xmlns:p14="http://schemas.microsoft.com/office/powerpoint/2010/main" val="22722683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re indhold med ikoner">
    <p:spTree>
      <p:nvGrpSpPr>
        <p:cNvPr id="1" name=""/>
        <p:cNvGrpSpPr/>
        <p:nvPr/>
      </p:nvGrpSpPr>
      <p:grpSpPr>
        <a:xfrm>
          <a:off x="0" y="0"/>
          <a:ext cx="0" cy="0"/>
          <a:chOff x="0" y="0"/>
          <a:chExt cx="0" cy="0"/>
        </a:xfrm>
      </p:grpSpPr>
      <p:sp>
        <p:nvSpPr>
          <p:cNvPr id="30" name="Text Placeholder 4">
            <a:extLst>
              <a:ext uri="{FF2B5EF4-FFF2-40B4-BE49-F238E27FC236}">
                <a16:creationId xmlns:a16="http://schemas.microsoft.com/office/drawing/2014/main" id="{46C9DC89-CF4B-41A1-B1DC-2C260897A3CE}"/>
              </a:ext>
            </a:extLst>
          </p:cNvPr>
          <p:cNvSpPr>
            <a:spLocks noGrp="1"/>
          </p:cNvSpPr>
          <p:nvPr>
            <p:ph type="body" sz="quarter" idx="26" hasCustomPrompt="1"/>
          </p:nvPr>
        </p:nvSpPr>
        <p:spPr>
          <a:xfrm>
            <a:off x="8186736" y="1798638"/>
            <a:ext cx="3463200" cy="2268000"/>
          </a:xfrm>
          <a:solidFill>
            <a:srgbClr val="E5E9EB"/>
          </a:solidFill>
        </p:spPr>
        <p:txBody>
          <a:bodyPr>
            <a:normAutofit/>
          </a:bodyPr>
          <a:lstStyle>
            <a:lvl1pPr marL="0" indent="0">
              <a:buNone/>
              <a:defRPr sz="100">
                <a:noFill/>
              </a:defRPr>
            </a:lvl1pPr>
          </a:lstStyle>
          <a:p>
            <a:pPr lvl="0"/>
            <a:r>
              <a:rPr lang="da-DK" dirty="0"/>
              <a:t>.</a:t>
            </a:r>
          </a:p>
        </p:txBody>
      </p:sp>
      <p:sp>
        <p:nvSpPr>
          <p:cNvPr id="29" name="Text Placeholder 4">
            <a:extLst>
              <a:ext uri="{FF2B5EF4-FFF2-40B4-BE49-F238E27FC236}">
                <a16:creationId xmlns:a16="http://schemas.microsoft.com/office/drawing/2014/main" id="{51FCD867-1125-494E-A49A-A5A638A14A2F}"/>
              </a:ext>
            </a:extLst>
          </p:cNvPr>
          <p:cNvSpPr>
            <a:spLocks noGrp="1"/>
          </p:cNvSpPr>
          <p:nvPr>
            <p:ph type="body" sz="quarter" idx="25" hasCustomPrompt="1"/>
          </p:nvPr>
        </p:nvSpPr>
        <p:spPr>
          <a:xfrm>
            <a:off x="4364831" y="1798638"/>
            <a:ext cx="3463200" cy="2268000"/>
          </a:xfrm>
          <a:solidFill>
            <a:srgbClr val="E5E9EB"/>
          </a:solidFill>
        </p:spPr>
        <p:txBody>
          <a:bodyPr>
            <a:normAutofit/>
          </a:bodyPr>
          <a:lstStyle>
            <a:lvl1pPr marL="0" indent="0">
              <a:buNone/>
              <a:defRPr sz="100">
                <a:noFill/>
              </a:defRPr>
            </a:lvl1pPr>
          </a:lstStyle>
          <a:p>
            <a:pPr lvl="0"/>
            <a:r>
              <a:rPr lang="da-DK" dirty="0"/>
              <a:t>.</a:t>
            </a:r>
          </a:p>
        </p:txBody>
      </p:sp>
      <p:sp>
        <p:nvSpPr>
          <p:cNvPr id="5" name="Text Placeholder 4">
            <a:extLst>
              <a:ext uri="{FF2B5EF4-FFF2-40B4-BE49-F238E27FC236}">
                <a16:creationId xmlns:a16="http://schemas.microsoft.com/office/drawing/2014/main" id="{07C53930-EDFE-4B49-8E09-10A1B741E221}"/>
              </a:ext>
            </a:extLst>
          </p:cNvPr>
          <p:cNvSpPr>
            <a:spLocks noGrp="1"/>
          </p:cNvSpPr>
          <p:nvPr>
            <p:ph type="body" sz="quarter" idx="24" hasCustomPrompt="1"/>
          </p:nvPr>
        </p:nvSpPr>
        <p:spPr>
          <a:xfrm>
            <a:off x="539750" y="1798638"/>
            <a:ext cx="3463200" cy="2268000"/>
          </a:xfrm>
          <a:solidFill>
            <a:srgbClr val="E5E9EB"/>
          </a:solidFill>
        </p:spPr>
        <p:txBody>
          <a:bodyPr>
            <a:normAutofit/>
          </a:bodyPr>
          <a:lstStyle>
            <a:lvl1pPr marL="0" indent="0">
              <a:buNone/>
              <a:defRPr sz="100">
                <a:noFill/>
              </a:defRPr>
            </a:lvl1pPr>
          </a:lstStyle>
          <a:p>
            <a:pPr lvl="0"/>
            <a:r>
              <a:rPr lang="da-DK" dirty="0"/>
              <a:t>.</a:t>
            </a:r>
          </a:p>
        </p:txBody>
      </p:sp>
      <p:sp>
        <p:nvSpPr>
          <p:cNvPr id="4" name="Title 3">
            <a:extLst>
              <a:ext uri="{FF2B5EF4-FFF2-40B4-BE49-F238E27FC236}">
                <a16:creationId xmlns:a16="http://schemas.microsoft.com/office/drawing/2014/main" id="{6A5F19B8-EA68-47FC-BF76-37DFE5ED3E06}"/>
              </a:ext>
            </a:extLst>
          </p:cNvPr>
          <p:cNvSpPr>
            <a:spLocks noGrp="1"/>
          </p:cNvSpPr>
          <p:nvPr>
            <p:ph type="title" hasCustomPrompt="1"/>
          </p:nvPr>
        </p:nvSpPr>
        <p:spPr/>
        <p:txBody>
          <a:bodyPr/>
          <a:lstStyle/>
          <a:p>
            <a:r>
              <a:rPr lang="da-DK" noProof="0" dirty="0"/>
              <a:t>Klik for at tilføje titel</a:t>
            </a:r>
            <a:endParaRPr lang="da-DK" dirty="0"/>
          </a:p>
        </p:txBody>
      </p:sp>
      <p:sp>
        <p:nvSpPr>
          <p:cNvPr id="3" name="Content Placeholder 2"/>
          <p:cNvSpPr>
            <a:spLocks noGrp="1"/>
          </p:cNvSpPr>
          <p:nvPr>
            <p:ph idx="1" hasCustomPrompt="1"/>
          </p:nvPr>
        </p:nvSpPr>
        <p:spPr>
          <a:xfrm>
            <a:off x="539999" y="4068000"/>
            <a:ext cx="3463200" cy="1529525"/>
          </a:xfrm>
        </p:spPr>
        <p:txBody>
          <a:bodyPr tIns="360000">
            <a:noAutofit/>
          </a:bodyPr>
          <a:lstStyle>
            <a:lvl1pPr>
              <a:defRPr/>
            </a:lvl1pPr>
            <a:lvl5pPr>
              <a:defRPr/>
            </a:lvl5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364524" y="4068000"/>
            <a:ext cx="3463200" cy="1529525"/>
          </a:xfrm>
        </p:spPr>
        <p:txBody>
          <a:bodyPr tIns="360000">
            <a:noAutofit/>
          </a:bodyPr>
          <a:lstStyle>
            <a:lvl1pPr>
              <a:defRPr/>
            </a:lvl1pPr>
            <a:lvl5pPr>
              <a:defRPr/>
            </a:lvl5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9</a:t>
            </a:r>
            <a:endParaRPr lang="da-DK" dirty="0"/>
          </a:p>
        </p:txBody>
      </p:sp>
      <p:sp>
        <p:nvSpPr>
          <p:cNvPr id="8" name="Content Placeholder 3">
            <a:extLst>
              <a:ext uri="{FF2B5EF4-FFF2-40B4-BE49-F238E27FC236}">
                <a16:creationId xmlns:a16="http://schemas.microsoft.com/office/drawing/2014/main" id="{9A42D6F0-A4EA-4276-A4AC-9D1AB4342CE2}"/>
              </a:ext>
            </a:extLst>
          </p:cNvPr>
          <p:cNvSpPr>
            <a:spLocks noGrp="1"/>
          </p:cNvSpPr>
          <p:nvPr>
            <p:ph sz="half" idx="13" hasCustomPrompt="1"/>
          </p:nvPr>
        </p:nvSpPr>
        <p:spPr>
          <a:xfrm>
            <a:off x="8189050" y="4068000"/>
            <a:ext cx="3463200" cy="1529525"/>
          </a:xfrm>
        </p:spPr>
        <p:txBody>
          <a:bodyPr tIns="360000">
            <a:noAutofit/>
          </a:bodyPr>
          <a:lstStyle>
            <a:lvl1pPr>
              <a:defRPr/>
            </a:lvl1pPr>
            <a:lvl5pPr>
              <a:defRPr/>
            </a:lvl5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9</a:t>
            </a:r>
            <a:endParaRPr lang="da-DK" dirty="0"/>
          </a:p>
        </p:txBody>
      </p:sp>
      <p:sp>
        <p:nvSpPr>
          <p:cNvPr id="20" name="Content Placeholder 3">
            <a:extLst>
              <a:ext uri="{FF2B5EF4-FFF2-40B4-BE49-F238E27FC236}">
                <a16:creationId xmlns:a16="http://schemas.microsoft.com/office/drawing/2014/main" id="{631AB13A-5D9E-4FC0-94C9-E1A571E6232E}"/>
              </a:ext>
            </a:extLst>
          </p:cNvPr>
          <p:cNvSpPr>
            <a:spLocks noGrp="1"/>
          </p:cNvSpPr>
          <p:nvPr>
            <p:ph sz="half" idx="21" hasCustomPrompt="1"/>
          </p:nvPr>
        </p:nvSpPr>
        <p:spPr>
          <a:xfrm>
            <a:off x="899750" y="2158638"/>
            <a:ext cx="2743200" cy="1548000"/>
          </a:xfrm>
        </p:spPr>
        <p:txBody>
          <a:bodyPr tIns="0" anchor="t" anchorCtr="0">
            <a:normAutofit/>
          </a:bodyPr>
          <a:lstStyle>
            <a:lvl1pPr marL="0" indent="0" algn="ctr">
              <a:buNone/>
              <a:defRPr sz="1600"/>
            </a:lvl1pPr>
            <a:lvl2pPr marL="180000" indent="0">
              <a:buNone/>
              <a:defRPr/>
            </a:lvl2pPr>
            <a:lvl5pPr>
              <a:defRPr/>
            </a:lvl5pPr>
          </a:lstStyle>
          <a:p>
            <a:pPr lvl="0"/>
            <a:r>
              <a:rPr lang="da-DK" noProof="0" dirty="0"/>
              <a:t>Klik på billede ikonet for at indsætte ikon</a:t>
            </a:r>
          </a:p>
        </p:txBody>
      </p:sp>
      <p:sp>
        <p:nvSpPr>
          <p:cNvPr id="21" name="Content Placeholder 3">
            <a:extLst>
              <a:ext uri="{FF2B5EF4-FFF2-40B4-BE49-F238E27FC236}">
                <a16:creationId xmlns:a16="http://schemas.microsoft.com/office/drawing/2014/main" id="{AA0B39EC-234B-4B7E-B6F3-ED0546514FF3}"/>
              </a:ext>
            </a:extLst>
          </p:cNvPr>
          <p:cNvSpPr>
            <a:spLocks noGrp="1"/>
          </p:cNvSpPr>
          <p:nvPr>
            <p:ph sz="half" idx="22" hasCustomPrompt="1"/>
          </p:nvPr>
        </p:nvSpPr>
        <p:spPr>
          <a:xfrm>
            <a:off x="4723969" y="2158638"/>
            <a:ext cx="2743200" cy="1548000"/>
          </a:xfrm>
        </p:spPr>
        <p:txBody>
          <a:bodyPr tIns="0" anchor="t" anchorCtr="0">
            <a:normAutofit/>
          </a:bodyPr>
          <a:lstStyle>
            <a:lvl1pPr marL="0" indent="0" algn="ctr">
              <a:buNone/>
              <a:defRPr sz="1600"/>
            </a:lvl1pPr>
            <a:lvl2pPr marL="180000" indent="0">
              <a:buNone/>
              <a:defRPr/>
            </a:lvl2pPr>
            <a:lvl5pPr>
              <a:defRPr/>
            </a:lvl5pPr>
          </a:lstStyle>
          <a:p>
            <a:pPr lvl="0"/>
            <a:r>
              <a:rPr lang="da-DK" noProof="0" dirty="0"/>
              <a:t>Klik på billede ikonet for at indsætte ikon</a:t>
            </a:r>
          </a:p>
        </p:txBody>
      </p:sp>
      <p:sp>
        <p:nvSpPr>
          <p:cNvPr id="22" name="Content Placeholder 3">
            <a:extLst>
              <a:ext uri="{FF2B5EF4-FFF2-40B4-BE49-F238E27FC236}">
                <a16:creationId xmlns:a16="http://schemas.microsoft.com/office/drawing/2014/main" id="{6E3216FB-EDF0-4729-8A88-033C514C33DB}"/>
              </a:ext>
            </a:extLst>
          </p:cNvPr>
          <p:cNvSpPr>
            <a:spLocks noGrp="1"/>
          </p:cNvSpPr>
          <p:nvPr>
            <p:ph sz="half" idx="23" hasCustomPrompt="1"/>
          </p:nvPr>
        </p:nvSpPr>
        <p:spPr>
          <a:xfrm>
            <a:off x="8545874" y="2158638"/>
            <a:ext cx="2743200" cy="1548000"/>
          </a:xfrm>
        </p:spPr>
        <p:txBody>
          <a:bodyPr tIns="0" anchor="t" anchorCtr="0">
            <a:normAutofit/>
          </a:bodyPr>
          <a:lstStyle>
            <a:lvl1pPr marL="0" indent="0" algn="ctr">
              <a:buNone/>
              <a:defRPr sz="1600"/>
            </a:lvl1pPr>
            <a:lvl2pPr marL="180000" indent="0">
              <a:buNone/>
              <a:defRPr/>
            </a:lvl2pPr>
            <a:lvl5pPr>
              <a:defRPr/>
            </a:lvl5pPr>
          </a:lstStyle>
          <a:p>
            <a:pPr lvl="0"/>
            <a:r>
              <a:rPr lang="da-DK" noProof="0" dirty="0"/>
              <a:t>Klik på billede ikonet for at indsætte ikon</a:t>
            </a:r>
          </a:p>
        </p:txBody>
      </p:sp>
      <p:sp>
        <p:nvSpPr>
          <p:cNvPr id="12" name="Text Placeholder note">
            <a:extLst>
              <a:ext uri="{FF2B5EF4-FFF2-40B4-BE49-F238E27FC236}">
                <a16:creationId xmlns:a16="http://schemas.microsoft.com/office/drawing/2014/main" id="{617579FB-C86C-49D0-B1B5-536AD4C8F797}"/>
              </a:ext>
            </a:extLst>
          </p:cNvPr>
          <p:cNvSpPr>
            <a:spLocks noGrp="1"/>
          </p:cNvSpPr>
          <p:nvPr>
            <p:ph type="body" sz="quarter" idx="17" hasCustomPrompt="1"/>
          </p:nvPr>
        </p:nvSpPr>
        <p:spPr>
          <a:xfrm>
            <a:off x="540000" y="5778000"/>
            <a:ext cx="11112632" cy="180725"/>
          </a:xfrm>
        </p:spPr>
        <p:txBody>
          <a:bodyPr anchor="b" anchorCtr="0"/>
          <a:lstStyle>
            <a:lvl1pPr marL="0" indent="0" algn="r">
              <a:spcAft>
                <a:spcPts val="300"/>
              </a:spcAft>
              <a:buFont typeface="Roboto Light" panose="02000000000000000000" pitchFamily="2" charset="0"/>
              <a:buNone/>
              <a:defRPr sz="800" i="0"/>
            </a:lvl1pPr>
            <a:lvl2pPr marL="0" indent="0">
              <a:spcAft>
                <a:spcPts val="0"/>
              </a:spcAft>
              <a:buFont typeface="Roboto Light" panose="02000000000000000000" pitchFamily="2" charset="0"/>
              <a:buNone/>
              <a:defRPr/>
            </a:lvl2pPr>
            <a:lvl3pPr marL="0" indent="0">
              <a:spcAft>
                <a:spcPts val="0"/>
              </a:spcAft>
              <a:buFont typeface="Roboto Light" panose="02000000000000000000" pitchFamily="2" charset="0"/>
              <a:buNone/>
              <a:defRPr/>
            </a:lvl3pPr>
            <a:lvl4pPr marL="0" indent="0">
              <a:spcAft>
                <a:spcPts val="0"/>
              </a:spcAft>
              <a:buFont typeface="Roboto Light" panose="02000000000000000000" pitchFamily="2" charset="0"/>
              <a:buNone/>
              <a:defRPr/>
            </a:lvl4pPr>
            <a:lvl5pPr marL="0" indent="0">
              <a:buFont typeface="Roboto Light" panose="02000000000000000000" pitchFamily="2" charset="0"/>
              <a:buNone/>
              <a:defRPr/>
            </a:lvl5pPr>
          </a:lstStyle>
          <a:p>
            <a:pPr lvl="0"/>
            <a:r>
              <a:rPr lang="da-DK" dirty="0"/>
              <a:t>Klik for at tilføje note</a:t>
            </a:r>
          </a:p>
        </p:txBody>
      </p:sp>
      <p:sp>
        <p:nvSpPr>
          <p:cNvPr id="9" name="Date Placeholder 8">
            <a:extLst>
              <a:ext uri="{FF2B5EF4-FFF2-40B4-BE49-F238E27FC236}">
                <a16:creationId xmlns:a16="http://schemas.microsoft.com/office/drawing/2014/main" id="{4B7EDE8C-4A95-49F7-B84D-3C5CBCED1E2A}"/>
              </a:ext>
            </a:extLst>
          </p:cNvPr>
          <p:cNvSpPr>
            <a:spLocks noGrp="1"/>
          </p:cNvSpPr>
          <p:nvPr>
            <p:ph type="dt" sz="half" idx="14"/>
          </p:nvPr>
        </p:nvSpPr>
        <p:spPr/>
        <p:txBody>
          <a:bodyPr/>
          <a:lstStyle/>
          <a:p>
            <a:fld id="{4C3A03F3-806B-40CB-B723-020B5F7755AD}" type="datetime1">
              <a:rPr lang="da-DK" smtClean="0"/>
              <a:t>11-09-2024</a:t>
            </a:fld>
            <a:endParaRPr lang="da-DK" dirty="0"/>
          </a:p>
        </p:txBody>
      </p:sp>
      <p:sp>
        <p:nvSpPr>
          <p:cNvPr id="10" name="Footer Placeholder 9">
            <a:extLst>
              <a:ext uri="{FF2B5EF4-FFF2-40B4-BE49-F238E27FC236}">
                <a16:creationId xmlns:a16="http://schemas.microsoft.com/office/drawing/2014/main" id="{6E19549F-360B-4D79-B20B-4F5AE7FC54D9}"/>
              </a:ext>
            </a:extLst>
          </p:cNvPr>
          <p:cNvSpPr>
            <a:spLocks noGrp="1"/>
          </p:cNvSpPr>
          <p:nvPr>
            <p:ph type="ftr" sz="quarter" idx="15"/>
          </p:nvPr>
        </p:nvSpPr>
        <p:spPr/>
        <p:txBody>
          <a:bodyPr/>
          <a:lstStyle/>
          <a:p>
            <a:endParaRPr lang="da-DK" dirty="0"/>
          </a:p>
        </p:txBody>
      </p:sp>
      <p:sp>
        <p:nvSpPr>
          <p:cNvPr id="11" name="Slide Number Placeholder 10">
            <a:extLst>
              <a:ext uri="{FF2B5EF4-FFF2-40B4-BE49-F238E27FC236}">
                <a16:creationId xmlns:a16="http://schemas.microsoft.com/office/drawing/2014/main" id="{5B0F2DA7-532A-46CD-A24D-A95487C8CD4E}"/>
              </a:ext>
            </a:extLst>
          </p:cNvPr>
          <p:cNvSpPr>
            <a:spLocks noGrp="1"/>
          </p:cNvSpPr>
          <p:nvPr>
            <p:ph type="sldNum" sz="quarter" idx="16"/>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9569492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re indhold med stor tekst">
    <p:spTree>
      <p:nvGrpSpPr>
        <p:cNvPr id="1" name=""/>
        <p:cNvGrpSpPr/>
        <p:nvPr/>
      </p:nvGrpSpPr>
      <p:grpSpPr>
        <a:xfrm>
          <a:off x="0" y="0"/>
          <a:ext cx="0" cy="0"/>
          <a:chOff x="0" y="0"/>
          <a:chExt cx="0" cy="0"/>
        </a:xfrm>
      </p:grpSpPr>
      <p:sp>
        <p:nvSpPr>
          <p:cNvPr id="19" name="Text Placeholder 4">
            <a:extLst>
              <a:ext uri="{FF2B5EF4-FFF2-40B4-BE49-F238E27FC236}">
                <a16:creationId xmlns:a16="http://schemas.microsoft.com/office/drawing/2014/main" id="{42FF401C-CD3C-4519-8F4D-A8C65EDF020E}"/>
              </a:ext>
            </a:extLst>
          </p:cNvPr>
          <p:cNvSpPr>
            <a:spLocks noGrp="1"/>
          </p:cNvSpPr>
          <p:nvPr>
            <p:ph type="body" sz="quarter" idx="26" hasCustomPrompt="1"/>
          </p:nvPr>
        </p:nvSpPr>
        <p:spPr>
          <a:xfrm>
            <a:off x="8186736" y="1798638"/>
            <a:ext cx="3463200" cy="2268000"/>
          </a:xfrm>
          <a:solidFill>
            <a:srgbClr val="E5E9EB"/>
          </a:solidFill>
        </p:spPr>
        <p:txBody>
          <a:bodyPr>
            <a:normAutofit/>
          </a:bodyPr>
          <a:lstStyle>
            <a:lvl1pPr marL="0" indent="0">
              <a:buNone/>
              <a:defRPr sz="100">
                <a:noFill/>
              </a:defRPr>
            </a:lvl1pPr>
          </a:lstStyle>
          <a:p>
            <a:pPr lvl="0"/>
            <a:r>
              <a:rPr lang="da-DK" dirty="0"/>
              <a:t>.</a:t>
            </a:r>
          </a:p>
        </p:txBody>
      </p:sp>
      <p:sp>
        <p:nvSpPr>
          <p:cNvPr id="29" name="Text Placeholder 4">
            <a:extLst>
              <a:ext uri="{FF2B5EF4-FFF2-40B4-BE49-F238E27FC236}">
                <a16:creationId xmlns:a16="http://schemas.microsoft.com/office/drawing/2014/main" id="{904E02FF-47AB-419B-B623-0EC42B40CA58}"/>
              </a:ext>
            </a:extLst>
          </p:cNvPr>
          <p:cNvSpPr>
            <a:spLocks noGrp="1"/>
          </p:cNvSpPr>
          <p:nvPr>
            <p:ph type="body" sz="quarter" idx="25" hasCustomPrompt="1"/>
          </p:nvPr>
        </p:nvSpPr>
        <p:spPr>
          <a:xfrm>
            <a:off x="4364831" y="1798638"/>
            <a:ext cx="3463200" cy="2268000"/>
          </a:xfrm>
          <a:solidFill>
            <a:srgbClr val="E5E9EB"/>
          </a:solidFill>
        </p:spPr>
        <p:txBody>
          <a:bodyPr>
            <a:normAutofit/>
          </a:bodyPr>
          <a:lstStyle>
            <a:lvl1pPr marL="0" indent="0">
              <a:buNone/>
              <a:defRPr sz="100">
                <a:noFill/>
              </a:defRPr>
            </a:lvl1pPr>
          </a:lstStyle>
          <a:p>
            <a:pPr lvl="0"/>
            <a:r>
              <a:rPr lang="da-DK" dirty="0"/>
              <a:t>.</a:t>
            </a:r>
          </a:p>
        </p:txBody>
      </p:sp>
      <p:sp>
        <p:nvSpPr>
          <p:cNvPr id="30" name="Text Placeholder 4">
            <a:extLst>
              <a:ext uri="{FF2B5EF4-FFF2-40B4-BE49-F238E27FC236}">
                <a16:creationId xmlns:a16="http://schemas.microsoft.com/office/drawing/2014/main" id="{40DED307-664D-4C2A-93D5-06C35F4B2B96}"/>
              </a:ext>
            </a:extLst>
          </p:cNvPr>
          <p:cNvSpPr>
            <a:spLocks noGrp="1"/>
          </p:cNvSpPr>
          <p:nvPr>
            <p:ph type="body" sz="quarter" idx="24" hasCustomPrompt="1"/>
          </p:nvPr>
        </p:nvSpPr>
        <p:spPr>
          <a:xfrm>
            <a:off x="539750" y="1798638"/>
            <a:ext cx="3463200" cy="2268000"/>
          </a:xfrm>
          <a:solidFill>
            <a:srgbClr val="E5E9EB"/>
          </a:solidFill>
        </p:spPr>
        <p:txBody>
          <a:bodyPr>
            <a:normAutofit/>
          </a:bodyPr>
          <a:lstStyle>
            <a:lvl1pPr marL="0" indent="0">
              <a:buNone/>
              <a:defRPr sz="100">
                <a:noFill/>
              </a:defRPr>
            </a:lvl1pPr>
          </a:lstStyle>
          <a:p>
            <a:pPr lvl="0"/>
            <a:r>
              <a:rPr lang="da-DK" dirty="0"/>
              <a:t>.</a:t>
            </a:r>
          </a:p>
        </p:txBody>
      </p:sp>
      <p:sp>
        <p:nvSpPr>
          <p:cNvPr id="4" name="Title 3">
            <a:extLst>
              <a:ext uri="{FF2B5EF4-FFF2-40B4-BE49-F238E27FC236}">
                <a16:creationId xmlns:a16="http://schemas.microsoft.com/office/drawing/2014/main" id="{6A5F19B8-EA68-47FC-BF76-37DFE5ED3E06}"/>
              </a:ext>
            </a:extLst>
          </p:cNvPr>
          <p:cNvSpPr>
            <a:spLocks noGrp="1"/>
          </p:cNvSpPr>
          <p:nvPr>
            <p:ph type="title" hasCustomPrompt="1"/>
          </p:nvPr>
        </p:nvSpPr>
        <p:spPr/>
        <p:txBody>
          <a:bodyPr/>
          <a:lstStyle/>
          <a:p>
            <a:r>
              <a:rPr lang="da-DK" noProof="0" dirty="0"/>
              <a:t>Klik for at tilføje titel</a:t>
            </a:r>
            <a:endParaRPr lang="da-DK" dirty="0"/>
          </a:p>
        </p:txBody>
      </p:sp>
      <p:sp>
        <p:nvSpPr>
          <p:cNvPr id="3" name="Content Placeholder 2"/>
          <p:cNvSpPr>
            <a:spLocks noGrp="1"/>
          </p:cNvSpPr>
          <p:nvPr>
            <p:ph idx="1" hasCustomPrompt="1"/>
          </p:nvPr>
        </p:nvSpPr>
        <p:spPr>
          <a:xfrm>
            <a:off x="539999" y="4068000"/>
            <a:ext cx="3463200" cy="1529525"/>
          </a:xfrm>
        </p:spPr>
        <p:txBody>
          <a:bodyPr tIns="360000">
            <a:noAutofit/>
          </a:bodyPr>
          <a:lstStyle>
            <a:lvl1pPr>
              <a:defRPr/>
            </a:lvl1pPr>
            <a:lvl5pPr>
              <a:defRPr/>
            </a:lvl5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364524" y="4068000"/>
            <a:ext cx="3463200" cy="1529525"/>
          </a:xfrm>
        </p:spPr>
        <p:txBody>
          <a:bodyPr tIns="360000">
            <a:noAutofit/>
          </a:bodyPr>
          <a:lstStyle>
            <a:lvl1pPr>
              <a:defRPr/>
            </a:lvl1pPr>
            <a:lvl5pPr>
              <a:defRPr/>
            </a:lvl5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9</a:t>
            </a:r>
            <a:endParaRPr lang="da-DK" dirty="0"/>
          </a:p>
        </p:txBody>
      </p:sp>
      <p:sp>
        <p:nvSpPr>
          <p:cNvPr id="8" name="Content Placeholder 3">
            <a:extLst>
              <a:ext uri="{FF2B5EF4-FFF2-40B4-BE49-F238E27FC236}">
                <a16:creationId xmlns:a16="http://schemas.microsoft.com/office/drawing/2014/main" id="{9A42D6F0-A4EA-4276-A4AC-9D1AB4342CE2}"/>
              </a:ext>
            </a:extLst>
          </p:cNvPr>
          <p:cNvSpPr>
            <a:spLocks noGrp="1"/>
          </p:cNvSpPr>
          <p:nvPr>
            <p:ph sz="half" idx="13" hasCustomPrompt="1"/>
          </p:nvPr>
        </p:nvSpPr>
        <p:spPr>
          <a:xfrm>
            <a:off x="8189050" y="4068000"/>
            <a:ext cx="3463200" cy="1529525"/>
          </a:xfrm>
        </p:spPr>
        <p:txBody>
          <a:bodyPr tIns="360000">
            <a:noAutofit/>
          </a:bodyPr>
          <a:lstStyle>
            <a:lvl1pPr>
              <a:defRPr/>
            </a:lvl1pPr>
            <a:lvl5pPr>
              <a:defRPr/>
            </a:lvl5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9</a:t>
            </a:r>
            <a:endParaRPr lang="da-DK" dirty="0"/>
          </a:p>
        </p:txBody>
      </p:sp>
      <p:sp>
        <p:nvSpPr>
          <p:cNvPr id="12" name="Text Placeholder note">
            <a:extLst>
              <a:ext uri="{FF2B5EF4-FFF2-40B4-BE49-F238E27FC236}">
                <a16:creationId xmlns:a16="http://schemas.microsoft.com/office/drawing/2014/main" id="{617579FB-C86C-49D0-B1B5-536AD4C8F797}"/>
              </a:ext>
            </a:extLst>
          </p:cNvPr>
          <p:cNvSpPr>
            <a:spLocks noGrp="1"/>
          </p:cNvSpPr>
          <p:nvPr>
            <p:ph type="body" sz="quarter" idx="17" hasCustomPrompt="1"/>
          </p:nvPr>
        </p:nvSpPr>
        <p:spPr>
          <a:xfrm>
            <a:off x="540000" y="5778000"/>
            <a:ext cx="11112632" cy="180725"/>
          </a:xfrm>
        </p:spPr>
        <p:txBody>
          <a:bodyPr anchor="b" anchorCtr="0"/>
          <a:lstStyle>
            <a:lvl1pPr marL="0" indent="0" algn="r">
              <a:spcAft>
                <a:spcPts val="300"/>
              </a:spcAft>
              <a:buFont typeface="Roboto Light" panose="02000000000000000000" pitchFamily="2" charset="0"/>
              <a:buNone/>
              <a:defRPr sz="800" i="0"/>
            </a:lvl1pPr>
            <a:lvl2pPr marL="0" indent="0">
              <a:spcAft>
                <a:spcPts val="0"/>
              </a:spcAft>
              <a:buFont typeface="Roboto Light" panose="02000000000000000000" pitchFamily="2" charset="0"/>
              <a:buNone/>
              <a:defRPr/>
            </a:lvl2pPr>
            <a:lvl3pPr marL="0" indent="0">
              <a:spcAft>
                <a:spcPts val="0"/>
              </a:spcAft>
              <a:buFont typeface="Roboto Light" panose="02000000000000000000" pitchFamily="2" charset="0"/>
              <a:buNone/>
              <a:defRPr/>
            </a:lvl3pPr>
            <a:lvl4pPr marL="0" indent="0">
              <a:spcAft>
                <a:spcPts val="0"/>
              </a:spcAft>
              <a:buFont typeface="Roboto Light" panose="02000000000000000000" pitchFamily="2" charset="0"/>
              <a:buNone/>
              <a:defRPr/>
            </a:lvl4pPr>
            <a:lvl5pPr marL="0" indent="0">
              <a:buFont typeface="Roboto Light" panose="02000000000000000000" pitchFamily="2" charset="0"/>
              <a:buNone/>
              <a:defRPr/>
            </a:lvl5pPr>
          </a:lstStyle>
          <a:p>
            <a:pPr lvl="0"/>
            <a:r>
              <a:rPr lang="da-DK" dirty="0"/>
              <a:t>Klik for at tilføje note</a:t>
            </a:r>
          </a:p>
        </p:txBody>
      </p:sp>
      <p:sp>
        <p:nvSpPr>
          <p:cNvPr id="9" name="Date Placeholder 8">
            <a:extLst>
              <a:ext uri="{FF2B5EF4-FFF2-40B4-BE49-F238E27FC236}">
                <a16:creationId xmlns:a16="http://schemas.microsoft.com/office/drawing/2014/main" id="{4B7EDE8C-4A95-49F7-B84D-3C5CBCED1E2A}"/>
              </a:ext>
            </a:extLst>
          </p:cNvPr>
          <p:cNvSpPr>
            <a:spLocks noGrp="1"/>
          </p:cNvSpPr>
          <p:nvPr>
            <p:ph type="dt" sz="half" idx="14"/>
          </p:nvPr>
        </p:nvSpPr>
        <p:spPr/>
        <p:txBody>
          <a:bodyPr/>
          <a:lstStyle/>
          <a:p>
            <a:fld id="{4C3A03F3-806B-40CB-B723-020B5F7755AD}" type="datetime1">
              <a:rPr lang="da-DK" smtClean="0"/>
              <a:t>11-09-2024</a:t>
            </a:fld>
            <a:endParaRPr lang="da-DK" dirty="0"/>
          </a:p>
        </p:txBody>
      </p:sp>
      <p:sp>
        <p:nvSpPr>
          <p:cNvPr id="10" name="Footer Placeholder 9">
            <a:extLst>
              <a:ext uri="{FF2B5EF4-FFF2-40B4-BE49-F238E27FC236}">
                <a16:creationId xmlns:a16="http://schemas.microsoft.com/office/drawing/2014/main" id="{6E19549F-360B-4D79-B20B-4F5AE7FC54D9}"/>
              </a:ext>
            </a:extLst>
          </p:cNvPr>
          <p:cNvSpPr>
            <a:spLocks noGrp="1"/>
          </p:cNvSpPr>
          <p:nvPr>
            <p:ph type="ftr" sz="quarter" idx="15"/>
          </p:nvPr>
        </p:nvSpPr>
        <p:spPr/>
        <p:txBody>
          <a:bodyPr/>
          <a:lstStyle/>
          <a:p>
            <a:endParaRPr lang="da-DK" dirty="0"/>
          </a:p>
        </p:txBody>
      </p:sp>
      <p:sp>
        <p:nvSpPr>
          <p:cNvPr id="11" name="Slide Number Placeholder 10">
            <a:extLst>
              <a:ext uri="{FF2B5EF4-FFF2-40B4-BE49-F238E27FC236}">
                <a16:creationId xmlns:a16="http://schemas.microsoft.com/office/drawing/2014/main" id="{5B0F2DA7-532A-46CD-A24D-A95487C8CD4E}"/>
              </a:ext>
            </a:extLst>
          </p:cNvPr>
          <p:cNvSpPr>
            <a:spLocks noGrp="1"/>
          </p:cNvSpPr>
          <p:nvPr>
            <p:ph type="sldNum" sz="quarter" idx="16"/>
          </p:nvPr>
        </p:nvSpPr>
        <p:spPr/>
        <p:txBody>
          <a:bodyPr/>
          <a:lstStyle/>
          <a:p>
            <a:fld id="{24C8C45C-947F-4981-8B3F-4F32E973C901}" type="slidenum">
              <a:rPr lang="da-DK" smtClean="0"/>
              <a:pPr/>
              <a:t>‹nr.›</a:t>
            </a:fld>
            <a:endParaRPr lang="da-DK" dirty="0"/>
          </a:p>
        </p:txBody>
      </p:sp>
      <p:sp>
        <p:nvSpPr>
          <p:cNvPr id="5" name="Text Placeholder 4">
            <a:extLst>
              <a:ext uri="{FF2B5EF4-FFF2-40B4-BE49-F238E27FC236}">
                <a16:creationId xmlns:a16="http://schemas.microsoft.com/office/drawing/2014/main" id="{7E413D27-746C-4FDD-A951-1E9C5805A60C}"/>
              </a:ext>
            </a:extLst>
          </p:cNvPr>
          <p:cNvSpPr>
            <a:spLocks noGrp="1"/>
          </p:cNvSpPr>
          <p:nvPr>
            <p:ph type="body" sz="quarter" idx="27" hasCustomPrompt="1"/>
          </p:nvPr>
        </p:nvSpPr>
        <p:spPr>
          <a:xfrm>
            <a:off x="899750" y="2158638"/>
            <a:ext cx="2743200" cy="1548000"/>
          </a:xfrm>
        </p:spPr>
        <p:txBody>
          <a:bodyPr anchor="ctr" anchorCtr="0"/>
          <a:lstStyle>
            <a:lvl1pPr marL="0" indent="0" algn="ctr">
              <a:lnSpc>
                <a:spcPct val="100000"/>
              </a:lnSpc>
              <a:spcAft>
                <a:spcPts val="0"/>
              </a:spcAft>
              <a:buNone/>
              <a:defRPr sz="8800"/>
            </a:lvl1pPr>
          </a:lstStyle>
          <a:p>
            <a:pPr lvl="0"/>
            <a:r>
              <a:rPr lang="da-DK" dirty="0"/>
              <a:t>#01</a:t>
            </a:r>
          </a:p>
        </p:txBody>
      </p:sp>
      <p:sp>
        <p:nvSpPr>
          <p:cNvPr id="18" name="Text Placeholder 4">
            <a:extLst>
              <a:ext uri="{FF2B5EF4-FFF2-40B4-BE49-F238E27FC236}">
                <a16:creationId xmlns:a16="http://schemas.microsoft.com/office/drawing/2014/main" id="{8D82956A-9FD4-4A1B-B128-4F63D4A252A7}"/>
              </a:ext>
            </a:extLst>
          </p:cNvPr>
          <p:cNvSpPr>
            <a:spLocks noGrp="1"/>
          </p:cNvSpPr>
          <p:nvPr>
            <p:ph type="body" sz="quarter" idx="28" hasCustomPrompt="1"/>
          </p:nvPr>
        </p:nvSpPr>
        <p:spPr>
          <a:xfrm>
            <a:off x="4724831" y="2158638"/>
            <a:ext cx="2743200" cy="1548000"/>
          </a:xfrm>
        </p:spPr>
        <p:txBody>
          <a:bodyPr anchor="ctr" anchorCtr="0"/>
          <a:lstStyle>
            <a:lvl1pPr marL="0" indent="0" algn="ctr">
              <a:lnSpc>
                <a:spcPct val="100000"/>
              </a:lnSpc>
              <a:spcAft>
                <a:spcPts val="0"/>
              </a:spcAft>
              <a:buNone/>
              <a:defRPr sz="8800"/>
            </a:lvl1pPr>
          </a:lstStyle>
          <a:p>
            <a:pPr lvl="0"/>
            <a:r>
              <a:rPr lang="da-DK" dirty="0"/>
              <a:t>#01</a:t>
            </a:r>
          </a:p>
        </p:txBody>
      </p:sp>
      <p:sp>
        <p:nvSpPr>
          <p:cNvPr id="23" name="Text Placeholder 4">
            <a:extLst>
              <a:ext uri="{FF2B5EF4-FFF2-40B4-BE49-F238E27FC236}">
                <a16:creationId xmlns:a16="http://schemas.microsoft.com/office/drawing/2014/main" id="{7A8D5BA0-E5D4-429C-8F27-945A74E18781}"/>
              </a:ext>
            </a:extLst>
          </p:cNvPr>
          <p:cNvSpPr>
            <a:spLocks noGrp="1"/>
          </p:cNvSpPr>
          <p:nvPr>
            <p:ph type="body" sz="quarter" idx="29" hasCustomPrompt="1"/>
          </p:nvPr>
        </p:nvSpPr>
        <p:spPr>
          <a:xfrm>
            <a:off x="8546736" y="2158638"/>
            <a:ext cx="2743200" cy="1548000"/>
          </a:xfrm>
        </p:spPr>
        <p:txBody>
          <a:bodyPr anchor="ctr" anchorCtr="0"/>
          <a:lstStyle>
            <a:lvl1pPr marL="0" indent="0" algn="ctr">
              <a:lnSpc>
                <a:spcPct val="100000"/>
              </a:lnSpc>
              <a:spcAft>
                <a:spcPts val="0"/>
              </a:spcAft>
              <a:buNone/>
              <a:defRPr sz="8800"/>
            </a:lvl1pPr>
          </a:lstStyle>
          <a:p>
            <a:pPr lvl="0"/>
            <a:r>
              <a:rPr lang="da-DK" dirty="0"/>
              <a:t>#01</a:t>
            </a:r>
          </a:p>
        </p:txBody>
      </p:sp>
    </p:spTree>
    <p:extLst>
      <p:ext uri="{BB962C8B-B14F-4D97-AF65-F5344CB8AC3E}">
        <p14:creationId xmlns:p14="http://schemas.microsoft.com/office/powerpoint/2010/main" val="3851781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el B">
    <p:spTree>
      <p:nvGrpSpPr>
        <p:cNvPr id="1" name=""/>
        <p:cNvGrpSpPr/>
        <p:nvPr/>
      </p:nvGrpSpPr>
      <p:grpSpPr>
        <a:xfrm>
          <a:off x="0" y="0"/>
          <a:ext cx="0" cy="0"/>
          <a:chOff x="0" y="0"/>
          <a:chExt cx="0" cy="0"/>
        </a:xfrm>
      </p:grpSpPr>
      <p:sp>
        <p:nvSpPr>
          <p:cNvPr id="8" name="Footer Placeholder 8" hidden="1">
            <a:extLst>
              <a:ext uri="{FF2B5EF4-FFF2-40B4-BE49-F238E27FC236}">
                <a16:creationId xmlns:a16="http://schemas.microsoft.com/office/drawing/2014/main" id="{B6981A3E-B3C5-4F78-81B7-270B06EFC912}"/>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9" name="Slide Number Placeholder 10" hidden="1">
            <a:extLst>
              <a:ext uri="{FF2B5EF4-FFF2-40B4-BE49-F238E27FC236}">
                <a16:creationId xmlns:a16="http://schemas.microsoft.com/office/drawing/2014/main" id="{8735CF21-6327-43B3-A6B4-E856B24D6FD7}"/>
              </a:ext>
            </a:extLst>
          </p:cNvPr>
          <p:cNvSpPr>
            <a:spLocks noGrp="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5" name="Baggrund hvid">
            <a:extLst>
              <a:ext uri="{FF2B5EF4-FFF2-40B4-BE49-F238E27FC236}">
                <a16:creationId xmlns:a16="http://schemas.microsoft.com/office/drawing/2014/main" id="{34D9B96D-A185-432A-9E8F-F0D480A55F02}"/>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11" name="Baggrund">
            <a:extLst>
              <a:ext uri="{FF2B5EF4-FFF2-40B4-BE49-F238E27FC236}">
                <a16:creationId xmlns:a16="http://schemas.microsoft.com/office/drawing/2014/main" id="{2026546F-7775-42D4-A530-EE7287D63DCC}"/>
              </a:ext>
            </a:extLst>
          </p:cNvPr>
          <p:cNvSpPr/>
          <p:nvPr userDrawn="1"/>
        </p:nvSpPr>
        <p:spPr>
          <a:xfrm>
            <a:off x="0" y="0"/>
            <a:ext cx="12193200" cy="6858000"/>
          </a:xfrm>
          <a:prstGeom prst="rect">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pic>
        <p:nvPicPr>
          <p:cNvPr id="13" name="Vandmærke">
            <a:extLst>
              <a:ext uri="{FF2B5EF4-FFF2-40B4-BE49-F238E27FC236}">
                <a16:creationId xmlns:a16="http://schemas.microsoft.com/office/drawing/2014/main" id="{9C9C052A-40A7-499F-B641-947E45E6F63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25029" b="25000"/>
          <a:stretch/>
        </p:blipFill>
        <p:spPr>
          <a:xfrm>
            <a:off x="5722155" y="378000"/>
            <a:ext cx="6469845" cy="6480000"/>
          </a:xfrm>
          <a:custGeom>
            <a:avLst/>
            <a:gdLst>
              <a:gd name="connsiteX0" fmla="*/ 0 w 4313230"/>
              <a:gd name="connsiteY0" fmla="*/ 0 h 4320000"/>
              <a:gd name="connsiteX1" fmla="*/ 4313230 w 4313230"/>
              <a:gd name="connsiteY1" fmla="*/ 0 h 4320000"/>
              <a:gd name="connsiteX2" fmla="*/ 4313230 w 4313230"/>
              <a:gd name="connsiteY2" fmla="*/ 4320000 h 4320000"/>
              <a:gd name="connsiteX3" fmla="*/ 0 w 4313230"/>
              <a:gd name="connsiteY3" fmla="*/ 4320000 h 4320000"/>
            </a:gdLst>
            <a:ahLst/>
            <a:cxnLst>
              <a:cxn ang="0">
                <a:pos x="connsiteX0" y="connsiteY0"/>
              </a:cxn>
              <a:cxn ang="0">
                <a:pos x="connsiteX1" y="connsiteY1"/>
              </a:cxn>
              <a:cxn ang="0">
                <a:pos x="connsiteX2" y="connsiteY2"/>
              </a:cxn>
              <a:cxn ang="0">
                <a:pos x="connsiteX3" y="connsiteY3"/>
              </a:cxn>
            </a:cxnLst>
            <a:rect l="l" t="t" r="r" b="b"/>
            <a:pathLst>
              <a:path w="4313230" h="4320000">
                <a:moveTo>
                  <a:pt x="0" y="0"/>
                </a:moveTo>
                <a:lnTo>
                  <a:pt x="4313230" y="0"/>
                </a:lnTo>
                <a:lnTo>
                  <a:pt x="4313230" y="4320000"/>
                </a:lnTo>
                <a:lnTo>
                  <a:pt x="0" y="4320000"/>
                </a:lnTo>
                <a:close/>
              </a:path>
            </a:pathLst>
          </a:custGeom>
        </p:spPr>
      </p:pic>
      <p:pic>
        <p:nvPicPr>
          <p:cNvPr id="10" name="Logo">
            <a:extLst>
              <a:ext uri="{FF2B5EF4-FFF2-40B4-BE49-F238E27FC236}">
                <a16:creationId xmlns:a16="http://schemas.microsoft.com/office/drawing/2014/main" id="{838C113D-CAD8-4EDB-9C4F-01E151D1274E}"/>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36400" y="511200"/>
            <a:ext cx="2415600" cy="593953"/>
          </a:xfrm>
          <a:prstGeom prst="rect">
            <a:avLst/>
          </a:prstGeom>
        </p:spPr>
      </p:pic>
      <p:sp>
        <p:nvSpPr>
          <p:cNvPr id="2" name="Title 1"/>
          <p:cNvSpPr>
            <a:spLocks noGrp="1"/>
          </p:cNvSpPr>
          <p:nvPr>
            <p:ph type="ctrTitle" hasCustomPrompt="1"/>
          </p:nvPr>
        </p:nvSpPr>
        <p:spPr bwMode="white">
          <a:xfrm>
            <a:off x="539749" y="1800000"/>
            <a:ext cx="8604000" cy="3798000"/>
          </a:xfrm>
        </p:spPr>
        <p:txBody>
          <a:bodyPr anchor="b"/>
          <a:lstStyle>
            <a:lvl1pPr algn="l">
              <a:defRPr sz="5400">
                <a:solidFill>
                  <a:schemeClr val="bg1"/>
                </a:solidFill>
              </a:defRPr>
            </a:lvl1pPr>
          </a:lstStyle>
          <a:p>
            <a:r>
              <a:rPr lang="da-DK" dirty="0"/>
              <a:t>Klik for at tilføje titel</a:t>
            </a:r>
          </a:p>
        </p:txBody>
      </p:sp>
      <p:sp>
        <p:nvSpPr>
          <p:cNvPr id="3" name="Subtitle 2"/>
          <p:cNvSpPr>
            <a:spLocks noGrp="1"/>
          </p:cNvSpPr>
          <p:nvPr>
            <p:ph type="subTitle" idx="1" hasCustomPrompt="1"/>
          </p:nvPr>
        </p:nvSpPr>
        <p:spPr bwMode="white">
          <a:xfrm>
            <a:off x="2449513" y="5961514"/>
            <a:ext cx="6692400" cy="396000"/>
          </a:xfrm>
        </p:spPr>
        <p:txBody>
          <a:bodyPr>
            <a:noAutofit/>
          </a:bodyPr>
          <a:lstStyle>
            <a:lvl1pPr marL="0" indent="0" algn="l">
              <a:spcBef>
                <a:spcPts val="0"/>
              </a:spcBef>
              <a:spcAft>
                <a:spcPts val="0"/>
              </a:spcAft>
              <a:buFont typeface="Roboto Light" panose="02000000000000000000" pitchFamily="2" charset="0"/>
              <a:buChar char="​"/>
              <a:defRPr sz="1400" b="0" cap="all" baseline="0">
                <a:solidFill>
                  <a:schemeClr val="bg1"/>
                </a:solidFill>
              </a:defRPr>
            </a:lvl1pPr>
            <a:lvl2pPr marL="0" indent="0" algn="l">
              <a:buFont typeface="Roboto Light" panose="02000000000000000000" pitchFamily="2" charset="0"/>
              <a:buNone/>
              <a:defRPr sz="1400" b="0">
                <a:solidFill>
                  <a:schemeClr val="bg1"/>
                </a:solidFill>
              </a:defRPr>
            </a:lvl2pPr>
            <a:lvl3pPr marL="0" indent="0" algn="l">
              <a:buFont typeface="Roboto Light" panose="02000000000000000000" pitchFamily="2" charset="0"/>
              <a:buChar char="​"/>
              <a:defRPr sz="1400" b="0">
                <a:solidFill>
                  <a:schemeClr val="bg1"/>
                </a:solidFill>
              </a:defRPr>
            </a:lvl3pPr>
            <a:lvl4pPr marL="0" indent="0" algn="l">
              <a:buFont typeface="Roboto Light" panose="02000000000000000000" pitchFamily="2" charset="0"/>
              <a:buChar char="​"/>
              <a:defRPr sz="1400" b="0">
                <a:solidFill>
                  <a:schemeClr val="bg1"/>
                </a:solidFill>
              </a:defRPr>
            </a:lvl4pPr>
            <a:lvl5pPr marL="0" indent="0" algn="l">
              <a:buFont typeface="Roboto Light" panose="02000000000000000000" pitchFamily="2" charset="0"/>
              <a:buChar char="​"/>
              <a:defRPr sz="1400" b="0">
                <a:solidFill>
                  <a:schemeClr val="bg1"/>
                </a:solidFill>
              </a:defRPr>
            </a:lvl5pPr>
            <a:lvl6pPr marL="0" indent="0" algn="l">
              <a:buFont typeface="Roboto Light" panose="02000000000000000000" pitchFamily="2" charset="0"/>
              <a:buChar char="​"/>
              <a:defRPr sz="1400" b="0">
                <a:solidFill>
                  <a:schemeClr val="bg1"/>
                </a:solidFill>
              </a:defRPr>
            </a:lvl6pPr>
            <a:lvl7pPr marL="0" indent="0" algn="l">
              <a:buFont typeface="Roboto Light" panose="02000000000000000000" pitchFamily="2" charset="0"/>
              <a:buChar char="​"/>
              <a:defRPr sz="1400" b="0">
                <a:solidFill>
                  <a:schemeClr val="bg1"/>
                </a:solidFill>
              </a:defRPr>
            </a:lvl7pPr>
            <a:lvl8pPr marL="0" indent="0" algn="l">
              <a:buFont typeface="Roboto Light" panose="02000000000000000000" pitchFamily="2" charset="0"/>
              <a:buChar char="​"/>
              <a:defRPr sz="1400" b="0">
                <a:solidFill>
                  <a:schemeClr val="bg1"/>
                </a:solidFill>
              </a:defRPr>
            </a:lvl8pPr>
            <a:lvl9pPr marL="0" indent="0" algn="l">
              <a:buFont typeface="Roboto Light" panose="02000000000000000000" pitchFamily="2" charset="0"/>
              <a:buChar char="​"/>
              <a:defRPr sz="1400" b="0">
                <a:solidFill>
                  <a:schemeClr val="bg1"/>
                </a:solidFill>
              </a:defRPr>
            </a:lvl9pPr>
          </a:lstStyle>
          <a:p>
            <a:r>
              <a:rPr lang="da-DK" dirty="0"/>
              <a:t>Klik for at tilføje Navn og</a:t>
            </a:r>
            <a:br>
              <a:rPr lang="da-DK" dirty="0"/>
            </a:br>
            <a:r>
              <a:rPr lang="da-DK" dirty="0"/>
              <a:t>Titel</a:t>
            </a:r>
          </a:p>
        </p:txBody>
      </p:sp>
      <p:sp>
        <p:nvSpPr>
          <p:cNvPr id="12" name="Date Placeholder 9">
            <a:extLst>
              <a:ext uri="{FF2B5EF4-FFF2-40B4-BE49-F238E27FC236}">
                <a16:creationId xmlns:a16="http://schemas.microsoft.com/office/drawing/2014/main" id="{F111ADE4-79B0-4913-BA3D-E754B6E38C19}"/>
              </a:ext>
            </a:extLst>
          </p:cNvPr>
          <p:cNvSpPr>
            <a:spLocks noGrp="1"/>
          </p:cNvSpPr>
          <p:nvPr>
            <p:ph type="dt" sz="half" idx="10"/>
          </p:nvPr>
        </p:nvSpPr>
        <p:spPr bwMode="white">
          <a:xfrm>
            <a:off x="539749" y="5961513"/>
            <a:ext cx="1551600" cy="396000"/>
          </a:xfrm>
        </p:spPr>
        <p:txBody>
          <a:bodyPr anchor="t" anchorCtr="0"/>
          <a:lstStyle>
            <a:lvl1pPr>
              <a:lnSpc>
                <a:spcPct val="90000"/>
              </a:lnSpc>
              <a:defRPr sz="1400">
                <a:solidFill>
                  <a:schemeClr val="bg1"/>
                </a:solidFill>
              </a:defRPr>
            </a:lvl1pPr>
          </a:lstStyle>
          <a:p>
            <a:fld id="{C3626E38-AD54-4959-8B7C-554FF2F36844}" type="datetime1">
              <a:rPr lang="da-DK" smtClean="0"/>
              <a:t>11-09-2024</a:t>
            </a:fld>
            <a:endParaRPr lang="da-DK" dirty="0"/>
          </a:p>
        </p:txBody>
      </p:sp>
    </p:spTree>
    <p:extLst>
      <p:ext uri="{BB962C8B-B14F-4D97-AF65-F5344CB8AC3E}">
        <p14:creationId xmlns:p14="http://schemas.microsoft.com/office/powerpoint/2010/main" val="27428821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o indhold med ikoner + indho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402D704-0DEA-427D-8038-6DB91D716F9A}"/>
              </a:ext>
            </a:extLst>
          </p:cNvPr>
          <p:cNvSpPr/>
          <p:nvPr userDrawn="1"/>
        </p:nvSpPr>
        <p:spPr>
          <a:xfrm>
            <a:off x="6870699" y="0"/>
            <a:ext cx="5321300" cy="6858000"/>
          </a:xfrm>
          <a:prstGeom prst="rect">
            <a:avLst/>
          </a:prstGeom>
          <a:solidFill>
            <a:srgbClr val="E5E9EB"/>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 name="Title 3">
            <a:extLst>
              <a:ext uri="{FF2B5EF4-FFF2-40B4-BE49-F238E27FC236}">
                <a16:creationId xmlns:a16="http://schemas.microsoft.com/office/drawing/2014/main" id="{6A5F19B8-EA68-47FC-BF76-37DFE5ED3E06}"/>
              </a:ext>
            </a:extLst>
          </p:cNvPr>
          <p:cNvSpPr>
            <a:spLocks noGrp="1"/>
          </p:cNvSpPr>
          <p:nvPr>
            <p:ph type="title" hasCustomPrompt="1"/>
          </p:nvPr>
        </p:nvSpPr>
        <p:spPr/>
        <p:txBody>
          <a:bodyPr/>
          <a:lstStyle/>
          <a:p>
            <a:r>
              <a:rPr lang="da-DK" noProof="0" dirty="0"/>
              <a:t>Klik for at tilføje titel</a:t>
            </a:r>
            <a:endParaRPr lang="da-DK" dirty="0"/>
          </a:p>
        </p:txBody>
      </p:sp>
      <p:sp>
        <p:nvSpPr>
          <p:cNvPr id="12" name="Text Placeholder note">
            <a:extLst>
              <a:ext uri="{FF2B5EF4-FFF2-40B4-BE49-F238E27FC236}">
                <a16:creationId xmlns:a16="http://schemas.microsoft.com/office/drawing/2014/main" id="{617579FB-C86C-49D0-B1B5-536AD4C8F797}"/>
              </a:ext>
            </a:extLst>
          </p:cNvPr>
          <p:cNvSpPr>
            <a:spLocks noGrp="1"/>
          </p:cNvSpPr>
          <p:nvPr>
            <p:ph type="body" sz="quarter" idx="17" hasCustomPrompt="1"/>
          </p:nvPr>
        </p:nvSpPr>
        <p:spPr>
          <a:xfrm>
            <a:off x="540000" y="5778000"/>
            <a:ext cx="11112632" cy="180725"/>
          </a:xfrm>
        </p:spPr>
        <p:txBody>
          <a:bodyPr anchor="b" anchorCtr="0"/>
          <a:lstStyle>
            <a:lvl1pPr marL="0" indent="0" algn="r">
              <a:spcAft>
                <a:spcPts val="300"/>
              </a:spcAft>
              <a:buFont typeface="Roboto Light" panose="02000000000000000000" pitchFamily="2" charset="0"/>
              <a:buNone/>
              <a:defRPr sz="800" i="0"/>
            </a:lvl1pPr>
            <a:lvl2pPr marL="0" indent="0">
              <a:spcAft>
                <a:spcPts val="0"/>
              </a:spcAft>
              <a:buFont typeface="Roboto Light" panose="02000000000000000000" pitchFamily="2" charset="0"/>
              <a:buNone/>
              <a:defRPr/>
            </a:lvl2pPr>
            <a:lvl3pPr marL="0" indent="0">
              <a:spcAft>
                <a:spcPts val="0"/>
              </a:spcAft>
              <a:buFont typeface="Roboto Light" panose="02000000000000000000" pitchFamily="2" charset="0"/>
              <a:buNone/>
              <a:defRPr/>
            </a:lvl3pPr>
            <a:lvl4pPr marL="0" indent="0">
              <a:spcAft>
                <a:spcPts val="0"/>
              </a:spcAft>
              <a:buFont typeface="Roboto Light" panose="02000000000000000000" pitchFamily="2" charset="0"/>
              <a:buNone/>
              <a:defRPr/>
            </a:lvl4pPr>
            <a:lvl5pPr marL="0" indent="0">
              <a:buFont typeface="Roboto Light" panose="02000000000000000000" pitchFamily="2" charset="0"/>
              <a:buNone/>
              <a:defRPr/>
            </a:lvl5pPr>
          </a:lstStyle>
          <a:p>
            <a:pPr lvl="0"/>
            <a:r>
              <a:rPr lang="da-DK" dirty="0"/>
              <a:t>Klik for at tilføje note</a:t>
            </a:r>
          </a:p>
        </p:txBody>
      </p:sp>
      <p:sp>
        <p:nvSpPr>
          <p:cNvPr id="9" name="Date Placeholder 8">
            <a:extLst>
              <a:ext uri="{FF2B5EF4-FFF2-40B4-BE49-F238E27FC236}">
                <a16:creationId xmlns:a16="http://schemas.microsoft.com/office/drawing/2014/main" id="{4B7EDE8C-4A95-49F7-B84D-3C5CBCED1E2A}"/>
              </a:ext>
            </a:extLst>
          </p:cNvPr>
          <p:cNvSpPr>
            <a:spLocks noGrp="1"/>
          </p:cNvSpPr>
          <p:nvPr>
            <p:ph type="dt" sz="half" idx="14"/>
          </p:nvPr>
        </p:nvSpPr>
        <p:spPr/>
        <p:txBody>
          <a:bodyPr/>
          <a:lstStyle/>
          <a:p>
            <a:fld id="{4C3A03F3-806B-40CB-B723-020B5F7755AD}" type="datetime1">
              <a:rPr lang="da-DK" smtClean="0"/>
              <a:t>11-09-2024</a:t>
            </a:fld>
            <a:endParaRPr lang="da-DK" dirty="0"/>
          </a:p>
        </p:txBody>
      </p:sp>
      <p:sp>
        <p:nvSpPr>
          <p:cNvPr id="10" name="Footer Placeholder 9">
            <a:extLst>
              <a:ext uri="{FF2B5EF4-FFF2-40B4-BE49-F238E27FC236}">
                <a16:creationId xmlns:a16="http://schemas.microsoft.com/office/drawing/2014/main" id="{6E19549F-360B-4D79-B20B-4F5AE7FC54D9}"/>
              </a:ext>
            </a:extLst>
          </p:cNvPr>
          <p:cNvSpPr>
            <a:spLocks noGrp="1"/>
          </p:cNvSpPr>
          <p:nvPr>
            <p:ph type="ftr" sz="quarter" idx="15"/>
          </p:nvPr>
        </p:nvSpPr>
        <p:spPr/>
        <p:txBody>
          <a:bodyPr/>
          <a:lstStyle/>
          <a:p>
            <a:endParaRPr lang="da-DK" dirty="0"/>
          </a:p>
        </p:txBody>
      </p:sp>
      <p:sp>
        <p:nvSpPr>
          <p:cNvPr id="11" name="Slide Number Placeholder 10">
            <a:extLst>
              <a:ext uri="{FF2B5EF4-FFF2-40B4-BE49-F238E27FC236}">
                <a16:creationId xmlns:a16="http://schemas.microsoft.com/office/drawing/2014/main" id="{5B0F2DA7-532A-46CD-A24D-A95487C8CD4E}"/>
              </a:ext>
            </a:extLst>
          </p:cNvPr>
          <p:cNvSpPr>
            <a:spLocks noGrp="1"/>
          </p:cNvSpPr>
          <p:nvPr>
            <p:ph type="sldNum" sz="quarter" idx="16"/>
          </p:nvPr>
        </p:nvSpPr>
        <p:spPr/>
        <p:txBody>
          <a:bodyPr/>
          <a:lstStyle/>
          <a:p>
            <a:fld id="{24C8C45C-947F-4981-8B3F-4F32E973C901}" type="slidenum">
              <a:rPr lang="da-DK" smtClean="0"/>
              <a:pPr/>
              <a:t>‹nr.›</a:t>
            </a:fld>
            <a:endParaRPr lang="da-DK" dirty="0"/>
          </a:p>
        </p:txBody>
      </p:sp>
      <p:sp>
        <p:nvSpPr>
          <p:cNvPr id="15" name="Content Placeholder 2">
            <a:extLst>
              <a:ext uri="{FF2B5EF4-FFF2-40B4-BE49-F238E27FC236}">
                <a16:creationId xmlns:a16="http://schemas.microsoft.com/office/drawing/2014/main" id="{7A9F6DE0-E9BC-4D26-9B38-3172E223B115}"/>
              </a:ext>
            </a:extLst>
          </p:cNvPr>
          <p:cNvSpPr>
            <a:spLocks noGrp="1"/>
          </p:cNvSpPr>
          <p:nvPr>
            <p:ph idx="1" hasCustomPrompt="1"/>
          </p:nvPr>
        </p:nvSpPr>
        <p:spPr>
          <a:xfrm>
            <a:off x="539999" y="3736800"/>
            <a:ext cx="2505600" cy="1860725"/>
          </a:xfrm>
        </p:spPr>
        <p:txBody>
          <a:bodyPr tIns="360000">
            <a:noAutofit/>
          </a:bodyPr>
          <a:lstStyle>
            <a:lvl1pPr>
              <a:defRPr/>
            </a:lvl1pPr>
            <a:lvl5pPr>
              <a:defRPr/>
            </a:lvl5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9</a:t>
            </a:r>
          </a:p>
        </p:txBody>
      </p:sp>
      <p:sp>
        <p:nvSpPr>
          <p:cNvPr id="16" name="Content Placeholder 3">
            <a:extLst>
              <a:ext uri="{FF2B5EF4-FFF2-40B4-BE49-F238E27FC236}">
                <a16:creationId xmlns:a16="http://schemas.microsoft.com/office/drawing/2014/main" id="{493973CB-A0BC-4D7A-BDD9-548250AD95E5}"/>
              </a:ext>
            </a:extLst>
          </p:cNvPr>
          <p:cNvSpPr>
            <a:spLocks noGrp="1"/>
          </p:cNvSpPr>
          <p:nvPr>
            <p:ph sz="half" idx="2" hasCustomPrompt="1"/>
          </p:nvPr>
        </p:nvSpPr>
        <p:spPr>
          <a:xfrm>
            <a:off x="3405600" y="3736800"/>
            <a:ext cx="2505600" cy="1860725"/>
          </a:xfrm>
        </p:spPr>
        <p:txBody>
          <a:bodyPr tIns="360000">
            <a:noAutofit/>
          </a:bodyPr>
          <a:lstStyle>
            <a:lvl1pPr>
              <a:defRPr/>
            </a:lvl1pPr>
            <a:lvl5pPr>
              <a:defRPr/>
            </a:lvl5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9</a:t>
            </a:r>
            <a:endParaRPr lang="da-DK" dirty="0"/>
          </a:p>
        </p:txBody>
      </p:sp>
      <p:sp>
        <p:nvSpPr>
          <p:cNvPr id="17" name="Content Placeholder 3">
            <a:extLst>
              <a:ext uri="{FF2B5EF4-FFF2-40B4-BE49-F238E27FC236}">
                <a16:creationId xmlns:a16="http://schemas.microsoft.com/office/drawing/2014/main" id="{DD5117A8-393E-422C-853B-657A938AFE94}"/>
              </a:ext>
            </a:extLst>
          </p:cNvPr>
          <p:cNvSpPr>
            <a:spLocks noGrp="1"/>
          </p:cNvSpPr>
          <p:nvPr>
            <p:ph sz="half" idx="13" hasCustomPrompt="1"/>
          </p:nvPr>
        </p:nvSpPr>
        <p:spPr>
          <a:xfrm>
            <a:off x="7473600" y="1807200"/>
            <a:ext cx="4183200" cy="3790325"/>
          </a:xfrm>
        </p:spPr>
        <p:txBody>
          <a:bodyPr tIns="0">
            <a:noAutofit/>
          </a:bodyPr>
          <a:lstStyle>
            <a:lvl1pPr>
              <a:defRPr/>
            </a:lvl1pPr>
            <a:lvl5pPr>
              <a:defRPr/>
            </a:lvl5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9</a:t>
            </a:r>
            <a:endParaRPr lang="da-DK" dirty="0"/>
          </a:p>
        </p:txBody>
      </p:sp>
      <p:sp>
        <p:nvSpPr>
          <p:cNvPr id="18" name="Content Placeholder 3">
            <a:extLst>
              <a:ext uri="{FF2B5EF4-FFF2-40B4-BE49-F238E27FC236}">
                <a16:creationId xmlns:a16="http://schemas.microsoft.com/office/drawing/2014/main" id="{7EBD114C-0D09-4E02-89F6-679B1789C5E9}"/>
              </a:ext>
            </a:extLst>
          </p:cNvPr>
          <p:cNvSpPr>
            <a:spLocks noGrp="1"/>
          </p:cNvSpPr>
          <p:nvPr>
            <p:ph sz="half" idx="21" hasCustomPrompt="1"/>
          </p:nvPr>
        </p:nvSpPr>
        <p:spPr>
          <a:xfrm>
            <a:off x="899999" y="2165641"/>
            <a:ext cx="1785600" cy="1260000"/>
          </a:xfrm>
        </p:spPr>
        <p:txBody>
          <a:bodyPr tIns="0" anchor="t" anchorCtr="0">
            <a:normAutofit/>
          </a:bodyPr>
          <a:lstStyle>
            <a:lvl1pPr marL="0" indent="0" algn="ctr">
              <a:buNone/>
              <a:defRPr sz="1200"/>
            </a:lvl1pPr>
            <a:lvl2pPr marL="180000" indent="0">
              <a:buNone/>
              <a:defRPr/>
            </a:lvl2pPr>
            <a:lvl5pPr>
              <a:defRPr/>
            </a:lvl5pPr>
          </a:lstStyle>
          <a:p>
            <a:pPr lvl="0"/>
            <a:r>
              <a:rPr lang="da-DK" noProof="0" dirty="0"/>
              <a:t>Klik på billede ikonet for at indsætte ikon</a:t>
            </a:r>
          </a:p>
        </p:txBody>
      </p:sp>
      <p:sp>
        <p:nvSpPr>
          <p:cNvPr id="19" name="Content Placeholder 3">
            <a:extLst>
              <a:ext uri="{FF2B5EF4-FFF2-40B4-BE49-F238E27FC236}">
                <a16:creationId xmlns:a16="http://schemas.microsoft.com/office/drawing/2014/main" id="{DA05CD3B-3658-495D-9B54-B78C8F26A6E8}"/>
              </a:ext>
            </a:extLst>
          </p:cNvPr>
          <p:cNvSpPr>
            <a:spLocks noGrp="1"/>
          </p:cNvSpPr>
          <p:nvPr>
            <p:ph sz="half" idx="22" hasCustomPrompt="1"/>
          </p:nvPr>
        </p:nvSpPr>
        <p:spPr>
          <a:xfrm>
            <a:off x="3765600" y="2165641"/>
            <a:ext cx="1785600" cy="1260000"/>
          </a:xfrm>
        </p:spPr>
        <p:txBody>
          <a:bodyPr tIns="0" anchor="t" anchorCtr="0">
            <a:normAutofit/>
          </a:bodyPr>
          <a:lstStyle>
            <a:lvl1pPr marL="0" indent="0" algn="ctr">
              <a:buNone/>
              <a:defRPr sz="1200"/>
            </a:lvl1pPr>
            <a:lvl2pPr marL="180000" indent="0">
              <a:buNone/>
              <a:defRPr/>
            </a:lvl2pPr>
            <a:lvl5pPr>
              <a:defRPr/>
            </a:lvl5pPr>
          </a:lstStyle>
          <a:p>
            <a:pPr lvl="0"/>
            <a:r>
              <a:rPr lang="da-DK" noProof="0" dirty="0"/>
              <a:t>Klik på billede ikonet for at indsætte ikon</a:t>
            </a:r>
          </a:p>
        </p:txBody>
      </p:sp>
    </p:spTree>
    <p:extLst>
      <p:ext uri="{BB962C8B-B14F-4D97-AF65-F5344CB8AC3E}">
        <p14:creationId xmlns:p14="http://schemas.microsoft.com/office/powerpoint/2010/main" val="13885724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elside foto">
    <p:bg>
      <p:bgRef idx="1001">
        <a:schemeClr val="bg1"/>
      </p:bgRef>
    </p:bg>
    <p:spTree>
      <p:nvGrpSpPr>
        <p:cNvPr id="1" name=""/>
        <p:cNvGrpSpPr/>
        <p:nvPr/>
      </p:nvGrpSpPr>
      <p:grpSpPr>
        <a:xfrm>
          <a:off x="0" y="0"/>
          <a:ext cx="0" cy="0"/>
          <a:chOff x="0" y="0"/>
          <a:chExt cx="0" cy="0"/>
        </a:xfrm>
      </p:grpSpPr>
      <p:sp>
        <p:nvSpPr>
          <p:cNvPr id="8" name="Footer Placeholder 8" hidden="1">
            <a:extLst>
              <a:ext uri="{FF2B5EF4-FFF2-40B4-BE49-F238E27FC236}">
                <a16:creationId xmlns:a16="http://schemas.microsoft.com/office/drawing/2014/main" id="{B6981A3E-B3C5-4F78-81B7-270B06EFC912}"/>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9" name="Slide Number Placeholder 10" hidden="1">
            <a:extLst>
              <a:ext uri="{FF2B5EF4-FFF2-40B4-BE49-F238E27FC236}">
                <a16:creationId xmlns:a16="http://schemas.microsoft.com/office/drawing/2014/main" id="{8735CF21-6327-43B3-A6B4-E856B24D6FD7}"/>
              </a:ext>
            </a:extLst>
          </p:cNvPr>
          <p:cNvSpPr>
            <a:spLocks noGrp="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2" name="Date Placeholder 6" hidden="1">
            <a:extLst>
              <a:ext uri="{FF2B5EF4-FFF2-40B4-BE49-F238E27FC236}">
                <a16:creationId xmlns:a16="http://schemas.microsoft.com/office/drawing/2014/main" id="{7F7CD7A0-4066-40D6-8E90-654FC9EF7BF8}"/>
              </a:ext>
            </a:extLst>
          </p:cNvPr>
          <p:cNvSpPr>
            <a:spLocks noGrp="1"/>
          </p:cNvSpPr>
          <p:nvPr>
            <p:ph type="dt" sz="half" idx="15"/>
          </p:nvPr>
        </p:nvSpPr>
        <p:spPr>
          <a:xfrm>
            <a:off x="0" y="6858000"/>
            <a:ext cx="0" cy="0"/>
          </a:xfrm>
        </p:spPr>
        <p:txBody>
          <a:bodyPr/>
          <a:lstStyle>
            <a:lvl1pPr>
              <a:defRPr sz="100">
                <a:noFill/>
              </a:defRPr>
            </a:lvl1pPr>
          </a:lstStyle>
          <a:p>
            <a:fld id="{2BACAE88-AB74-4B63-B8B7-9BD5A7B128CA}" type="datetime1">
              <a:rPr lang="da-DK" smtClean="0"/>
              <a:t>11-09-2024</a:t>
            </a:fld>
            <a:endParaRPr lang="da-DK" dirty="0"/>
          </a:p>
        </p:txBody>
      </p:sp>
      <p:sp>
        <p:nvSpPr>
          <p:cNvPr id="11" name="Baggrund">
            <a:extLst>
              <a:ext uri="{FF2B5EF4-FFF2-40B4-BE49-F238E27FC236}">
                <a16:creationId xmlns:a16="http://schemas.microsoft.com/office/drawing/2014/main" id="{2026546F-7775-42D4-A530-EE7287D63DCC}"/>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13" name="Picture Placeholder 3">
            <a:extLst>
              <a:ext uri="{FF2B5EF4-FFF2-40B4-BE49-F238E27FC236}">
                <a16:creationId xmlns:a16="http://schemas.microsoft.com/office/drawing/2014/main" id="{9904BD51-41B4-4F69-B67E-4A845804A6B4}"/>
              </a:ext>
            </a:extLst>
          </p:cNvPr>
          <p:cNvSpPr>
            <a:spLocks noGrp="1"/>
          </p:cNvSpPr>
          <p:nvPr>
            <p:ph type="pic" sz="quarter" idx="14" hasCustomPrompt="1"/>
          </p:nvPr>
        </p:nvSpPr>
        <p:spPr>
          <a:xfrm>
            <a:off x="0" y="0"/>
            <a:ext cx="12192000" cy="6858000"/>
          </a:xfrm>
        </p:spPr>
        <p:txBody>
          <a:bodyPr tIns="648000" anchor="ctr" anchorCtr="0"/>
          <a:lstStyle>
            <a:lvl1pPr marL="0" indent="0" algn="ctr">
              <a:buNone/>
              <a:defRPr sz="1600"/>
            </a:lvl1pPr>
          </a:lstStyle>
          <a:p>
            <a:r>
              <a:rPr lang="da-DK" noProof="0" dirty="0"/>
              <a:t>Klik for at indsætte billede</a:t>
            </a:r>
          </a:p>
        </p:txBody>
      </p:sp>
      <p:sp>
        <p:nvSpPr>
          <p:cNvPr id="4" name="Title 3">
            <a:extLst>
              <a:ext uri="{FF2B5EF4-FFF2-40B4-BE49-F238E27FC236}">
                <a16:creationId xmlns:a16="http://schemas.microsoft.com/office/drawing/2014/main" id="{E391EFC5-D5CA-48CB-A738-7EA717A6EE23}"/>
              </a:ext>
            </a:extLst>
          </p:cNvPr>
          <p:cNvSpPr>
            <a:spLocks noGrp="1"/>
          </p:cNvSpPr>
          <p:nvPr>
            <p:ph type="title" hasCustomPrompt="1"/>
          </p:nvPr>
        </p:nvSpPr>
        <p:spPr/>
        <p:txBody>
          <a:bodyPr/>
          <a:lstStyle/>
          <a:p>
            <a:r>
              <a:rPr lang="da-DK" noProof="0" dirty="0"/>
              <a:t>Klik for at tilføje titel</a:t>
            </a:r>
            <a:endParaRPr lang="da-DK" dirty="0"/>
          </a:p>
        </p:txBody>
      </p:sp>
      <p:sp>
        <p:nvSpPr>
          <p:cNvPr id="6" name="TextBox 5">
            <a:extLst>
              <a:ext uri="{FF2B5EF4-FFF2-40B4-BE49-F238E27FC236}">
                <a16:creationId xmlns:a16="http://schemas.microsoft.com/office/drawing/2014/main" id="{EC4993D7-2BBA-43B3-88FA-24034ED6BE25}"/>
              </a:ext>
            </a:extLst>
          </p:cNvPr>
          <p:cNvSpPr txBox="1"/>
          <p:nvPr userDrawn="1"/>
        </p:nvSpPr>
        <p:spPr>
          <a:xfrm>
            <a:off x="-1200" y="-243658"/>
            <a:ext cx="5715000" cy="184666"/>
          </a:xfrm>
          <a:prstGeom prst="rect">
            <a:avLst/>
          </a:prstGeom>
          <a:noFill/>
        </p:spPr>
        <p:txBody>
          <a:bodyPr wrap="square" lIns="0" tIns="0" rIns="0" bIns="0" rtlCol="0" anchor="b" anchorCtr="0">
            <a:spAutoFit/>
          </a:bodyPr>
          <a:lstStyle/>
          <a:p>
            <a:pPr algn="l"/>
            <a:r>
              <a:rPr lang="da-DK" sz="1200" dirty="0"/>
              <a:t>Hvis billedet er mørkt, skal du ændre titlen til hvid farve.</a:t>
            </a:r>
          </a:p>
        </p:txBody>
      </p:sp>
    </p:spTree>
    <p:extLst>
      <p:ext uri="{BB962C8B-B14F-4D97-AF65-F5344CB8AC3E}">
        <p14:creationId xmlns:p14="http://schemas.microsoft.com/office/powerpoint/2010/main" val="2860145014"/>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itat A">
    <p:bg>
      <p:bgRef idx="1001">
        <a:schemeClr val="bg1"/>
      </p:bgRef>
    </p:bg>
    <p:spTree>
      <p:nvGrpSpPr>
        <p:cNvPr id="1" name=""/>
        <p:cNvGrpSpPr/>
        <p:nvPr/>
      </p:nvGrpSpPr>
      <p:grpSpPr>
        <a:xfrm>
          <a:off x="0" y="0"/>
          <a:ext cx="0" cy="0"/>
          <a:chOff x="0" y="0"/>
          <a:chExt cx="0" cy="0"/>
        </a:xfrm>
      </p:grpSpPr>
      <p:sp>
        <p:nvSpPr>
          <p:cNvPr id="8" name="Footer Placeholder 8" hidden="1">
            <a:extLst>
              <a:ext uri="{FF2B5EF4-FFF2-40B4-BE49-F238E27FC236}">
                <a16:creationId xmlns:a16="http://schemas.microsoft.com/office/drawing/2014/main" id="{B6981A3E-B3C5-4F78-81B7-270B06EFC912}"/>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9" name="Slide Number Placeholder 10" hidden="1">
            <a:extLst>
              <a:ext uri="{FF2B5EF4-FFF2-40B4-BE49-F238E27FC236}">
                <a16:creationId xmlns:a16="http://schemas.microsoft.com/office/drawing/2014/main" id="{8735CF21-6327-43B3-A6B4-E856B24D6FD7}"/>
              </a:ext>
            </a:extLst>
          </p:cNvPr>
          <p:cNvSpPr>
            <a:spLocks noGrp="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2" name="Date Placeholder 6" hidden="1">
            <a:extLst>
              <a:ext uri="{FF2B5EF4-FFF2-40B4-BE49-F238E27FC236}">
                <a16:creationId xmlns:a16="http://schemas.microsoft.com/office/drawing/2014/main" id="{7F7CD7A0-4066-40D6-8E90-654FC9EF7BF8}"/>
              </a:ext>
            </a:extLst>
          </p:cNvPr>
          <p:cNvSpPr>
            <a:spLocks noGrp="1"/>
          </p:cNvSpPr>
          <p:nvPr>
            <p:ph type="dt" sz="half" idx="15"/>
          </p:nvPr>
        </p:nvSpPr>
        <p:spPr>
          <a:xfrm>
            <a:off x="0" y="6858000"/>
            <a:ext cx="0" cy="0"/>
          </a:xfrm>
        </p:spPr>
        <p:txBody>
          <a:bodyPr/>
          <a:lstStyle>
            <a:lvl1pPr>
              <a:defRPr sz="100">
                <a:noFill/>
              </a:defRPr>
            </a:lvl1pPr>
          </a:lstStyle>
          <a:p>
            <a:fld id="{2BACAE88-AB74-4B63-B8B7-9BD5A7B128CA}" type="datetime1">
              <a:rPr lang="da-DK" smtClean="0"/>
              <a:t>11-09-2024</a:t>
            </a:fld>
            <a:endParaRPr lang="da-DK" dirty="0"/>
          </a:p>
        </p:txBody>
      </p:sp>
      <p:sp>
        <p:nvSpPr>
          <p:cNvPr id="11" name="Baggrund">
            <a:extLst>
              <a:ext uri="{FF2B5EF4-FFF2-40B4-BE49-F238E27FC236}">
                <a16:creationId xmlns:a16="http://schemas.microsoft.com/office/drawing/2014/main" id="{2026546F-7775-42D4-A530-EE7287D63DCC}"/>
              </a:ext>
            </a:extLst>
          </p:cNvPr>
          <p:cNvSpPr/>
          <p:nvPr userDrawn="1"/>
        </p:nvSpPr>
        <p:spPr>
          <a:xfrm>
            <a:off x="0" y="0"/>
            <a:ext cx="121932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pic>
        <p:nvPicPr>
          <p:cNvPr id="14" name="Vandmærke">
            <a:extLst>
              <a:ext uri="{FF2B5EF4-FFF2-40B4-BE49-F238E27FC236}">
                <a16:creationId xmlns:a16="http://schemas.microsoft.com/office/drawing/2014/main" id="{61703A15-78F9-4007-8EF4-FE286026B4E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4522" b="25000"/>
          <a:stretch/>
        </p:blipFill>
        <p:spPr>
          <a:xfrm>
            <a:off x="0" y="378000"/>
            <a:ext cx="6513633" cy="6480000"/>
          </a:xfrm>
          <a:custGeom>
            <a:avLst/>
            <a:gdLst>
              <a:gd name="connsiteX0" fmla="*/ 0 w 4342421"/>
              <a:gd name="connsiteY0" fmla="*/ 0 h 4319999"/>
              <a:gd name="connsiteX1" fmla="*/ 4342421 w 4342421"/>
              <a:gd name="connsiteY1" fmla="*/ 0 h 4319999"/>
              <a:gd name="connsiteX2" fmla="*/ 4342421 w 4342421"/>
              <a:gd name="connsiteY2" fmla="*/ 4319999 h 4319999"/>
              <a:gd name="connsiteX3" fmla="*/ 0 w 4342421"/>
              <a:gd name="connsiteY3" fmla="*/ 4319999 h 4319999"/>
            </a:gdLst>
            <a:ahLst/>
            <a:cxnLst>
              <a:cxn ang="0">
                <a:pos x="connsiteX0" y="connsiteY0"/>
              </a:cxn>
              <a:cxn ang="0">
                <a:pos x="connsiteX1" y="connsiteY1"/>
              </a:cxn>
              <a:cxn ang="0">
                <a:pos x="connsiteX2" y="connsiteY2"/>
              </a:cxn>
              <a:cxn ang="0">
                <a:pos x="connsiteX3" y="connsiteY3"/>
              </a:cxn>
            </a:cxnLst>
            <a:rect l="l" t="t" r="r" b="b"/>
            <a:pathLst>
              <a:path w="4342421" h="4319999">
                <a:moveTo>
                  <a:pt x="0" y="0"/>
                </a:moveTo>
                <a:lnTo>
                  <a:pt x="4342421" y="0"/>
                </a:lnTo>
                <a:lnTo>
                  <a:pt x="4342421" y="4319999"/>
                </a:lnTo>
                <a:lnTo>
                  <a:pt x="0" y="4319999"/>
                </a:lnTo>
                <a:close/>
              </a:path>
            </a:pathLst>
          </a:custGeom>
        </p:spPr>
      </p:pic>
      <p:pic>
        <p:nvPicPr>
          <p:cNvPr id="16" name="Logo">
            <a:extLst>
              <a:ext uri="{FF2B5EF4-FFF2-40B4-BE49-F238E27FC236}">
                <a16:creationId xmlns:a16="http://schemas.microsoft.com/office/drawing/2014/main" id="{AC4F6BFD-C511-4BE3-88FC-0C5F7C424761}"/>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5808338" y="527718"/>
            <a:ext cx="575323" cy="576000"/>
          </a:xfrm>
          <a:prstGeom prst="rect">
            <a:avLst/>
          </a:prstGeom>
        </p:spPr>
      </p:pic>
      <p:sp>
        <p:nvSpPr>
          <p:cNvPr id="2" name="Title 1"/>
          <p:cNvSpPr>
            <a:spLocks noGrp="1"/>
          </p:cNvSpPr>
          <p:nvPr>
            <p:ph type="ctrTitle" hasCustomPrompt="1"/>
          </p:nvPr>
        </p:nvSpPr>
        <p:spPr bwMode="white">
          <a:xfrm>
            <a:off x="1126800" y="1800000"/>
            <a:ext cx="9925200" cy="3754800"/>
          </a:xfrm>
        </p:spPr>
        <p:txBody>
          <a:bodyPr anchor="t" anchorCtr="0"/>
          <a:lstStyle>
            <a:lvl1pPr algn="ctr">
              <a:defRPr sz="4800">
                <a:solidFill>
                  <a:schemeClr val="tx1"/>
                </a:solidFill>
              </a:defRPr>
            </a:lvl1pPr>
          </a:lstStyle>
          <a:p>
            <a:r>
              <a:rPr lang="da-DK" dirty="0"/>
              <a:t>Klik for at tilføje titel</a:t>
            </a:r>
          </a:p>
        </p:txBody>
      </p:sp>
      <p:sp>
        <p:nvSpPr>
          <p:cNvPr id="5" name="Text Placeholder 4">
            <a:extLst>
              <a:ext uri="{FF2B5EF4-FFF2-40B4-BE49-F238E27FC236}">
                <a16:creationId xmlns:a16="http://schemas.microsoft.com/office/drawing/2014/main" id="{69A69850-55A4-46CB-8F21-D640206C3C9B}"/>
              </a:ext>
            </a:extLst>
          </p:cNvPr>
          <p:cNvSpPr>
            <a:spLocks noGrp="1"/>
          </p:cNvSpPr>
          <p:nvPr>
            <p:ph type="body" sz="quarter" idx="18" hasCustomPrompt="1"/>
          </p:nvPr>
        </p:nvSpPr>
        <p:spPr bwMode="white">
          <a:xfrm>
            <a:off x="2448000" y="5943555"/>
            <a:ext cx="7290000" cy="216000"/>
          </a:xfrm>
        </p:spPr>
        <p:txBody>
          <a:bodyPr anchor="b" anchorCtr="0"/>
          <a:lstStyle>
            <a:lvl1pPr marL="0" indent="0" algn="ctr">
              <a:buNone/>
              <a:defRPr sz="1400" cap="all" baseline="0"/>
            </a:lvl1pPr>
          </a:lstStyle>
          <a:p>
            <a:r>
              <a:rPr lang="da-DK" dirty="0"/>
              <a:t>Klik for at tilføje Navn</a:t>
            </a:r>
          </a:p>
        </p:txBody>
      </p:sp>
      <p:sp>
        <p:nvSpPr>
          <p:cNvPr id="15" name="Text Placeholder 4">
            <a:extLst>
              <a:ext uri="{FF2B5EF4-FFF2-40B4-BE49-F238E27FC236}">
                <a16:creationId xmlns:a16="http://schemas.microsoft.com/office/drawing/2014/main" id="{5DDDE5FF-9ABE-4344-AAF4-488B97C479B4}"/>
              </a:ext>
            </a:extLst>
          </p:cNvPr>
          <p:cNvSpPr>
            <a:spLocks noGrp="1"/>
          </p:cNvSpPr>
          <p:nvPr>
            <p:ph type="body" sz="quarter" idx="19" hasCustomPrompt="1"/>
          </p:nvPr>
        </p:nvSpPr>
        <p:spPr bwMode="white">
          <a:xfrm>
            <a:off x="2448000" y="6160450"/>
            <a:ext cx="7290000" cy="216000"/>
          </a:xfrm>
        </p:spPr>
        <p:txBody>
          <a:bodyPr>
            <a:normAutofit/>
          </a:bodyPr>
          <a:lstStyle>
            <a:lvl1pPr marL="0" indent="0" algn="ctr">
              <a:buNone/>
              <a:defRPr sz="1400" cap="all" baseline="0"/>
            </a:lvl1pPr>
          </a:lstStyle>
          <a:p>
            <a:r>
              <a:rPr lang="da-DK" dirty="0"/>
              <a:t>Klik for at tilføje Virksomhed / organisation</a:t>
            </a:r>
          </a:p>
        </p:txBody>
      </p:sp>
    </p:spTree>
    <p:extLst>
      <p:ext uri="{BB962C8B-B14F-4D97-AF65-F5344CB8AC3E}">
        <p14:creationId xmlns:p14="http://schemas.microsoft.com/office/powerpoint/2010/main" val="926333770"/>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itat B">
    <p:bg>
      <p:bgRef idx="1001">
        <a:schemeClr val="bg1"/>
      </p:bgRef>
    </p:bg>
    <p:spTree>
      <p:nvGrpSpPr>
        <p:cNvPr id="1" name=""/>
        <p:cNvGrpSpPr/>
        <p:nvPr/>
      </p:nvGrpSpPr>
      <p:grpSpPr>
        <a:xfrm>
          <a:off x="0" y="0"/>
          <a:ext cx="0" cy="0"/>
          <a:chOff x="0" y="0"/>
          <a:chExt cx="0" cy="0"/>
        </a:xfrm>
      </p:grpSpPr>
      <p:sp>
        <p:nvSpPr>
          <p:cNvPr id="8" name="Footer Placeholder 8" hidden="1">
            <a:extLst>
              <a:ext uri="{FF2B5EF4-FFF2-40B4-BE49-F238E27FC236}">
                <a16:creationId xmlns:a16="http://schemas.microsoft.com/office/drawing/2014/main" id="{B6981A3E-B3C5-4F78-81B7-270B06EFC912}"/>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9" name="Slide Number Placeholder 10" hidden="1">
            <a:extLst>
              <a:ext uri="{FF2B5EF4-FFF2-40B4-BE49-F238E27FC236}">
                <a16:creationId xmlns:a16="http://schemas.microsoft.com/office/drawing/2014/main" id="{8735CF21-6327-43B3-A6B4-E856B24D6FD7}"/>
              </a:ext>
            </a:extLst>
          </p:cNvPr>
          <p:cNvSpPr>
            <a:spLocks noGrp="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2" name="Date Placeholder 6" hidden="1">
            <a:extLst>
              <a:ext uri="{FF2B5EF4-FFF2-40B4-BE49-F238E27FC236}">
                <a16:creationId xmlns:a16="http://schemas.microsoft.com/office/drawing/2014/main" id="{7F7CD7A0-4066-40D6-8E90-654FC9EF7BF8}"/>
              </a:ext>
            </a:extLst>
          </p:cNvPr>
          <p:cNvSpPr>
            <a:spLocks noGrp="1"/>
          </p:cNvSpPr>
          <p:nvPr>
            <p:ph type="dt" sz="half" idx="15"/>
          </p:nvPr>
        </p:nvSpPr>
        <p:spPr>
          <a:xfrm>
            <a:off x="0" y="6858000"/>
            <a:ext cx="0" cy="0"/>
          </a:xfrm>
        </p:spPr>
        <p:txBody>
          <a:bodyPr/>
          <a:lstStyle>
            <a:lvl1pPr>
              <a:defRPr sz="100">
                <a:noFill/>
              </a:defRPr>
            </a:lvl1pPr>
          </a:lstStyle>
          <a:p>
            <a:fld id="{2BACAE88-AB74-4B63-B8B7-9BD5A7B128CA}" type="datetime1">
              <a:rPr lang="da-DK" smtClean="0"/>
              <a:t>11-09-2024</a:t>
            </a:fld>
            <a:endParaRPr lang="da-DK" dirty="0"/>
          </a:p>
        </p:txBody>
      </p:sp>
      <p:sp>
        <p:nvSpPr>
          <p:cNvPr id="11" name="Baggrund">
            <a:extLst>
              <a:ext uri="{FF2B5EF4-FFF2-40B4-BE49-F238E27FC236}">
                <a16:creationId xmlns:a16="http://schemas.microsoft.com/office/drawing/2014/main" id="{2026546F-7775-42D4-A530-EE7287D63DCC}"/>
              </a:ext>
            </a:extLst>
          </p:cNvPr>
          <p:cNvSpPr/>
          <p:nvPr userDrawn="1"/>
        </p:nvSpPr>
        <p:spPr>
          <a:xfrm>
            <a:off x="0" y="0"/>
            <a:ext cx="121932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pic>
        <p:nvPicPr>
          <p:cNvPr id="13" name="Logo">
            <a:extLst>
              <a:ext uri="{FF2B5EF4-FFF2-40B4-BE49-F238E27FC236}">
                <a16:creationId xmlns:a16="http://schemas.microsoft.com/office/drawing/2014/main" id="{5C310981-02DF-4517-A07B-FC92A4349DA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808338" y="527718"/>
            <a:ext cx="575323" cy="576000"/>
          </a:xfrm>
          <a:prstGeom prst="rect">
            <a:avLst/>
          </a:prstGeom>
        </p:spPr>
      </p:pic>
      <p:sp>
        <p:nvSpPr>
          <p:cNvPr id="2" name="Title 1"/>
          <p:cNvSpPr>
            <a:spLocks noGrp="1"/>
          </p:cNvSpPr>
          <p:nvPr>
            <p:ph type="ctrTitle" hasCustomPrompt="1"/>
          </p:nvPr>
        </p:nvSpPr>
        <p:spPr bwMode="white">
          <a:xfrm>
            <a:off x="1126800" y="1800000"/>
            <a:ext cx="9925200" cy="3754800"/>
          </a:xfrm>
        </p:spPr>
        <p:txBody>
          <a:bodyPr anchor="t" anchorCtr="0"/>
          <a:lstStyle>
            <a:lvl1pPr algn="ctr">
              <a:defRPr sz="4800">
                <a:solidFill>
                  <a:schemeClr val="tx1"/>
                </a:solidFill>
              </a:defRPr>
            </a:lvl1pPr>
          </a:lstStyle>
          <a:p>
            <a:r>
              <a:rPr lang="da-DK" dirty="0"/>
              <a:t>Klik for at tilføje titel</a:t>
            </a:r>
          </a:p>
        </p:txBody>
      </p:sp>
      <p:sp>
        <p:nvSpPr>
          <p:cNvPr id="17" name="Text Placeholder 4">
            <a:extLst>
              <a:ext uri="{FF2B5EF4-FFF2-40B4-BE49-F238E27FC236}">
                <a16:creationId xmlns:a16="http://schemas.microsoft.com/office/drawing/2014/main" id="{3A92A0D1-BA67-4CEF-A167-9FE6C8DA53E4}"/>
              </a:ext>
            </a:extLst>
          </p:cNvPr>
          <p:cNvSpPr>
            <a:spLocks noGrp="1"/>
          </p:cNvSpPr>
          <p:nvPr>
            <p:ph type="body" sz="quarter" idx="18" hasCustomPrompt="1"/>
          </p:nvPr>
        </p:nvSpPr>
        <p:spPr bwMode="white">
          <a:xfrm>
            <a:off x="2448000" y="5943555"/>
            <a:ext cx="7290000" cy="216000"/>
          </a:xfrm>
        </p:spPr>
        <p:txBody>
          <a:bodyPr anchor="b" anchorCtr="0"/>
          <a:lstStyle>
            <a:lvl1pPr marL="0" indent="0" algn="ctr">
              <a:buNone/>
              <a:defRPr sz="1400" cap="all" baseline="0"/>
            </a:lvl1pPr>
          </a:lstStyle>
          <a:p>
            <a:r>
              <a:rPr lang="da-DK" dirty="0"/>
              <a:t>Klik for at tilføje Navn</a:t>
            </a:r>
          </a:p>
        </p:txBody>
      </p:sp>
      <p:sp>
        <p:nvSpPr>
          <p:cNvPr id="18" name="Text Placeholder 4">
            <a:extLst>
              <a:ext uri="{FF2B5EF4-FFF2-40B4-BE49-F238E27FC236}">
                <a16:creationId xmlns:a16="http://schemas.microsoft.com/office/drawing/2014/main" id="{DC754358-608F-47A0-8825-4D8C2EDA99F8}"/>
              </a:ext>
            </a:extLst>
          </p:cNvPr>
          <p:cNvSpPr>
            <a:spLocks noGrp="1"/>
          </p:cNvSpPr>
          <p:nvPr>
            <p:ph type="body" sz="quarter" idx="19" hasCustomPrompt="1"/>
          </p:nvPr>
        </p:nvSpPr>
        <p:spPr bwMode="white">
          <a:xfrm>
            <a:off x="2448000" y="6160450"/>
            <a:ext cx="7290000" cy="216000"/>
          </a:xfrm>
        </p:spPr>
        <p:txBody>
          <a:bodyPr>
            <a:normAutofit/>
          </a:bodyPr>
          <a:lstStyle>
            <a:lvl1pPr marL="0" indent="0" algn="ctr">
              <a:buNone/>
              <a:defRPr sz="1400" cap="all" baseline="0"/>
            </a:lvl1pPr>
          </a:lstStyle>
          <a:p>
            <a:r>
              <a:rPr lang="da-DK" dirty="0"/>
              <a:t>Klik for at tilføje Virksomhed / organisation</a:t>
            </a:r>
          </a:p>
        </p:txBody>
      </p:sp>
    </p:spTree>
    <p:extLst>
      <p:ext uri="{BB962C8B-B14F-4D97-AF65-F5344CB8AC3E}">
        <p14:creationId xmlns:p14="http://schemas.microsoft.com/office/powerpoint/2010/main" val="2339962827"/>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fslutning">
    <p:bg>
      <p:bgRef idx="1001">
        <a:schemeClr val="bg1"/>
      </p:bgRef>
    </p:bg>
    <p:spTree>
      <p:nvGrpSpPr>
        <p:cNvPr id="1" name=""/>
        <p:cNvGrpSpPr/>
        <p:nvPr/>
      </p:nvGrpSpPr>
      <p:grpSpPr>
        <a:xfrm>
          <a:off x="0" y="0"/>
          <a:ext cx="0" cy="0"/>
          <a:chOff x="0" y="0"/>
          <a:chExt cx="0" cy="0"/>
        </a:xfrm>
      </p:grpSpPr>
      <p:sp>
        <p:nvSpPr>
          <p:cNvPr id="8" name="Footer Placeholder 8" hidden="1">
            <a:extLst>
              <a:ext uri="{FF2B5EF4-FFF2-40B4-BE49-F238E27FC236}">
                <a16:creationId xmlns:a16="http://schemas.microsoft.com/office/drawing/2014/main" id="{B6981A3E-B3C5-4F78-81B7-270B06EFC912}"/>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9" name="Slide Number Placeholder 10" hidden="1">
            <a:extLst>
              <a:ext uri="{FF2B5EF4-FFF2-40B4-BE49-F238E27FC236}">
                <a16:creationId xmlns:a16="http://schemas.microsoft.com/office/drawing/2014/main" id="{8735CF21-6327-43B3-A6B4-E856B24D6FD7}"/>
              </a:ext>
            </a:extLst>
          </p:cNvPr>
          <p:cNvSpPr>
            <a:spLocks noGrp="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2" name="Date Placeholder 6" hidden="1">
            <a:extLst>
              <a:ext uri="{FF2B5EF4-FFF2-40B4-BE49-F238E27FC236}">
                <a16:creationId xmlns:a16="http://schemas.microsoft.com/office/drawing/2014/main" id="{7F7CD7A0-4066-40D6-8E90-654FC9EF7BF8}"/>
              </a:ext>
            </a:extLst>
          </p:cNvPr>
          <p:cNvSpPr>
            <a:spLocks noGrp="1"/>
          </p:cNvSpPr>
          <p:nvPr>
            <p:ph type="dt" sz="half" idx="15"/>
          </p:nvPr>
        </p:nvSpPr>
        <p:spPr>
          <a:xfrm>
            <a:off x="0" y="6858000"/>
            <a:ext cx="0" cy="0"/>
          </a:xfrm>
        </p:spPr>
        <p:txBody>
          <a:bodyPr/>
          <a:lstStyle>
            <a:lvl1pPr>
              <a:defRPr sz="100">
                <a:noFill/>
              </a:defRPr>
            </a:lvl1pPr>
          </a:lstStyle>
          <a:p>
            <a:fld id="{2BACAE88-AB74-4B63-B8B7-9BD5A7B128CA}" type="datetime1">
              <a:rPr lang="da-DK" smtClean="0"/>
              <a:t>11-09-2024</a:t>
            </a:fld>
            <a:endParaRPr lang="da-DK" dirty="0"/>
          </a:p>
        </p:txBody>
      </p:sp>
      <p:sp>
        <p:nvSpPr>
          <p:cNvPr id="11" name="Baggrund">
            <a:extLst>
              <a:ext uri="{FF2B5EF4-FFF2-40B4-BE49-F238E27FC236}">
                <a16:creationId xmlns:a16="http://schemas.microsoft.com/office/drawing/2014/main" id="{2026546F-7775-42D4-A530-EE7287D63DCC}"/>
              </a:ext>
            </a:extLst>
          </p:cNvPr>
          <p:cNvSpPr/>
          <p:nvPr userDrawn="1"/>
        </p:nvSpPr>
        <p:spPr>
          <a:xfrm>
            <a:off x="0" y="0"/>
            <a:ext cx="121932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pic>
        <p:nvPicPr>
          <p:cNvPr id="13" name="Vandmærke">
            <a:extLst>
              <a:ext uri="{FF2B5EF4-FFF2-40B4-BE49-F238E27FC236}">
                <a16:creationId xmlns:a16="http://schemas.microsoft.com/office/drawing/2014/main" id="{9C9C052A-40A7-499F-B641-947E45E6F63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25029" b="25000"/>
          <a:stretch/>
        </p:blipFill>
        <p:spPr>
          <a:xfrm>
            <a:off x="5722155" y="378000"/>
            <a:ext cx="6469845" cy="6480000"/>
          </a:xfrm>
          <a:custGeom>
            <a:avLst/>
            <a:gdLst>
              <a:gd name="connsiteX0" fmla="*/ 0 w 4313230"/>
              <a:gd name="connsiteY0" fmla="*/ 0 h 4320000"/>
              <a:gd name="connsiteX1" fmla="*/ 4313230 w 4313230"/>
              <a:gd name="connsiteY1" fmla="*/ 0 h 4320000"/>
              <a:gd name="connsiteX2" fmla="*/ 4313230 w 4313230"/>
              <a:gd name="connsiteY2" fmla="*/ 4320000 h 4320000"/>
              <a:gd name="connsiteX3" fmla="*/ 0 w 4313230"/>
              <a:gd name="connsiteY3" fmla="*/ 4320000 h 4320000"/>
            </a:gdLst>
            <a:ahLst/>
            <a:cxnLst>
              <a:cxn ang="0">
                <a:pos x="connsiteX0" y="connsiteY0"/>
              </a:cxn>
              <a:cxn ang="0">
                <a:pos x="connsiteX1" y="connsiteY1"/>
              </a:cxn>
              <a:cxn ang="0">
                <a:pos x="connsiteX2" y="connsiteY2"/>
              </a:cxn>
              <a:cxn ang="0">
                <a:pos x="connsiteX3" y="connsiteY3"/>
              </a:cxn>
            </a:cxnLst>
            <a:rect l="l" t="t" r="r" b="b"/>
            <a:pathLst>
              <a:path w="4313230" h="4320000">
                <a:moveTo>
                  <a:pt x="0" y="0"/>
                </a:moveTo>
                <a:lnTo>
                  <a:pt x="4313230" y="0"/>
                </a:lnTo>
                <a:lnTo>
                  <a:pt x="4313230" y="4320000"/>
                </a:lnTo>
                <a:lnTo>
                  <a:pt x="0" y="4320000"/>
                </a:lnTo>
                <a:close/>
              </a:path>
            </a:pathLst>
          </a:custGeom>
        </p:spPr>
      </p:pic>
      <p:pic>
        <p:nvPicPr>
          <p:cNvPr id="10" name="Logo">
            <a:extLst>
              <a:ext uri="{FF2B5EF4-FFF2-40B4-BE49-F238E27FC236}">
                <a16:creationId xmlns:a16="http://schemas.microsoft.com/office/drawing/2014/main" id="{838C113D-CAD8-4EDB-9C4F-01E151D1274E}"/>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36400" y="511200"/>
            <a:ext cx="2415600" cy="593953"/>
          </a:xfrm>
          <a:prstGeom prst="rect">
            <a:avLst/>
          </a:prstGeom>
        </p:spPr>
      </p:pic>
      <p:sp>
        <p:nvSpPr>
          <p:cNvPr id="2" name="Title 1"/>
          <p:cNvSpPr>
            <a:spLocks noGrp="1"/>
          </p:cNvSpPr>
          <p:nvPr>
            <p:ph type="ctrTitle" hasCustomPrompt="1"/>
          </p:nvPr>
        </p:nvSpPr>
        <p:spPr bwMode="white">
          <a:xfrm>
            <a:off x="539749" y="1800000"/>
            <a:ext cx="7646400" cy="2916000"/>
          </a:xfrm>
        </p:spPr>
        <p:txBody>
          <a:bodyPr anchor="b"/>
          <a:lstStyle>
            <a:lvl1pPr algn="l">
              <a:defRPr sz="5400">
                <a:solidFill>
                  <a:schemeClr val="tx1"/>
                </a:solidFill>
              </a:defRPr>
            </a:lvl1pPr>
          </a:lstStyle>
          <a:p>
            <a:r>
              <a:rPr lang="da-DK" dirty="0"/>
              <a:t>Klik for at tilføje titel</a:t>
            </a:r>
          </a:p>
        </p:txBody>
      </p:sp>
      <p:sp>
        <p:nvSpPr>
          <p:cNvPr id="3" name="Subtitle 2"/>
          <p:cNvSpPr>
            <a:spLocks noGrp="1"/>
          </p:cNvSpPr>
          <p:nvPr>
            <p:ph type="subTitle" idx="1" hasCustomPrompt="1"/>
          </p:nvPr>
        </p:nvSpPr>
        <p:spPr bwMode="white">
          <a:xfrm>
            <a:off x="539749" y="5092214"/>
            <a:ext cx="6692400" cy="504000"/>
          </a:xfrm>
        </p:spPr>
        <p:txBody>
          <a:bodyPr>
            <a:noAutofit/>
          </a:bodyPr>
          <a:lstStyle>
            <a:lvl1pPr marL="0" indent="0" algn="l">
              <a:spcBef>
                <a:spcPts val="0"/>
              </a:spcBef>
              <a:spcAft>
                <a:spcPts val="0"/>
              </a:spcAft>
              <a:buFont typeface="Roboto Light" panose="02000000000000000000" pitchFamily="2" charset="0"/>
              <a:buChar char="​"/>
              <a:defRPr sz="1800" b="0" cap="all" baseline="0">
                <a:solidFill>
                  <a:schemeClr val="tx1"/>
                </a:solidFill>
              </a:defRPr>
            </a:lvl1pPr>
            <a:lvl2pPr marL="0" indent="0" algn="l">
              <a:buFont typeface="Roboto Light" panose="02000000000000000000" pitchFamily="2" charset="0"/>
              <a:buNone/>
              <a:defRPr sz="1400" b="0">
                <a:solidFill>
                  <a:schemeClr val="bg1"/>
                </a:solidFill>
              </a:defRPr>
            </a:lvl2pPr>
            <a:lvl3pPr marL="0" indent="0" algn="l">
              <a:buFont typeface="Roboto Light" panose="02000000000000000000" pitchFamily="2" charset="0"/>
              <a:buChar char="​"/>
              <a:defRPr sz="1400" b="0">
                <a:solidFill>
                  <a:schemeClr val="bg1"/>
                </a:solidFill>
              </a:defRPr>
            </a:lvl3pPr>
            <a:lvl4pPr marL="0" indent="0" algn="l">
              <a:buFont typeface="Roboto Light" panose="02000000000000000000" pitchFamily="2" charset="0"/>
              <a:buChar char="​"/>
              <a:defRPr sz="1400" b="0">
                <a:solidFill>
                  <a:schemeClr val="bg1"/>
                </a:solidFill>
              </a:defRPr>
            </a:lvl4pPr>
            <a:lvl5pPr marL="0" indent="0" algn="l">
              <a:buFont typeface="Roboto Light" panose="02000000000000000000" pitchFamily="2" charset="0"/>
              <a:buChar char="​"/>
              <a:defRPr sz="1400" b="0">
                <a:solidFill>
                  <a:schemeClr val="bg1"/>
                </a:solidFill>
              </a:defRPr>
            </a:lvl5pPr>
            <a:lvl6pPr marL="0" indent="0" algn="l">
              <a:buFont typeface="Roboto Light" panose="02000000000000000000" pitchFamily="2" charset="0"/>
              <a:buChar char="​"/>
              <a:defRPr sz="1400" b="0">
                <a:solidFill>
                  <a:schemeClr val="bg1"/>
                </a:solidFill>
              </a:defRPr>
            </a:lvl6pPr>
            <a:lvl7pPr marL="0" indent="0" algn="l">
              <a:buFont typeface="Roboto Light" panose="02000000000000000000" pitchFamily="2" charset="0"/>
              <a:buChar char="​"/>
              <a:defRPr sz="1400" b="0">
                <a:solidFill>
                  <a:schemeClr val="bg1"/>
                </a:solidFill>
              </a:defRPr>
            </a:lvl7pPr>
            <a:lvl8pPr marL="0" indent="0" algn="l">
              <a:buFont typeface="Roboto Light" panose="02000000000000000000" pitchFamily="2" charset="0"/>
              <a:buChar char="​"/>
              <a:defRPr sz="1400" b="0">
                <a:solidFill>
                  <a:schemeClr val="bg1"/>
                </a:solidFill>
              </a:defRPr>
            </a:lvl8pPr>
            <a:lvl9pPr marL="0" indent="0" algn="l">
              <a:buFont typeface="Roboto Light" panose="02000000000000000000" pitchFamily="2" charset="0"/>
              <a:buChar char="​"/>
              <a:defRPr sz="1400" b="0">
                <a:solidFill>
                  <a:schemeClr val="bg1"/>
                </a:solidFill>
              </a:defRPr>
            </a:lvl9pPr>
          </a:lstStyle>
          <a:p>
            <a:r>
              <a:rPr lang="da-DK" dirty="0"/>
              <a:t>Klik for at tilføje Navn og</a:t>
            </a:r>
            <a:br>
              <a:rPr lang="da-DK" dirty="0"/>
            </a:br>
            <a:r>
              <a:rPr lang="da-DK" dirty="0"/>
              <a:t>Titel</a:t>
            </a:r>
          </a:p>
        </p:txBody>
      </p:sp>
      <p:sp>
        <p:nvSpPr>
          <p:cNvPr id="5" name="Text Placeholder 4">
            <a:extLst>
              <a:ext uri="{FF2B5EF4-FFF2-40B4-BE49-F238E27FC236}">
                <a16:creationId xmlns:a16="http://schemas.microsoft.com/office/drawing/2014/main" id="{69A69850-55A4-46CB-8F21-D640206C3C9B}"/>
              </a:ext>
            </a:extLst>
          </p:cNvPr>
          <p:cNvSpPr>
            <a:spLocks noGrp="1"/>
          </p:cNvSpPr>
          <p:nvPr>
            <p:ph type="body" sz="quarter" idx="18" hasCustomPrompt="1"/>
          </p:nvPr>
        </p:nvSpPr>
        <p:spPr bwMode="white">
          <a:xfrm>
            <a:off x="539749" y="5867546"/>
            <a:ext cx="6692400" cy="252000"/>
          </a:xfrm>
        </p:spPr>
        <p:txBody>
          <a:bodyPr/>
          <a:lstStyle>
            <a:lvl1pPr marL="0" indent="0">
              <a:buNone/>
              <a:defRPr cap="all" baseline="0"/>
            </a:lvl1pPr>
          </a:lstStyle>
          <a:p>
            <a:r>
              <a:rPr lang="da-DK" dirty="0"/>
              <a:t>Klik for at tilføje telefon</a:t>
            </a:r>
          </a:p>
        </p:txBody>
      </p:sp>
      <p:sp>
        <p:nvSpPr>
          <p:cNvPr id="15" name="Text Placeholder 4">
            <a:extLst>
              <a:ext uri="{FF2B5EF4-FFF2-40B4-BE49-F238E27FC236}">
                <a16:creationId xmlns:a16="http://schemas.microsoft.com/office/drawing/2014/main" id="{5DDDE5FF-9ABE-4344-AAF4-488B97C479B4}"/>
              </a:ext>
            </a:extLst>
          </p:cNvPr>
          <p:cNvSpPr>
            <a:spLocks noGrp="1"/>
          </p:cNvSpPr>
          <p:nvPr>
            <p:ph type="body" sz="quarter" idx="19" hasCustomPrompt="1"/>
          </p:nvPr>
        </p:nvSpPr>
        <p:spPr bwMode="white">
          <a:xfrm>
            <a:off x="539749" y="6125283"/>
            <a:ext cx="6692400" cy="252000"/>
          </a:xfrm>
        </p:spPr>
        <p:txBody>
          <a:bodyPr/>
          <a:lstStyle>
            <a:lvl1pPr marL="0" indent="0">
              <a:buNone/>
              <a:defRPr cap="all" baseline="0"/>
            </a:lvl1pPr>
          </a:lstStyle>
          <a:p>
            <a:r>
              <a:rPr lang="da-DK" dirty="0"/>
              <a:t>Klik for at tilføje e-mail</a:t>
            </a:r>
          </a:p>
        </p:txBody>
      </p:sp>
    </p:spTree>
    <p:extLst>
      <p:ext uri="{BB962C8B-B14F-4D97-AF65-F5344CB8AC3E}">
        <p14:creationId xmlns:p14="http://schemas.microsoft.com/office/powerpoint/2010/main" val="429809364"/>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RAPPORT Seks ind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1696E-E78E-4BE5-80E0-DFA812C79A90}"/>
              </a:ext>
            </a:extLst>
          </p:cNvPr>
          <p:cNvSpPr>
            <a:spLocks noGrp="1"/>
          </p:cNvSpPr>
          <p:nvPr>
            <p:ph type="title" hasCustomPrompt="1"/>
          </p:nvPr>
        </p:nvSpPr>
        <p:spPr>
          <a:xfrm>
            <a:off x="539749" y="539750"/>
            <a:ext cx="8244000" cy="1258888"/>
          </a:xfrm>
        </p:spPr>
        <p:txBody>
          <a:bodyPr/>
          <a:lstStyle>
            <a:lvl1pPr>
              <a:defRPr sz="2800"/>
            </a:lvl1pPr>
          </a:lstStyle>
          <a:p>
            <a:r>
              <a:rPr lang="da-DK" noProof="0" dirty="0"/>
              <a:t>Klik for at tilføje titel</a:t>
            </a:r>
            <a:endParaRPr lang="da-DK" dirty="0"/>
          </a:p>
        </p:txBody>
      </p:sp>
      <p:sp>
        <p:nvSpPr>
          <p:cNvPr id="3" name="Content Placeholder 2"/>
          <p:cNvSpPr>
            <a:spLocks noGrp="1"/>
          </p:cNvSpPr>
          <p:nvPr>
            <p:ph idx="1" hasCustomPrompt="1"/>
          </p:nvPr>
        </p:nvSpPr>
        <p:spPr>
          <a:xfrm>
            <a:off x="540000" y="1800000"/>
            <a:ext cx="3463200" cy="1810800"/>
          </a:xfrm>
        </p:spPr>
        <p:txBody>
          <a:bodyPr>
            <a:noAutofit/>
          </a:bodyPr>
          <a:lstStyle>
            <a:lvl1pPr>
              <a:defRPr sz="1400"/>
            </a:lvl1pPr>
            <a:lvl2pPr>
              <a:defRPr sz="1200"/>
            </a:lvl2pPr>
            <a:lvl3pPr>
              <a:defRPr sz="1000"/>
            </a:lvl3pPr>
            <a:lvl4pPr>
              <a:defRPr sz="1400"/>
            </a:lvl4pPr>
            <a:lvl5pPr>
              <a:defRPr sz="1400"/>
            </a:lvl5pPr>
            <a:lvl9pPr>
              <a:defRPr sz="4800"/>
            </a:lvl9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Level 9</a:t>
            </a:r>
          </a:p>
        </p:txBody>
      </p:sp>
      <p:sp>
        <p:nvSpPr>
          <p:cNvPr id="6" name="Date Placeholder 5">
            <a:extLst>
              <a:ext uri="{FF2B5EF4-FFF2-40B4-BE49-F238E27FC236}">
                <a16:creationId xmlns:a16="http://schemas.microsoft.com/office/drawing/2014/main" id="{126AFB35-8BDE-4A84-AF50-DBB2AE0C3286}"/>
              </a:ext>
            </a:extLst>
          </p:cNvPr>
          <p:cNvSpPr>
            <a:spLocks noGrp="1"/>
          </p:cNvSpPr>
          <p:nvPr>
            <p:ph type="dt" sz="half" idx="18"/>
          </p:nvPr>
        </p:nvSpPr>
        <p:spPr/>
        <p:txBody>
          <a:bodyPr/>
          <a:lstStyle/>
          <a:p>
            <a:fld id="{B679764D-704C-4AAD-BB24-4FBD712480CD}" type="datetime1">
              <a:rPr lang="da-DK" smtClean="0"/>
              <a:t>11-09-2024</a:t>
            </a:fld>
            <a:endParaRPr lang="da-DK" dirty="0"/>
          </a:p>
        </p:txBody>
      </p:sp>
      <p:sp>
        <p:nvSpPr>
          <p:cNvPr id="12" name="Footer Placeholder 11">
            <a:extLst>
              <a:ext uri="{FF2B5EF4-FFF2-40B4-BE49-F238E27FC236}">
                <a16:creationId xmlns:a16="http://schemas.microsoft.com/office/drawing/2014/main" id="{9209691B-A85E-43F4-A089-617EF5E9613D}"/>
              </a:ext>
            </a:extLst>
          </p:cNvPr>
          <p:cNvSpPr>
            <a:spLocks noGrp="1"/>
          </p:cNvSpPr>
          <p:nvPr>
            <p:ph type="ftr" sz="quarter" idx="19"/>
          </p:nvPr>
        </p:nvSpPr>
        <p:spPr/>
        <p:txBody>
          <a:bodyPr/>
          <a:lstStyle/>
          <a:p>
            <a:endParaRPr lang="da-DK" dirty="0"/>
          </a:p>
        </p:txBody>
      </p:sp>
      <p:sp>
        <p:nvSpPr>
          <p:cNvPr id="16" name="Slide Number Placeholder 15">
            <a:extLst>
              <a:ext uri="{FF2B5EF4-FFF2-40B4-BE49-F238E27FC236}">
                <a16:creationId xmlns:a16="http://schemas.microsoft.com/office/drawing/2014/main" id="{55765530-C7D5-44C8-88E6-72060B7FA664}"/>
              </a:ext>
            </a:extLst>
          </p:cNvPr>
          <p:cNvSpPr>
            <a:spLocks noGrp="1"/>
          </p:cNvSpPr>
          <p:nvPr>
            <p:ph type="sldNum" sz="quarter" idx="20"/>
          </p:nvPr>
        </p:nvSpPr>
        <p:spPr/>
        <p:txBody>
          <a:bodyPr/>
          <a:lstStyle/>
          <a:p>
            <a:fld id="{24C8C45C-947F-4981-8B3F-4F32E973C901}" type="slidenum">
              <a:rPr lang="da-DK" smtClean="0"/>
              <a:pPr/>
              <a:t>‹nr.›</a:t>
            </a:fld>
            <a:endParaRPr lang="da-DK" dirty="0"/>
          </a:p>
        </p:txBody>
      </p:sp>
      <p:sp>
        <p:nvSpPr>
          <p:cNvPr id="18" name="Content Placeholder 2">
            <a:extLst>
              <a:ext uri="{FF2B5EF4-FFF2-40B4-BE49-F238E27FC236}">
                <a16:creationId xmlns:a16="http://schemas.microsoft.com/office/drawing/2014/main" id="{41668EBA-29A6-4282-AE56-386EA8A0DD44}"/>
              </a:ext>
            </a:extLst>
          </p:cNvPr>
          <p:cNvSpPr>
            <a:spLocks noGrp="1"/>
          </p:cNvSpPr>
          <p:nvPr>
            <p:ph idx="21" hasCustomPrompt="1"/>
          </p:nvPr>
        </p:nvSpPr>
        <p:spPr>
          <a:xfrm>
            <a:off x="4363200" y="1800000"/>
            <a:ext cx="3463200" cy="1810800"/>
          </a:xfrm>
        </p:spPr>
        <p:txBody>
          <a:bodyPr>
            <a:noAutofit/>
          </a:bodyPr>
          <a:lstStyle>
            <a:lvl1pPr>
              <a:defRPr sz="1400"/>
            </a:lvl1pPr>
            <a:lvl2pPr>
              <a:defRPr sz="1200"/>
            </a:lvl2pPr>
            <a:lvl3pPr>
              <a:defRPr sz="1000"/>
            </a:lvl3pPr>
            <a:lvl4pPr>
              <a:defRPr sz="1400"/>
            </a:lvl4pPr>
            <a:lvl5pPr>
              <a:defRPr sz="1400"/>
            </a:lvl5pPr>
            <a:lvl9pPr>
              <a:defRPr sz="4800"/>
            </a:lvl9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Level 9</a:t>
            </a:r>
          </a:p>
        </p:txBody>
      </p:sp>
      <p:sp>
        <p:nvSpPr>
          <p:cNvPr id="19" name="Content Placeholder 2">
            <a:extLst>
              <a:ext uri="{FF2B5EF4-FFF2-40B4-BE49-F238E27FC236}">
                <a16:creationId xmlns:a16="http://schemas.microsoft.com/office/drawing/2014/main" id="{BEB359DF-D807-4B93-9ED3-5E05472122D3}"/>
              </a:ext>
            </a:extLst>
          </p:cNvPr>
          <p:cNvSpPr>
            <a:spLocks noGrp="1"/>
          </p:cNvSpPr>
          <p:nvPr>
            <p:ph idx="22" hasCustomPrompt="1"/>
          </p:nvPr>
        </p:nvSpPr>
        <p:spPr>
          <a:xfrm>
            <a:off x="8190000" y="1800000"/>
            <a:ext cx="3463200" cy="1810800"/>
          </a:xfrm>
        </p:spPr>
        <p:txBody>
          <a:bodyPr>
            <a:noAutofit/>
          </a:bodyPr>
          <a:lstStyle>
            <a:lvl1pPr>
              <a:defRPr sz="1400"/>
            </a:lvl1pPr>
            <a:lvl2pPr>
              <a:defRPr sz="1200"/>
            </a:lvl2pPr>
            <a:lvl3pPr>
              <a:defRPr sz="1000"/>
            </a:lvl3pPr>
            <a:lvl4pPr>
              <a:defRPr sz="1400"/>
            </a:lvl4pPr>
            <a:lvl5pPr>
              <a:defRPr sz="1400"/>
            </a:lvl5pPr>
            <a:lvl9pPr>
              <a:defRPr sz="4800"/>
            </a:lvl9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Level 9</a:t>
            </a:r>
          </a:p>
        </p:txBody>
      </p:sp>
      <p:sp>
        <p:nvSpPr>
          <p:cNvPr id="20" name="Content Placeholder 2">
            <a:extLst>
              <a:ext uri="{FF2B5EF4-FFF2-40B4-BE49-F238E27FC236}">
                <a16:creationId xmlns:a16="http://schemas.microsoft.com/office/drawing/2014/main" id="{8804D264-00BF-45A4-8278-545A087872B7}"/>
              </a:ext>
            </a:extLst>
          </p:cNvPr>
          <p:cNvSpPr>
            <a:spLocks noGrp="1"/>
          </p:cNvSpPr>
          <p:nvPr>
            <p:ph idx="23" hasCustomPrompt="1"/>
          </p:nvPr>
        </p:nvSpPr>
        <p:spPr>
          <a:xfrm>
            <a:off x="539750" y="3967200"/>
            <a:ext cx="3463200" cy="1810800"/>
          </a:xfrm>
        </p:spPr>
        <p:txBody>
          <a:bodyPr>
            <a:noAutofit/>
          </a:bodyPr>
          <a:lstStyle>
            <a:lvl1pPr>
              <a:defRPr sz="1400"/>
            </a:lvl1pPr>
            <a:lvl2pPr>
              <a:defRPr sz="1200"/>
            </a:lvl2pPr>
            <a:lvl3pPr>
              <a:defRPr sz="1000"/>
            </a:lvl3pPr>
            <a:lvl4pPr>
              <a:defRPr sz="1400"/>
            </a:lvl4pPr>
            <a:lvl5pPr>
              <a:defRPr sz="1400"/>
            </a:lvl5pPr>
            <a:lvl9pPr>
              <a:defRPr sz="4800"/>
            </a:lvl9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Level 9</a:t>
            </a:r>
          </a:p>
        </p:txBody>
      </p:sp>
      <p:sp>
        <p:nvSpPr>
          <p:cNvPr id="21" name="Content Placeholder 2">
            <a:extLst>
              <a:ext uri="{FF2B5EF4-FFF2-40B4-BE49-F238E27FC236}">
                <a16:creationId xmlns:a16="http://schemas.microsoft.com/office/drawing/2014/main" id="{214956A4-4006-4E62-A2D1-B1FA86EB8D59}"/>
              </a:ext>
            </a:extLst>
          </p:cNvPr>
          <p:cNvSpPr>
            <a:spLocks noGrp="1"/>
          </p:cNvSpPr>
          <p:nvPr>
            <p:ph idx="24" hasCustomPrompt="1"/>
          </p:nvPr>
        </p:nvSpPr>
        <p:spPr>
          <a:xfrm>
            <a:off x="4363200" y="3967200"/>
            <a:ext cx="3463200" cy="1810800"/>
          </a:xfrm>
        </p:spPr>
        <p:txBody>
          <a:bodyPr>
            <a:noAutofit/>
          </a:bodyPr>
          <a:lstStyle>
            <a:lvl1pPr>
              <a:defRPr sz="1400"/>
            </a:lvl1pPr>
            <a:lvl2pPr>
              <a:defRPr sz="1200"/>
            </a:lvl2pPr>
            <a:lvl3pPr>
              <a:defRPr sz="1000"/>
            </a:lvl3pPr>
            <a:lvl4pPr>
              <a:defRPr sz="1400"/>
            </a:lvl4pPr>
            <a:lvl5pPr>
              <a:defRPr sz="1400"/>
            </a:lvl5pPr>
            <a:lvl9pPr>
              <a:defRPr sz="4800"/>
            </a:lvl9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Level 9</a:t>
            </a:r>
          </a:p>
        </p:txBody>
      </p:sp>
      <p:sp>
        <p:nvSpPr>
          <p:cNvPr id="22" name="Content Placeholder 2">
            <a:extLst>
              <a:ext uri="{FF2B5EF4-FFF2-40B4-BE49-F238E27FC236}">
                <a16:creationId xmlns:a16="http://schemas.microsoft.com/office/drawing/2014/main" id="{3168E8B5-3AF1-461D-B375-88405B41C22D}"/>
              </a:ext>
            </a:extLst>
          </p:cNvPr>
          <p:cNvSpPr>
            <a:spLocks noGrp="1"/>
          </p:cNvSpPr>
          <p:nvPr>
            <p:ph idx="25" hasCustomPrompt="1"/>
          </p:nvPr>
        </p:nvSpPr>
        <p:spPr>
          <a:xfrm>
            <a:off x="8190000" y="3967200"/>
            <a:ext cx="3463200" cy="1810800"/>
          </a:xfrm>
        </p:spPr>
        <p:txBody>
          <a:bodyPr>
            <a:noAutofit/>
          </a:bodyPr>
          <a:lstStyle>
            <a:lvl1pPr>
              <a:defRPr sz="1400"/>
            </a:lvl1pPr>
            <a:lvl2pPr>
              <a:defRPr sz="1200"/>
            </a:lvl2pPr>
            <a:lvl3pPr>
              <a:defRPr sz="1000"/>
            </a:lvl3pPr>
            <a:lvl4pPr>
              <a:defRPr sz="1400"/>
            </a:lvl4pPr>
            <a:lvl5pPr>
              <a:defRPr sz="1400"/>
            </a:lvl5pPr>
            <a:lvl9pPr>
              <a:defRPr sz="4800"/>
            </a:lvl9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Level 9</a:t>
            </a:r>
          </a:p>
        </p:txBody>
      </p:sp>
      <p:sp>
        <p:nvSpPr>
          <p:cNvPr id="24" name="Text Placeholder note">
            <a:extLst>
              <a:ext uri="{FF2B5EF4-FFF2-40B4-BE49-F238E27FC236}">
                <a16:creationId xmlns:a16="http://schemas.microsoft.com/office/drawing/2014/main" id="{C0824835-02AB-408E-9628-4C3173BBD884}"/>
              </a:ext>
            </a:extLst>
          </p:cNvPr>
          <p:cNvSpPr>
            <a:spLocks noGrp="1"/>
          </p:cNvSpPr>
          <p:nvPr>
            <p:ph type="body" sz="quarter" idx="17" hasCustomPrompt="1"/>
          </p:nvPr>
        </p:nvSpPr>
        <p:spPr>
          <a:xfrm>
            <a:off x="540000" y="5778000"/>
            <a:ext cx="11112632" cy="180725"/>
          </a:xfrm>
        </p:spPr>
        <p:txBody>
          <a:bodyPr anchor="b" anchorCtr="0"/>
          <a:lstStyle>
            <a:lvl1pPr marL="0" indent="0" algn="r">
              <a:spcAft>
                <a:spcPts val="300"/>
              </a:spcAft>
              <a:buFont typeface="Roboto Light" panose="02000000000000000000" pitchFamily="2" charset="0"/>
              <a:buNone/>
              <a:defRPr sz="800" i="0"/>
            </a:lvl1pPr>
            <a:lvl2pPr marL="0" indent="0">
              <a:spcAft>
                <a:spcPts val="0"/>
              </a:spcAft>
              <a:buFont typeface="Roboto Light" panose="02000000000000000000" pitchFamily="2" charset="0"/>
              <a:buNone/>
              <a:defRPr/>
            </a:lvl2pPr>
            <a:lvl3pPr marL="0" indent="0">
              <a:spcAft>
                <a:spcPts val="0"/>
              </a:spcAft>
              <a:buFont typeface="Roboto Light" panose="02000000000000000000" pitchFamily="2" charset="0"/>
              <a:buNone/>
              <a:defRPr/>
            </a:lvl3pPr>
            <a:lvl4pPr marL="0" indent="0">
              <a:spcAft>
                <a:spcPts val="0"/>
              </a:spcAft>
              <a:buFont typeface="Roboto Light" panose="02000000000000000000" pitchFamily="2" charset="0"/>
              <a:buNone/>
              <a:defRPr/>
            </a:lvl4pPr>
            <a:lvl5pPr marL="0" indent="0">
              <a:buFont typeface="Roboto Light" panose="02000000000000000000" pitchFamily="2" charset="0"/>
              <a:buNone/>
              <a:defRPr/>
            </a:lvl5pPr>
          </a:lstStyle>
          <a:p>
            <a:pPr lvl="0"/>
            <a:r>
              <a:rPr lang="da-DK" dirty="0"/>
              <a:t>Klik for at tilføje note</a:t>
            </a:r>
          </a:p>
        </p:txBody>
      </p:sp>
    </p:spTree>
    <p:extLst>
      <p:ext uri="{BB962C8B-B14F-4D97-AF65-F5344CB8AC3E}">
        <p14:creationId xmlns:p14="http://schemas.microsoft.com/office/powerpoint/2010/main" val="3394146027"/>
      </p:ext>
    </p:extLst>
  </p:cSld>
  <p:clrMapOvr>
    <a:masterClrMapping/>
  </p:clrMapOvr>
  <p:extLst>
    <p:ext uri="{DCECCB84-F9BA-43D5-87BE-67443E8EF086}">
      <p15:sldGuideLst xmlns:p15="http://schemas.microsoft.com/office/powerpoint/2012/main">
        <p15:guide id="1" orient="horz" pos="2278" userDrawn="1">
          <p15:clr>
            <a:srgbClr val="FBAE40"/>
          </p15:clr>
        </p15:guide>
        <p15:guide id="2" orient="horz" pos="2497"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RAPPORT Syv indho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FABC4F2-455C-4CF9-BD85-4C6B16FCB2CE}"/>
              </a:ext>
            </a:extLst>
          </p:cNvPr>
          <p:cNvSpPr/>
          <p:nvPr userDrawn="1"/>
        </p:nvSpPr>
        <p:spPr>
          <a:xfrm>
            <a:off x="9144000" y="540000"/>
            <a:ext cx="2505600" cy="5238000"/>
          </a:xfrm>
          <a:prstGeom prst="rect">
            <a:avLst/>
          </a:prstGeom>
          <a:solidFill>
            <a:srgbClr val="CCD4D8"/>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a:p>
        </p:txBody>
      </p:sp>
      <p:sp>
        <p:nvSpPr>
          <p:cNvPr id="2" name="Title 1">
            <a:extLst>
              <a:ext uri="{FF2B5EF4-FFF2-40B4-BE49-F238E27FC236}">
                <a16:creationId xmlns:a16="http://schemas.microsoft.com/office/drawing/2014/main" id="{9531696E-E78E-4BE5-80E0-DFA812C79A90}"/>
              </a:ext>
            </a:extLst>
          </p:cNvPr>
          <p:cNvSpPr>
            <a:spLocks noGrp="1"/>
          </p:cNvSpPr>
          <p:nvPr>
            <p:ph type="title" hasCustomPrompt="1"/>
          </p:nvPr>
        </p:nvSpPr>
        <p:spPr>
          <a:xfrm>
            <a:off x="539749" y="539750"/>
            <a:ext cx="8244000" cy="1258888"/>
          </a:xfrm>
        </p:spPr>
        <p:txBody>
          <a:bodyPr/>
          <a:lstStyle>
            <a:lvl1pPr>
              <a:defRPr sz="2800"/>
            </a:lvl1pPr>
          </a:lstStyle>
          <a:p>
            <a:r>
              <a:rPr lang="da-DK" noProof="0" dirty="0"/>
              <a:t>Klik for at tilføje titel</a:t>
            </a:r>
            <a:endParaRPr lang="da-DK" dirty="0"/>
          </a:p>
        </p:txBody>
      </p:sp>
      <p:sp>
        <p:nvSpPr>
          <p:cNvPr id="3" name="Content Placeholder 2"/>
          <p:cNvSpPr>
            <a:spLocks noGrp="1"/>
          </p:cNvSpPr>
          <p:nvPr>
            <p:ph idx="1" hasCustomPrompt="1"/>
          </p:nvPr>
        </p:nvSpPr>
        <p:spPr>
          <a:xfrm>
            <a:off x="540000" y="1800000"/>
            <a:ext cx="2505600" cy="1810800"/>
          </a:xfrm>
        </p:spPr>
        <p:txBody>
          <a:bodyPr>
            <a:noAutofit/>
          </a:bodyPr>
          <a:lstStyle>
            <a:lvl1pPr>
              <a:defRPr sz="1400"/>
            </a:lvl1pPr>
            <a:lvl2pPr>
              <a:defRPr sz="1200"/>
            </a:lvl2pPr>
            <a:lvl3pPr>
              <a:defRPr sz="1000"/>
            </a:lvl3pPr>
            <a:lvl4pPr>
              <a:defRPr sz="1400"/>
            </a:lvl4pPr>
            <a:lvl5pPr>
              <a:defRPr sz="1400"/>
            </a:lvl5pPr>
            <a:lvl9pPr>
              <a:defRPr sz="4800"/>
            </a:lvl9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Level 9</a:t>
            </a:r>
          </a:p>
        </p:txBody>
      </p:sp>
      <p:sp>
        <p:nvSpPr>
          <p:cNvPr id="18" name="Content Placeholder 2">
            <a:extLst>
              <a:ext uri="{FF2B5EF4-FFF2-40B4-BE49-F238E27FC236}">
                <a16:creationId xmlns:a16="http://schemas.microsoft.com/office/drawing/2014/main" id="{41668EBA-29A6-4282-AE56-386EA8A0DD44}"/>
              </a:ext>
            </a:extLst>
          </p:cNvPr>
          <p:cNvSpPr>
            <a:spLocks noGrp="1"/>
          </p:cNvSpPr>
          <p:nvPr>
            <p:ph idx="21" hasCustomPrompt="1"/>
          </p:nvPr>
        </p:nvSpPr>
        <p:spPr>
          <a:xfrm>
            <a:off x="3405600" y="1800000"/>
            <a:ext cx="2505600" cy="1810800"/>
          </a:xfrm>
        </p:spPr>
        <p:txBody>
          <a:bodyPr>
            <a:noAutofit/>
          </a:bodyPr>
          <a:lstStyle>
            <a:lvl1pPr>
              <a:defRPr sz="1400"/>
            </a:lvl1pPr>
            <a:lvl2pPr>
              <a:defRPr sz="1200"/>
            </a:lvl2pPr>
            <a:lvl3pPr>
              <a:defRPr sz="1000"/>
            </a:lvl3pPr>
            <a:lvl4pPr>
              <a:defRPr sz="1400"/>
            </a:lvl4pPr>
            <a:lvl5pPr>
              <a:defRPr sz="1400"/>
            </a:lvl5pPr>
            <a:lvl9pPr>
              <a:defRPr sz="4800"/>
            </a:lvl9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Level 9</a:t>
            </a:r>
          </a:p>
        </p:txBody>
      </p:sp>
      <p:sp>
        <p:nvSpPr>
          <p:cNvPr id="19" name="Content Placeholder 2">
            <a:extLst>
              <a:ext uri="{FF2B5EF4-FFF2-40B4-BE49-F238E27FC236}">
                <a16:creationId xmlns:a16="http://schemas.microsoft.com/office/drawing/2014/main" id="{BEB359DF-D807-4B93-9ED3-5E05472122D3}"/>
              </a:ext>
            </a:extLst>
          </p:cNvPr>
          <p:cNvSpPr>
            <a:spLocks noGrp="1"/>
          </p:cNvSpPr>
          <p:nvPr>
            <p:ph idx="22" hasCustomPrompt="1"/>
          </p:nvPr>
        </p:nvSpPr>
        <p:spPr>
          <a:xfrm>
            <a:off x="6278149" y="1800000"/>
            <a:ext cx="2505600" cy="1810800"/>
          </a:xfrm>
        </p:spPr>
        <p:txBody>
          <a:bodyPr>
            <a:noAutofit/>
          </a:bodyPr>
          <a:lstStyle>
            <a:lvl1pPr>
              <a:defRPr sz="1400"/>
            </a:lvl1pPr>
            <a:lvl2pPr>
              <a:defRPr sz="1200"/>
            </a:lvl2pPr>
            <a:lvl3pPr>
              <a:defRPr sz="1000"/>
            </a:lvl3pPr>
            <a:lvl4pPr>
              <a:defRPr sz="1400"/>
            </a:lvl4pPr>
            <a:lvl5pPr>
              <a:defRPr sz="1400"/>
            </a:lvl5pPr>
            <a:lvl9pPr>
              <a:defRPr sz="4800"/>
            </a:lvl9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Level 9</a:t>
            </a:r>
          </a:p>
        </p:txBody>
      </p:sp>
      <p:sp>
        <p:nvSpPr>
          <p:cNvPr id="20" name="Content Placeholder 2">
            <a:extLst>
              <a:ext uri="{FF2B5EF4-FFF2-40B4-BE49-F238E27FC236}">
                <a16:creationId xmlns:a16="http://schemas.microsoft.com/office/drawing/2014/main" id="{8804D264-00BF-45A4-8278-545A087872B7}"/>
              </a:ext>
            </a:extLst>
          </p:cNvPr>
          <p:cNvSpPr>
            <a:spLocks noGrp="1"/>
          </p:cNvSpPr>
          <p:nvPr>
            <p:ph idx="23" hasCustomPrompt="1"/>
          </p:nvPr>
        </p:nvSpPr>
        <p:spPr>
          <a:xfrm>
            <a:off x="539750" y="3967200"/>
            <a:ext cx="2505600" cy="1810800"/>
          </a:xfrm>
        </p:spPr>
        <p:txBody>
          <a:bodyPr>
            <a:noAutofit/>
          </a:bodyPr>
          <a:lstStyle>
            <a:lvl1pPr>
              <a:defRPr sz="1400"/>
            </a:lvl1pPr>
            <a:lvl2pPr>
              <a:defRPr sz="1200"/>
            </a:lvl2pPr>
            <a:lvl3pPr>
              <a:defRPr sz="1000"/>
            </a:lvl3pPr>
            <a:lvl4pPr>
              <a:defRPr sz="1400"/>
            </a:lvl4pPr>
            <a:lvl5pPr>
              <a:defRPr sz="1400"/>
            </a:lvl5pPr>
            <a:lvl9pPr>
              <a:defRPr sz="4800"/>
            </a:lvl9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Level 9</a:t>
            </a:r>
          </a:p>
        </p:txBody>
      </p:sp>
      <p:sp>
        <p:nvSpPr>
          <p:cNvPr id="21" name="Content Placeholder 2">
            <a:extLst>
              <a:ext uri="{FF2B5EF4-FFF2-40B4-BE49-F238E27FC236}">
                <a16:creationId xmlns:a16="http://schemas.microsoft.com/office/drawing/2014/main" id="{214956A4-4006-4E62-A2D1-B1FA86EB8D59}"/>
              </a:ext>
            </a:extLst>
          </p:cNvPr>
          <p:cNvSpPr>
            <a:spLocks noGrp="1"/>
          </p:cNvSpPr>
          <p:nvPr>
            <p:ph idx="24" hasCustomPrompt="1"/>
          </p:nvPr>
        </p:nvSpPr>
        <p:spPr>
          <a:xfrm>
            <a:off x="3405600" y="3967200"/>
            <a:ext cx="2505600" cy="1810800"/>
          </a:xfrm>
        </p:spPr>
        <p:txBody>
          <a:bodyPr>
            <a:noAutofit/>
          </a:bodyPr>
          <a:lstStyle>
            <a:lvl1pPr>
              <a:defRPr sz="1400"/>
            </a:lvl1pPr>
            <a:lvl2pPr>
              <a:defRPr sz="1200"/>
            </a:lvl2pPr>
            <a:lvl3pPr>
              <a:defRPr sz="1000"/>
            </a:lvl3pPr>
            <a:lvl4pPr>
              <a:defRPr sz="1400"/>
            </a:lvl4pPr>
            <a:lvl5pPr>
              <a:defRPr sz="1400"/>
            </a:lvl5pPr>
            <a:lvl9pPr>
              <a:defRPr sz="4800"/>
            </a:lvl9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Level 9</a:t>
            </a:r>
          </a:p>
        </p:txBody>
      </p:sp>
      <p:sp>
        <p:nvSpPr>
          <p:cNvPr id="22" name="Content Placeholder 2">
            <a:extLst>
              <a:ext uri="{FF2B5EF4-FFF2-40B4-BE49-F238E27FC236}">
                <a16:creationId xmlns:a16="http://schemas.microsoft.com/office/drawing/2014/main" id="{3168E8B5-3AF1-461D-B375-88405B41C22D}"/>
              </a:ext>
            </a:extLst>
          </p:cNvPr>
          <p:cNvSpPr>
            <a:spLocks noGrp="1"/>
          </p:cNvSpPr>
          <p:nvPr>
            <p:ph idx="25" hasCustomPrompt="1"/>
          </p:nvPr>
        </p:nvSpPr>
        <p:spPr>
          <a:xfrm>
            <a:off x="6278149" y="3967200"/>
            <a:ext cx="2505600" cy="1810800"/>
          </a:xfrm>
        </p:spPr>
        <p:txBody>
          <a:bodyPr>
            <a:noAutofit/>
          </a:bodyPr>
          <a:lstStyle>
            <a:lvl1pPr>
              <a:defRPr sz="1400"/>
            </a:lvl1pPr>
            <a:lvl2pPr>
              <a:defRPr sz="1200"/>
            </a:lvl2pPr>
            <a:lvl3pPr>
              <a:defRPr sz="1000"/>
            </a:lvl3pPr>
            <a:lvl4pPr>
              <a:defRPr sz="1400"/>
            </a:lvl4pPr>
            <a:lvl5pPr>
              <a:defRPr sz="1400"/>
            </a:lvl5pPr>
            <a:lvl9pPr>
              <a:defRPr sz="4800"/>
            </a:lvl9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Level 9</a:t>
            </a:r>
          </a:p>
        </p:txBody>
      </p:sp>
      <p:sp>
        <p:nvSpPr>
          <p:cNvPr id="23" name="Content Placeholder 2">
            <a:extLst>
              <a:ext uri="{FF2B5EF4-FFF2-40B4-BE49-F238E27FC236}">
                <a16:creationId xmlns:a16="http://schemas.microsoft.com/office/drawing/2014/main" id="{1320521D-9369-48E5-9B67-53D5C4CF1FDE}"/>
              </a:ext>
            </a:extLst>
          </p:cNvPr>
          <p:cNvSpPr>
            <a:spLocks noGrp="1"/>
          </p:cNvSpPr>
          <p:nvPr>
            <p:ph idx="26" hasCustomPrompt="1"/>
          </p:nvPr>
        </p:nvSpPr>
        <p:spPr>
          <a:xfrm>
            <a:off x="9147348" y="539749"/>
            <a:ext cx="2504901" cy="5237999"/>
          </a:xfrm>
        </p:spPr>
        <p:txBody>
          <a:bodyPr lIns="180000" tIns="180000" rIns="90000" bIns="90000">
            <a:noAutofit/>
          </a:bodyPr>
          <a:lstStyle>
            <a:lvl1pPr>
              <a:defRPr sz="1400"/>
            </a:lvl1pPr>
            <a:lvl2pPr>
              <a:defRPr sz="1200"/>
            </a:lvl2pPr>
            <a:lvl3pPr>
              <a:defRPr sz="1000"/>
            </a:lvl3pPr>
            <a:lvl4pPr>
              <a:defRPr sz="1400"/>
            </a:lvl4pPr>
            <a:lvl5pPr>
              <a:defRPr sz="1400"/>
            </a:lvl5pPr>
            <a:lvl9pPr>
              <a:defRPr sz="4800"/>
            </a:lvl9pPr>
          </a:lstStyle>
          <a:p>
            <a:pPr lvl="0"/>
            <a:r>
              <a:rPr lang="da-DK" noProof="0" dirty="0"/>
              <a:t>Klik for at tilføje tekst                                                                                                                                                                                   Enter &amp; TAB for næste tekst niveau                                                                                                                                                  SHIFT+TAB for at gå tilbage i niveauer</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a:p>
            <a:pPr lvl="5"/>
            <a:r>
              <a:rPr lang="da-DK" noProof="0" dirty="0"/>
              <a:t>6</a:t>
            </a:r>
          </a:p>
          <a:p>
            <a:pPr lvl="6"/>
            <a:r>
              <a:rPr lang="da-DK" noProof="0" dirty="0"/>
              <a:t>7</a:t>
            </a:r>
          </a:p>
          <a:p>
            <a:pPr lvl="7"/>
            <a:r>
              <a:rPr lang="da-DK" noProof="0" dirty="0"/>
              <a:t>8</a:t>
            </a:r>
          </a:p>
          <a:p>
            <a:pPr lvl="8"/>
            <a:r>
              <a:rPr lang="da-DK" noProof="0" dirty="0"/>
              <a:t>Level 9</a:t>
            </a:r>
          </a:p>
        </p:txBody>
      </p:sp>
      <p:sp>
        <p:nvSpPr>
          <p:cNvPr id="24" name="Text Placeholder note">
            <a:extLst>
              <a:ext uri="{FF2B5EF4-FFF2-40B4-BE49-F238E27FC236}">
                <a16:creationId xmlns:a16="http://schemas.microsoft.com/office/drawing/2014/main" id="{C0824835-02AB-408E-9628-4C3173BBD884}"/>
              </a:ext>
            </a:extLst>
          </p:cNvPr>
          <p:cNvSpPr>
            <a:spLocks noGrp="1"/>
          </p:cNvSpPr>
          <p:nvPr>
            <p:ph type="body" sz="quarter" idx="17" hasCustomPrompt="1"/>
          </p:nvPr>
        </p:nvSpPr>
        <p:spPr>
          <a:xfrm>
            <a:off x="540000" y="5778000"/>
            <a:ext cx="11112632" cy="180725"/>
          </a:xfrm>
        </p:spPr>
        <p:txBody>
          <a:bodyPr anchor="b" anchorCtr="0"/>
          <a:lstStyle>
            <a:lvl1pPr marL="0" indent="0" algn="r">
              <a:spcAft>
                <a:spcPts val="300"/>
              </a:spcAft>
              <a:buFont typeface="Roboto Light" panose="02000000000000000000" pitchFamily="2" charset="0"/>
              <a:buNone/>
              <a:defRPr sz="800" i="0"/>
            </a:lvl1pPr>
            <a:lvl2pPr marL="0" indent="0">
              <a:spcAft>
                <a:spcPts val="0"/>
              </a:spcAft>
              <a:buFont typeface="Roboto Light" panose="02000000000000000000" pitchFamily="2" charset="0"/>
              <a:buNone/>
              <a:defRPr/>
            </a:lvl2pPr>
            <a:lvl3pPr marL="0" indent="0">
              <a:spcAft>
                <a:spcPts val="0"/>
              </a:spcAft>
              <a:buFont typeface="Roboto Light" panose="02000000000000000000" pitchFamily="2" charset="0"/>
              <a:buNone/>
              <a:defRPr/>
            </a:lvl3pPr>
            <a:lvl4pPr marL="0" indent="0">
              <a:spcAft>
                <a:spcPts val="0"/>
              </a:spcAft>
              <a:buFont typeface="Roboto Light" panose="02000000000000000000" pitchFamily="2" charset="0"/>
              <a:buNone/>
              <a:defRPr/>
            </a:lvl4pPr>
            <a:lvl5pPr marL="0" indent="0">
              <a:buFont typeface="Roboto Light" panose="02000000000000000000" pitchFamily="2" charset="0"/>
              <a:buNone/>
              <a:defRPr/>
            </a:lvl5pPr>
          </a:lstStyle>
          <a:p>
            <a:pPr lvl="0"/>
            <a:r>
              <a:rPr lang="da-DK" dirty="0"/>
              <a:t>Klik for at tilføje note</a:t>
            </a:r>
          </a:p>
        </p:txBody>
      </p:sp>
      <p:sp>
        <p:nvSpPr>
          <p:cNvPr id="6" name="Date Placeholder 5">
            <a:extLst>
              <a:ext uri="{FF2B5EF4-FFF2-40B4-BE49-F238E27FC236}">
                <a16:creationId xmlns:a16="http://schemas.microsoft.com/office/drawing/2014/main" id="{126AFB35-8BDE-4A84-AF50-DBB2AE0C3286}"/>
              </a:ext>
            </a:extLst>
          </p:cNvPr>
          <p:cNvSpPr>
            <a:spLocks noGrp="1"/>
          </p:cNvSpPr>
          <p:nvPr>
            <p:ph type="dt" sz="half" idx="18"/>
          </p:nvPr>
        </p:nvSpPr>
        <p:spPr/>
        <p:txBody>
          <a:bodyPr/>
          <a:lstStyle/>
          <a:p>
            <a:fld id="{B679764D-704C-4AAD-BB24-4FBD712480CD}" type="datetime1">
              <a:rPr lang="da-DK" smtClean="0"/>
              <a:t>11-09-2024</a:t>
            </a:fld>
            <a:endParaRPr lang="da-DK" dirty="0"/>
          </a:p>
        </p:txBody>
      </p:sp>
      <p:sp>
        <p:nvSpPr>
          <p:cNvPr id="12" name="Footer Placeholder 11">
            <a:extLst>
              <a:ext uri="{FF2B5EF4-FFF2-40B4-BE49-F238E27FC236}">
                <a16:creationId xmlns:a16="http://schemas.microsoft.com/office/drawing/2014/main" id="{9209691B-A85E-43F4-A089-617EF5E9613D}"/>
              </a:ext>
            </a:extLst>
          </p:cNvPr>
          <p:cNvSpPr>
            <a:spLocks noGrp="1"/>
          </p:cNvSpPr>
          <p:nvPr>
            <p:ph type="ftr" sz="quarter" idx="19"/>
          </p:nvPr>
        </p:nvSpPr>
        <p:spPr/>
        <p:txBody>
          <a:bodyPr/>
          <a:lstStyle/>
          <a:p>
            <a:endParaRPr lang="da-DK" dirty="0"/>
          </a:p>
        </p:txBody>
      </p:sp>
      <p:sp>
        <p:nvSpPr>
          <p:cNvPr id="16" name="Slide Number Placeholder 15">
            <a:extLst>
              <a:ext uri="{FF2B5EF4-FFF2-40B4-BE49-F238E27FC236}">
                <a16:creationId xmlns:a16="http://schemas.microsoft.com/office/drawing/2014/main" id="{55765530-C7D5-44C8-88E6-72060B7FA664}"/>
              </a:ext>
            </a:extLst>
          </p:cNvPr>
          <p:cNvSpPr>
            <a:spLocks noGrp="1"/>
          </p:cNvSpPr>
          <p:nvPr>
            <p:ph type="sldNum" sz="quarter" idx="20"/>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844806415"/>
      </p:ext>
    </p:extLst>
  </p:cSld>
  <p:clrMapOvr>
    <a:masterClrMapping/>
  </p:clrMapOvr>
  <p:extLst>
    <p:ext uri="{DCECCB84-F9BA-43D5-87BE-67443E8EF086}">
      <p15:sldGuideLst xmlns:p15="http://schemas.microsoft.com/office/powerpoint/2012/main">
        <p15:guide id="1" orient="horz" pos="2278" userDrawn="1">
          <p15:clr>
            <a:srgbClr val="FBAE40"/>
          </p15:clr>
        </p15:guide>
        <p15:guide id="2" orient="horz" pos="2497"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RAPPORT Afslutning">
    <p:bg>
      <p:bgRef idx="1001">
        <a:schemeClr val="bg1"/>
      </p:bgRef>
    </p:bg>
    <p:spTree>
      <p:nvGrpSpPr>
        <p:cNvPr id="1" name=""/>
        <p:cNvGrpSpPr/>
        <p:nvPr/>
      </p:nvGrpSpPr>
      <p:grpSpPr>
        <a:xfrm>
          <a:off x="0" y="0"/>
          <a:ext cx="0" cy="0"/>
          <a:chOff x="0" y="0"/>
          <a:chExt cx="0" cy="0"/>
        </a:xfrm>
      </p:grpSpPr>
      <p:sp>
        <p:nvSpPr>
          <p:cNvPr id="8" name="Date Placeholder 6" hidden="1">
            <a:extLst>
              <a:ext uri="{FF2B5EF4-FFF2-40B4-BE49-F238E27FC236}">
                <a16:creationId xmlns:a16="http://schemas.microsoft.com/office/drawing/2014/main" id="{EC4984FD-C954-4704-8EAD-D63D90C9952D}"/>
              </a:ext>
            </a:extLst>
          </p:cNvPr>
          <p:cNvSpPr>
            <a:spLocks noGrp="1"/>
          </p:cNvSpPr>
          <p:nvPr>
            <p:ph type="dt" sz="half" idx="15"/>
          </p:nvPr>
        </p:nvSpPr>
        <p:spPr>
          <a:xfrm>
            <a:off x="0" y="6858000"/>
            <a:ext cx="0" cy="0"/>
          </a:xfrm>
        </p:spPr>
        <p:txBody>
          <a:bodyPr/>
          <a:lstStyle>
            <a:lvl1pPr>
              <a:defRPr sz="100">
                <a:noFill/>
              </a:defRPr>
            </a:lvl1pPr>
          </a:lstStyle>
          <a:p>
            <a:fld id="{2BACAE88-AB74-4B63-B8B7-9BD5A7B128CA}" type="datetime1">
              <a:rPr lang="da-DK" smtClean="0"/>
              <a:t>11-09-2024</a:t>
            </a:fld>
            <a:endParaRPr lang="da-DK" dirty="0"/>
          </a:p>
        </p:txBody>
      </p:sp>
      <p:sp>
        <p:nvSpPr>
          <p:cNvPr id="9" name="Footer Placeholder 8" hidden="1">
            <a:extLst>
              <a:ext uri="{FF2B5EF4-FFF2-40B4-BE49-F238E27FC236}">
                <a16:creationId xmlns:a16="http://schemas.microsoft.com/office/drawing/2014/main" id="{E9C8E5B9-7CE0-43DA-AD39-74ECF3AC709B}"/>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10" name="Slide Number Placeholder 10" hidden="1">
            <a:extLst>
              <a:ext uri="{FF2B5EF4-FFF2-40B4-BE49-F238E27FC236}">
                <a16:creationId xmlns:a16="http://schemas.microsoft.com/office/drawing/2014/main" id="{DA38F4F7-EE53-4B48-8A78-570C0E71009D}"/>
              </a:ext>
            </a:extLst>
          </p:cNvPr>
          <p:cNvSpPr>
            <a:spLocks noGrp="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2" name="Baggrund hvid">
            <a:extLst>
              <a:ext uri="{FF2B5EF4-FFF2-40B4-BE49-F238E27FC236}">
                <a16:creationId xmlns:a16="http://schemas.microsoft.com/office/drawing/2014/main" id="{E764366A-3CA0-4CFA-8769-F5FFBCD85175}"/>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13" name="Baggrund">
            <a:extLst>
              <a:ext uri="{FF2B5EF4-FFF2-40B4-BE49-F238E27FC236}">
                <a16:creationId xmlns:a16="http://schemas.microsoft.com/office/drawing/2014/main" id="{56332A28-86C8-45AB-868E-83346022D738}"/>
              </a:ext>
            </a:extLst>
          </p:cNvPr>
          <p:cNvSpPr/>
          <p:nvPr userDrawn="1"/>
        </p:nvSpPr>
        <p:spPr>
          <a:xfrm>
            <a:off x="0" y="0"/>
            <a:ext cx="121932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pic>
        <p:nvPicPr>
          <p:cNvPr id="14" name="Vandmærke">
            <a:extLst>
              <a:ext uri="{FF2B5EF4-FFF2-40B4-BE49-F238E27FC236}">
                <a16:creationId xmlns:a16="http://schemas.microsoft.com/office/drawing/2014/main" id="{E901D5DA-1358-4D22-A5C5-1BEE08CE63B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25029" b="25000"/>
          <a:stretch/>
        </p:blipFill>
        <p:spPr>
          <a:xfrm>
            <a:off x="5722155" y="378000"/>
            <a:ext cx="6469845" cy="6480000"/>
          </a:xfrm>
          <a:custGeom>
            <a:avLst/>
            <a:gdLst>
              <a:gd name="connsiteX0" fmla="*/ 0 w 4313230"/>
              <a:gd name="connsiteY0" fmla="*/ 0 h 4320000"/>
              <a:gd name="connsiteX1" fmla="*/ 4313230 w 4313230"/>
              <a:gd name="connsiteY1" fmla="*/ 0 h 4320000"/>
              <a:gd name="connsiteX2" fmla="*/ 4313230 w 4313230"/>
              <a:gd name="connsiteY2" fmla="*/ 4320000 h 4320000"/>
              <a:gd name="connsiteX3" fmla="*/ 0 w 4313230"/>
              <a:gd name="connsiteY3" fmla="*/ 4320000 h 4320000"/>
            </a:gdLst>
            <a:ahLst/>
            <a:cxnLst>
              <a:cxn ang="0">
                <a:pos x="connsiteX0" y="connsiteY0"/>
              </a:cxn>
              <a:cxn ang="0">
                <a:pos x="connsiteX1" y="connsiteY1"/>
              </a:cxn>
              <a:cxn ang="0">
                <a:pos x="connsiteX2" y="connsiteY2"/>
              </a:cxn>
              <a:cxn ang="0">
                <a:pos x="connsiteX3" y="connsiteY3"/>
              </a:cxn>
            </a:cxnLst>
            <a:rect l="l" t="t" r="r" b="b"/>
            <a:pathLst>
              <a:path w="4313230" h="4320000">
                <a:moveTo>
                  <a:pt x="0" y="0"/>
                </a:moveTo>
                <a:lnTo>
                  <a:pt x="4313230" y="0"/>
                </a:lnTo>
                <a:lnTo>
                  <a:pt x="4313230" y="4320000"/>
                </a:lnTo>
                <a:lnTo>
                  <a:pt x="0" y="4320000"/>
                </a:lnTo>
                <a:close/>
              </a:path>
            </a:pathLst>
          </a:custGeom>
        </p:spPr>
      </p:pic>
      <p:pic>
        <p:nvPicPr>
          <p:cNvPr id="15" name="Logo">
            <a:extLst>
              <a:ext uri="{FF2B5EF4-FFF2-40B4-BE49-F238E27FC236}">
                <a16:creationId xmlns:a16="http://schemas.microsoft.com/office/drawing/2014/main" id="{4177D591-C03C-461F-8099-6B7EFB1AB907}"/>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40000" y="5968800"/>
            <a:ext cx="1464116" cy="360000"/>
          </a:xfrm>
          <a:prstGeom prst="rect">
            <a:avLst/>
          </a:prstGeom>
        </p:spPr>
      </p:pic>
      <p:sp>
        <p:nvSpPr>
          <p:cNvPr id="2" name="Title 1"/>
          <p:cNvSpPr>
            <a:spLocks noGrp="1"/>
          </p:cNvSpPr>
          <p:nvPr>
            <p:ph type="ctrTitle" hasCustomPrompt="1"/>
          </p:nvPr>
        </p:nvSpPr>
        <p:spPr bwMode="white">
          <a:xfrm>
            <a:off x="539749" y="1807200"/>
            <a:ext cx="6688800" cy="3790325"/>
          </a:xfrm>
        </p:spPr>
        <p:txBody>
          <a:bodyPr anchor="t" anchorCtr="0"/>
          <a:lstStyle>
            <a:lvl1pPr algn="l">
              <a:defRPr sz="5400">
                <a:solidFill>
                  <a:schemeClr val="tx1"/>
                </a:solidFill>
              </a:defRPr>
            </a:lvl1pPr>
          </a:lstStyle>
          <a:p>
            <a:r>
              <a:rPr lang="da-DK" dirty="0"/>
              <a:t>Klik for at tilføje titel</a:t>
            </a:r>
          </a:p>
        </p:txBody>
      </p:sp>
      <p:sp>
        <p:nvSpPr>
          <p:cNvPr id="3" name="Subtitle 2"/>
          <p:cNvSpPr>
            <a:spLocks noGrp="1"/>
          </p:cNvSpPr>
          <p:nvPr>
            <p:ph type="subTitle" idx="1" hasCustomPrompt="1"/>
          </p:nvPr>
        </p:nvSpPr>
        <p:spPr bwMode="white">
          <a:xfrm>
            <a:off x="539748" y="539749"/>
            <a:ext cx="6688800" cy="468000"/>
          </a:xfrm>
        </p:spPr>
        <p:txBody>
          <a:bodyPr>
            <a:noAutofit/>
          </a:bodyPr>
          <a:lstStyle>
            <a:lvl1pPr marL="0" indent="0" algn="l">
              <a:spcBef>
                <a:spcPts val="0"/>
              </a:spcBef>
              <a:spcAft>
                <a:spcPts val="0"/>
              </a:spcAft>
              <a:buFont typeface="Roboto Light" panose="02000000000000000000" pitchFamily="2" charset="0"/>
              <a:buChar char="​"/>
              <a:defRPr sz="2400" b="0" cap="all" baseline="0">
                <a:solidFill>
                  <a:schemeClr val="tx1"/>
                </a:solidFill>
              </a:defRPr>
            </a:lvl1pPr>
            <a:lvl2pPr marL="0" indent="0" algn="l">
              <a:buFont typeface="Roboto Light" panose="02000000000000000000" pitchFamily="2" charset="0"/>
              <a:buNone/>
              <a:defRPr sz="2400" b="0">
                <a:solidFill>
                  <a:schemeClr val="bg1"/>
                </a:solidFill>
              </a:defRPr>
            </a:lvl2pPr>
            <a:lvl3pPr marL="0" indent="0" algn="l">
              <a:buFont typeface="Roboto Light" panose="02000000000000000000" pitchFamily="2" charset="0"/>
              <a:buChar char="​"/>
              <a:defRPr sz="2400" b="0">
                <a:solidFill>
                  <a:schemeClr val="bg1"/>
                </a:solidFill>
              </a:defRPr>
            </a:lvl3pPr>
            <a:lvl4pPr marL="0" indent="0" algn="l">
              <a:buFont typeface="Roboto Light" panose="02000000000000000000" pitchFamily="2" charset="0"/>
              <a:buChar char="​"/>
              <a:defRPr sz="2400" b="0">
                <a:solidFill>
                  <a:schemeClr val="bg1"/>
                </a:solidFill>
              </a:defRPr>
            </a:lvl4pPr>
            <a:lvl5pPr marL="0" indent="0" algn="l">
              <a:buFont typeface="Roboto Light" panose="02000000000000000000" pitchFamily="2" charset="0"/>
              <a:buChar char="​"/>
              <a:defRPr sz="2400" b="0">
                <a:solidFill>
                  <a:schemeClr val="bg1"/>
                </a:solidFill>
              </a:defRPr>
            </a:lvl5pPr>
            <a:lvl6pPr marL="0" indent="0" algn="l">
              <a:buFont typeface="Roboto Light" panose="02000000000000000000" pitchFamily="2" charset="0"/>
              <a:buChar char="​"/>
              <a:defRPr sz="2400" b="0">
                <a:solidFill>
                  <a:schemeClr val="bg1"/>
                </a:solidFill>
              </a:defRPr>
            </a:lvl6pPr>
            <a:lvl7pPr marL="0" indent="0" algn="l">
              <a:buFont typeface="Roboto Light" panose="02000000000000000000" pitchFamily="2" charset="0"/>
              <a:buChar char="​"/>
              <a:defRPr sz="2400" b="0">
                <a:solidFill>
                  <a:schemeClr val="bg1"/>
                </a:solidFill>
              </a:defRPr>
            </a:lvl7pPr>
            <a:lvl8pPr marL="0" indent="0" algn="l">
              <a:buFont typeface="Roboto Light" panose="02000000000000000000" pitchFamily="2" charset="0"/>
              <a:buChar char="​"/>
              <a:defRPr sz="2400" b="0">
                <a:solidFill>
                  <a:schemeClr val="bg1"/>
                </a:solidFill>
              </a:defRPr>
            </a:lvl8pPr>
            <a:lvl9pPr marL="0" indent="0" algn="l">
              <a:buFont typeface="Roboto Light" panose="02000000000000000000" pitchFamily="2" charset="0"/>
              <a:buChar char="​"/>
              <a:tabLst/>
              <a:defRPr sz="2400" b="0">
                <a:solidFill>
                  <a:schemeClr val="bg1"/>
                </a:solidFill>
              </a:defRPr>
            </a:lvl9pPr>
          </a:lstStyle>
          <a:p>
            <a:r>
              <a:rPr lang="da-DK" dirty="0"/>
              <a:t>Klik for at tilføje tekst</a:t>
            </a:r>
          </a:p>
        </p:txBody>
      </p:sp>
    </p:spTree>
    <p:extLst>
      <p:ext uri="{BB962C8B-B14F-4D97-AF65-F5344CB8AC3E}">
        <p14:creationId xmlns:p14="http://schemas.microsoft.com/office/powerpoint/2010/main" val="1311296589"/>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Kun tit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da-DK" noProof="0" dirty="0"/>
              <a:t>Klik for at tilføje titel</a:t>
            </a:r>
            <a:endParaRPr lang="da-DK" dirty="0"/>
          </a:p>
        </p:txBody>
      </p:sp>
      <p:sp>
        <p:nvSpPr>
          <p:cNvPr id="6" name="Date Placeholder 5">
            <a:extLst>
              <a:ext uri="{FF2B5EF4-FFF2-40B4-BE49-F238E27FC236}">
                <a16:creationId xmlns:a16="http://schemas.microsoft.com/office/drawing/2014/main" id="{EE1E5F53-8FFE-46B4-AF41-E80143290941}"/>
              </a:ext>
            </a:extLst>
          </p:cNvPr>
          <p:cNvSpPr>
            <a:spLocks noGrp="1"/>
          </p:cNvSpPr>
          <p:nvPr>
            <p:ph type="dt" sz="half" idx="10"/>
          </p:nvPr>
        </p:nvSpPr>
        <p:spPr/>
        <p:txBody>
          <a:bodyPr/>
          <a:lstStyle/>
          <a:p>
            <a:fld id="{A1B6BACF-4387-43CA-9E24-6CCCAEFA3DC9}" type="datetime1">
              <a:rPr lang="da-DK" smtClean="0"/>
              <a:t>11-09-2024</a:t>
            </a:fld>
            <a:endParaRPr lang="da-DK" dirty="0"/>
          </a:p>
        </p:txBody>
      </p:sp>
      <p:sp>
        <p:nvSpPr>
          <p:cNvPr id="7" name="Footer Placeholder 6">
            <a:extLst>
              <a:ext uri="{FF2B5EF4-FFF2-40B4-BE49-F238E27FC236}">
                <a16:creationId xmlns:a16="http://schemas.microsoft.com/office/drawing/2014/main" id="{DF1EA393-E2B1-4B66-9017-983E786A1B8C}"/>
              </a:ext>
            </a:extLst>
          </p:cNvPr>
          <p:cNvSpPr>
            <a:spLocks noGrp="1"/>
          </p:cNvSpPr>
          <p:nvPr>
            <p:ph type="ftr" sz="quarter" idx="11"/>
          </p:nvPr>
        </p:nvSpPr>
        <p:spPr/>
        <p:txBody>
          <a:bodyPr/>
          <a:lstStyle/>
          <a:p>
            <a:endParaRPr lang="da-DK" dirty="0"/>
          </a:p>
        </p:txBody>
      </p:sp>
      <p:sp>
        <p:nvSpPr>
          <p:cNvPr id="8" name="Slide Number Placeholder 7">
            <a:extLst>
              <a:ext uri="{FF2B5EF4-FFF2-40B4-BE49-F238E27FC236}">
                <a16:creationId xmlns:a16="http://schemas.microsoft.com/office/drawing/2014/main" id="{B003DF23-4636-4FE6-88BB-890F3BD5246C}"/>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
        <p:nvSpPr>
          <p:cNvPr id="9" name="Text Placeholder note">
            <a:extLst>
              <a:ext uri="{FF2B5EF4-FFF2-40B4-BE49-F238E27FC236}">
                <a16:creationId xmlns:a16="http://schemas.microsoft.com/office/drawing/2014/main" id="{C853771B-DBB5-4B96-975F-ACE55C88165E}"/>
              </a:ext>
            </a:extLst>
          </p:cNvPr>
          <p:cNvSpPr>
            <a:spLocks noGrp="1"/>
          </p:cNvSpPr>
          <p:nvPr>
            <p:ph type="body" sz="quarter" idx="17" hasCustomPrompt="1"/>
          </p:nvPr>
        </p:nvSpPr>
        <p:spPr>
          <a:xfrm>
            <a:off x="540000" y="5778000"/>
            <a:ext cx="11112632" cy="180725"/>
          </a:xfrm>
        </p:spPr>
        <p:txBody>
          <a:bodyPr anchor="b" anchorCtr="0"/>
          <a:lstStyle>
            <a:lvl1pPr marL="0" indent="0" algn="r">
              <a:spcAft>
                <a:spcPts val="300"/>
              </a:spcAft>
              <a:buFont typeface="Roboto Light" panose="02000000000000000000" pitchFamily="2" charset="0"/>
              <a:buNone/>
              <a:defRPr sz="800" i="0"/>
            </a:lvl1pPr>
            <a:lvl2pPr marL="0" indent="0">
              <a:spcAft>
                <a:spcPts val="0"/>
              </a:spcAft>
              <a:buFont typeface="Roboto Light" panose="02000000000000000000" pitchFamily="2" charset="0"/>
              <a:buNone/>
              <a:defRPr/>
            </a:lvl2pPr>
            <a:lvl3pPr marL="0" indent="0">
              <a:spcAft>
                <a:spcPts val="0"/>
              </a:spcAft>
              <a:buFont typeface="Roboto Light" panose="02000000000000000000" pitchFamily="2" charset="0"/>
              <a:buNone/>
              <a:defRPr/>
            </a:lvl3pPr>
            <a:lvl4pPr marL="0" indent="0">
              <a:spcAft>
                <a:spcPts val="0"/>
              </a:spcAft>
              <a:buFont typeface="Roboto Light" panose="02000000000000000000" pitchFamily="2" charset="0"/>
              <a:buNone/>
              <a:defRPr/>
            </a:lvl4pPr>
            <a:lvl5pPr marL="0" indent="0">
              <a:buFont typeface="Roboto Light" panose="02000000000000000000" pitchFamily="2" charset="0"/>
              <a:buNone/>
              <a:defRPr/>
            </a:lvl5pPr>
          </a:lstStyle>
          <a:p>
            <a:pPr lvl="0"/>
            <a:r>
              <a:rPr lang="da-DK" dirty="0"/>
              <a:t>Klik for at tilføje note</a:t>
            </a:r>
          </a:p>
        </p:txBody>
      </p:sp>
    </p:spTree>
    <p:extLst>
      <p:ext uri="{BB962C8B-B14F-4D97-AF65-F5344CB8AC3E}">
        <p14:creationId xmlns:p14="http://schemas.microsoft.com/office/powerpoint/2010/main" val="34508886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86F8E326-C08F-4A91-AC39-AC597CF03DB9}"/>
              </a:ext>
            </a:extLst>
          </p:cNvPr>
          <p:cNvSpPr>
            <a:spLocks noGrp="1"/>
          </p:cNvSpPr>
          <p:nvPr>
            <p:ph type="dt" sz="half" idx="10"/>
          </p:nvPr>
        </p:nvSpPr>
        <p:spPr/>
        <p:txBody>
          <a:bodyPr/>
          <a:lstStyle/>
          <a:p>
            <a:fld id="{1411D8C8-4CB6-4E19-ADBD-86DA20099290}" type="datetime1">
              <a:rPr lang="da-DK" smtClean="0"/>
              <a:t>11-09-2024</a:t>
            </a:fld>
            <a:endParaRPr lang="da-DK" dirty="0"/>
          </a:p>
        </p:txBody>
      </p:sp>
      <p:sp>
        <p:nvSpPr>
          <p:cNvPr id="6" name="Footer Placeholder 5">
            <a:extLst>
              <a:ext uri="{FF2B5EF4-FFF2-40B4-BE49-F238E27FC236}">
                <a16:creationId xmlns:a16="http://schemas.microsoft.com/office/drawing/2014/main" id="{BFC1E843-D1B7-4A1B-88E0-600F68E23555}"/>
              </a:ext>
            </a:extLst>
          </p:cNvPr>
          <p:cNvSpPr>
            <a:spLocks noGrp="1"/>
          </p:cNvSpPr>
          <p:nvPr>
            <p:ph type="ftr" sz="quarter" idx="11"/>
          </p:nvPr>
        </p:nvSpPr>
        <p:spPr/>
        <p:txBody>
          <a:bodyPr/>
          <a:lstStyle/>
          <a:p>
            <a:endParaRPr lang="da-DK" dirty="0"/>
          </a:p>
        </p:txBody>
      </p:sp>
      <p:sp>
        <p:nvSpPr>
          <p:cNvPr id="7" name="Slide Number Placeholder 6">
            <a:extLst>
              <a:ext uri="{FF2B5EF4-FFF2-40B4-BE49-F238E27FC236}">
                <a16:creationId xmlns:a16="http://schemas.microsoft.com/office/drawing/2014/main" id="{06FD6CF0-63E8-4640-A2FA-617A92A15763}"/>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
        <p:nvSpPr>
          <p:cNvPr id="8" name="Text Placeholder note">
            <a:extLst>
              <a:ext uri="{FF2B5EF4-FFF2-40B4-BE49-F238E27FC236}">
                <a16:creationId xmlns:a16="http://schemas.microsoft.com/office/drawing/2014/main" id="{C6E6E5EB-AD73-4D79-8292-C737BA8DD277}"/>
              </a:ext>
            </a:extLst>
          </p:cNvPr>
          <p:cNvSpPr>
            <a:spLocks noGrp="1"/>
          </p:cNvSpPr>
          <p:nvPr>
            <p:ph type="body" sz="quarter" idx="17" hasCustomPrompt="1"/>
          </p:nvPr>
        </p:nvSpPr>
        <p:spPr>
          <a:xfrm>
            <a:off x="540000" y="5778000"/>
            <a:ext cx="11112632" cy="180725"/>
          </a:xfrm>
        </p:spPr>
        <p:txBody>
          <a:bodyPr anchor="b" anchorCtr="0"/>
          <a:lstStyle>
            <a:lvl1pPr marL="0" indent="0" algn="r">
              <a:spcAft>
                <a:spcPts val="300"/>
              </a:spcAft>
              <a:buFont typeface="Roboto Light" panose="02000000000000000000" pitchFamily="2" charset="0"/>
              <a:buNone/>
              <a:defRPr sz="800" i="0"/>
            </a:lvl1pPr>
            <a:lvl2pPr marL="0" indent="0">
              <a:spcAft>
                <a:spcPts val="0"/>
              </a:spcAft>
              <a:buFont typeface="Roboto Light" panose="02000000000000000000" pitchFamily="2" charset="0"/>
              <a:buNone/>
              <a:defRPr/>
            </a:lvl2pPr>
            <a:lvl3pPr marL="0" indent="0">
              <a:spcAft>
                <a:spcPts val="0"/>
              </a:spcAft>
              <a:buFont typeface="Roboto Light" panose="02000000000000000000" pitchFamily="2" charset="0"/>
              <a:buNone/>
              <a:defRPr/>
            </a:lvl3pPr>
            <a:lvl4pPr marL="0" indent="0">
              <a:spcAft>
                <a:spcPts val="0"/>
              </a:spcAft>
              <a:buFont typeface="Roboto Light" panose="02000000000000000000" pitchFamily="2" charset="0"/>
              <a:buNone/>
              <a:defRPr/>
            </a:lvl4pPr>
            <a:lvl5pPr marL="0" indent="0">
              <a:buFont typeface="Roboto Light" panose="02000000000000000000" pitchFamily="2" charset="0"/>
              <a:buNone/>
              <a:defRPr/>
            </a:lvl5pPr>
          </a:lstStyle>
          <a:p>
            <a:pPr lvl="0"/>
            <a:r>
              <a:rPr lang="da-DK" dirty="0"/>
              <a:t>Klik for at tilføje note</a:t>
            </a:r>
          </a:p>
        </p:txBody>
      </p:sp>
    </p:spTree>
    <p:extLst>
      <p:ext uri="{BB962C8B-B14F-4D97-AF65-F5344CB8AC3E}">
        <p14:creationId xmlns:p14="http://schemas.microsoft.com/office/powerpoint/2010/main" val="2843948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og mørkt billede">
    <p:spTree>
      <p:nvGrpSpPr>
        <p:cNvPr id="1" name=""/>
        <p:cNvGrpSpPr/>
        <p:nvPr/>
      </p:nvGrpSpPr>
      <p:grpSpPr>
        <a:xfrm>
          <a:off x="0" y="0"/>
          <a:ext cx="0" cy="0"/>
          <a:chOff x="0" y="0"/>
          <a:chExt cx="0" cy="0"/>
        </a:xfrm>
      </p:grpSpPr>
      <p:sp>
        <p:nvSpPr>
          <p:cNvPr id="8" name="Footer Placeholder 8" hidden="1">
            <a:extLst>
              <a:ext uri="{FF2B5EF4-FFF2-40B4-BE49-F238E27FC236}">
                <a16:creationId xmlns:a16="http://schemas.microsoft.com/office/drawing/2014/main" id="{B6981A3E-B3C5-4F78-81B7-270B06EFC912}"/>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9" name="Slide Number Placeholder 10" hidden="1">
            <a:extLst>
              <a:ext uri="{FF2B5EF4-FFF2-40B4-BE49-F238E27FC236}">
                <a16:creationId xmlns:a16="http://schemas.microsoft.com/office/drawing/2014/main" id="{8735CF21-6327-43B3-A6B4-E856B24D6FD7}"/>
              </a:ext>
            </a:extLst>
          </p:cNvPr>
          <p:cNvSpPr>
            <a:spLocks noGrp="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5" name="Baggrund hvid">
            <a:extLst>
              <a:ext uri="{FF2B5EF4-FFF2-40B4-BE49-F238E27FC236}">
                <a16:creationId xmlns:a16="http://schemas.microsoft.com/office/drawing/2014/main" id="{34D9B96D-A185-432A-9E8F-F0D480A55F02}"/>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14" name="Picture Placeholder 7">
            <a:extLst>
              <a:ext uri="{FF2B5EF4-FFF2-40B4-BE49-F238E27FC236}">
                <a16:creationId xmlns:a16="http://schemas.microsoft.com/office/drawing/2014/main" id="{F90D0861-330A-4B95-B66E-2A61BCAAB92F}"/>
              </a:ext>
            </a:extLst>
          </p:cNvPr>
          <p:cNvSpPr>
            <a:spLocks noGrp="1"/>
          </p:cNvSpPr>
          <p:nvPr>
            <p:ph type="pic" sz="quarter" idx="13" hasCustomPrompt="1"/>
          </p:nvPr>
        </p:nvSpPr>
        <p:spPr>
          <a:xfrm>
            <a:off x="0" y="-1"/>
            <a:ext cx="12193200" cy="6861600"/>
          </a:xfrm>
          <a:solidFill>
            <a:schemeClr val="accent6"/>
          </a:solidFill>
        </p:spPr>
        <p:txBody>
          <a:bodyPr lIns="144000" tIns="108000"/>
          <a:lstStyle>
            <a:lvl1pPr marL="0" indent="0" algn="l">
              <a:buNone/>
              <a:defRPr sz="1600"/>
            </a:lvl1pPr>
          </a:lstStyle>
          <a:p>
            <a:r>
              <a:rPr lang="da-DK" dirty="0"/>
              <a:t>Klik på rammen for at indsætte et mørkt billede ved at gå i fanen Indsæt, billeder</a:t>
            </a:r>
          </a:p>
        </p:txBody>
      </p:sp>
      <p:sp>
        <p:nvSpPr>
          <p:cNvPr id="36" name="Text Placeholder logo">
            <a:extLst>
              <a:ext uri="{FF2B5EF4-FFF2-40B4-BE49-F238E27FC236}">
                <a16:creationId xmlns:a16="http://schemas.microsoft.com/office/drawing/2014/main" id="{8FED50C0-AB0A-42A8-8CAE-4EBEF1F41FD9}"/>
              </a:ext>
            </a:extLst>
          </p:cNvPr>
          <p:cNvSpPr>
            <a:spLocks noGrp="1"/>
          </p:cNvSpPr>
          <p:nvPr>
            <p:ph type="body" sz="quarter" idx="18" hasCustomPrompt="1"/>
          </p:nvPr>
        </p:nvSpPr>
        <p:spPr>
          <a:xfrm>
            <a:off x="536400" y="511200"/>
            <a:ext cx="2415600" cy="594000"/>
          </a:xfrm>
          <a:blipFill>
            <a:blip r:embed="rId2">
              <a:extLst>
                <a:ext uri="{96DAC541-7B7A-43D3-8B79-37D633B846F1}">
                  <asvg:svgBlip xmlns:asvg="http://schemas.microsoft.com/office/drawing/2016/SVG/main" r:embed="rId3"/>
                </a:ext>
              </a:extLst>
            </a:blip>
            <a:stretch>
              <a:fillRect/>
            </a:stretch>
          </a:blipFill>
        </p:spPr>
        <p:txBody>
          <a:bodyPr>
            <a:normAutofit/>
          </a:bodyPr>
          <a:lstStyle>
            <a:lvl1pPr marL="0" indent="0">
              <a:buNone/>
              <a:defRPr sz="100">
                <a:noFill/>
              </a:defRPr>
            </a:lvl1pPr>
          </a:lstStyle>
          <a:p>
            <a:pPr lvl="0"/>
            <a:r>
              <a:rPr lang="da-DK" dirty="0"/>
              <a:t>.</a:t>
            </a:r>
          </a:p>
        </p:txBody>
      </p:sp>
      <p:sp>
        <p:nvSpPr>
          <p:cNvPr id="2" name="Title 1"/>
          <p:cNvSpPr>
            <a:spLocks noGrp="1"/>
          </p:cNvSpPr>
          <p:nvPr>
            <p:ph type="ctrTitle" hasCustomPrompt="1"/>
          </p:nvPr>
        </p:nvSpPr>
        <p:spPr bwMode="white">
          <a:xfrm>
            <a:off x="539749" y="1800000"/>
            <a:ext cx="8604000" cy="3798000"/>
          </a:xfrm>
        </p:spPr>
        <p:txBody>
          <a:bodyPr anchor="b"/>
          <a:lstStyle>
            <a:lvl1pPr algn="l">
              <a:defRPr sz="5400">
                <a:solidFill>
                  <a:schemeClr val="bg1"/>
                </a:solidFill>
              </a:defRPr>
            </a:lvl1pPr>
          </a:lstStyle>
          <a:p>
            <a:r>
              <a:rPr lang="da-DK" dirty="0"/>
              <a:t>Klik for at tilføje titel</a:t>
            </a:r>
          </a:p>
        </p:txBody>
      </p:sp>
      <p:sp>
        <p:nvSpPr>
          <p:cNvPr id="3" name="Subtitle 2"/>
          <p:cNvSpPr>
            <a:spLocks noGrp="1"/>
          </p:cNvSpPr>
          <p:nvPr>
            <p:ph type="subTitle" idx="1" hasCustomPrompt="1"/>
          </p:nvPr>
        </p:nvSpPr>
        <p:spPr bwMode="white">
          <a:xfrm>
            <a:off x="2449513" y="5961514"/>
            <a:ext cx="6692400" cy="396000"/>
          </a:xfrm>
        </p:spPr>
        <p:txBody>
          <a:bodyPr>
            <a:noAutofit/>
          </a:bodyPr>
          <a:lstStyle>
            <a:lvl1pPr marL="0" indent="0" algn="l">
              <a:spcBef>
                <a:spcPts val="0"/>
              </a:spcBef>
              <a:spcAft>
                <a:spcPts val="0"/>
              </a:spcAft>
              <a:buFont typeface="Roboto Light" panose="02000000000000000000" pitchFamily="2" charset="0"/>
              <a:buChar char="​"/>
              <a:defRPr sz="1400" b="0" cap="all" baseline="0">
                <a:solidFill>
                  <a:schemeClr val="bg1"/>
                </a:solidFill>
              </a:defRPr>
            </a:lvl1pPr>
            <a:lvl2pPr marL="0" indent="0" algn="l">
              <a:buFont typeface="Roboto Light" panose="02000000000000000000" pitchFamily="2" charset="0"/>
              <a:buNone/>
              <a:defRPr sz="1400" b="0">
                <a:solidFill>
                  <a:schemeClr val="bg1"/>
                </a:solidFill>
              </a:defRPr>
            </a:lvl2pPr>
            <a:lvl3pPr marL="0" indent="0" algn="l">
              <a:buFont typeface="Roboto Light" panose="02000000000000000000" pitchFamily="2" charset="0"/>
              <a:buChar char="​"/>
              <a:defRPr sz="1400" b="0">
                <a:solidFill>
                  <a:schemeClr val="bg1"/>
                </a:solidFill>
              </a:defRPr>
            </a:lvl3pPr>
            <a:lvl4pPr marL="0" indent="0" algn="l">
              <a:buFont typeface="Roboto Light" panose="02000000000000000000" pitchFamily="2" charset="0"/>
              <a:buChar char="​"/>
              <a:defRPr sz="1400" b="0">
                <a:solidFill>
                  <a:schemeClr val="bg1"/>
                </a:solidFill>
              </a:defRPr>
            </a:lvl4pPr>
            <a:lvl5pPr marL="0" indent="0" algn="l">
              <a:buFont typeface="Roboto Light" panose="02000000000000000000" pitchFamily="2" charset="0"/>
              <a:buChar char="​"/>
              <a:defRPr sz="1400" b="0">
                <a:solidFill>
                  <a:schemeClr val="bg1"/>
                </a:solidFill>
              </a:defRPr>
            </a:lvl5pPr>
            <a:lvl6pPr marL="0" indent="0" algn="l">
              <a:buFont typeface="Roboto Light" panose="02000000000000000000" pitchFamily="2" charset="0"/>
              <a:buChar char="​"/>
              <a:defRPr sz="1400" b="0">
                <a:solidFill>
                  <a:schemeClr val="bg1"/>
                </a:solidFill>
              </a:defRPr>
            </a:lvl6pPr>
            <a:lvl7pPr marL="0" indent="0" algn="l">
              <a:buFont typeface="Roboto Light" panose="02000000000000000000" pitchFamily="2" charset="0"/>
              <a:buChar char="​"/>
              <a:defRPr sz="1400" b="0">
                <a:solidFill>
                  <a:schemeClr val="bg1"/>
                </a:solidFill>
              </a:defRPr>
            </a:lvl7pPr>
            <a:lvl8pPr marL="0" indent="0" algn="l">
              <a:buFont typeface="Roboto Light" panose="02000000000000000000" pitchFamily="2" charset="0"/>
              <a:buChar char="​"/>
              <a:defRPr sz="1400" b="0">
                <a:solidFill>
                  <a:schemeClr val="bg1"/>
                </a:solidFill>
              </a:defRPr>
            </a:lvl8pPr>
            <a:lvl9pPr marL="0" indent="0" algn="l">
              <a:buFont typeface="Roboto Light" panose="02000000000000000000" pitchFamily="2" charset="0"/>
              <a:buChar char="​"/>
              <a:defRPr sz="1400" b="0">
                <a:solidFill>
                  <a:schemeClr val="bg1"/>
                </a:solidFill>
              </a:defRPr>
            </a:lvl9pPr>
          </a:lstStyle>
          <a:p>
            <a:r>
              <a:rPr lang="da-DK" dirty="0"/>
              <a:t>Klik for at tilføje Navn og</a:t>
            </a:r>
            <a:br>
              <a:rPr lang="da-DK" dirty="0"/>
            </a:br>
            <a:r>
              <a:rPr lang="da-DK" dirty="0"/>
              <a:t>Titel</a:t>
            </a:r>
          </a:p>
        </p:txBody>
      </p:sp>
      <p:sp>
        <p:nvSpPr>
          <p:cNvPr id="12" name="Date Placeholder 9">
            <a:extLst>
              <a:ext uri="{FF2B5EF4-FFF2-40B4-BE49-F238E27FC236}">
                <a16:creationId xmlns:a16="http://schemas.microsoft.com/office/drawing/2014/main" id="{F111ADE4-79B0-4913-BA3D-E754B6E38C19}"/>
              </a:ext>
            </a:extLst>
          </p:cNvPr>
          <p:cNvSpPr>
            <a:spLocks noGrp="1"/>
          </p:cNvSpPr>
          <p:nvPr>
            <p:ph type="dt" sz="half" idx="10"/>
          </p:nvPr>
        </p:nvSpPr>
        <p:spPr bwMode="white">
          <a:xfrm>
            <a:off x="539749" y="5961513"/>
            <a:ext cx="1551600" cy="396000"/>
          </a:xfrm>
        </p:spPr>
        <p:txBody>
          <a:bodyPr anchor="t" anchorCtr="0"/>
          <a:lstStyle>
            <a:lvl1pPr>
              <a:lnSpc>
                <a:spcPct val="90000"/>
              </a:lnSpc>
              <a:defRPr sz="1400">
                <a:solidFill>
                  <a:schemeClr val="bg1"/>
                </a:solidFill>
              </a:defRPr>
            </a:lvl1pPr>
          </a:lstStyle>
          <a:p>
            <a:fld id="{EC973B1C-C3CD-43FD-B2A3-04A81CB00A0A}" type="datetime1">
              <a:rPr lang="da-DK" smtClean="0"/>
              <a:t>11-09-2024</a:t>
            </a:fld>
            <a:endParaRPr lang="da-DK" dirty="0"/>
          </a:p>
        </p:txBody>
      </p:sp>
    </p:spTree>
    <p:extLst>
      <p:ext uri="{BB962C8B-B14F-4D97-AF65-F5344CB8AC3E}">
        <p14:creationId xmlns:p14="http://schemas.microsoft.com/office/powerpoint/2010/main" val="33453552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Brugerguide  ">
    <p:spTree>
      <p:nvGrpSpPr>
        <p:cNvPr id="1" name=""/>
        <p:cNvGrpSpPr/>
        <p:nvPr/>
      </p:nvGrpSpPr>
      <p:grpSpPr>
        <a:xfrm>
          <a:off x="0" y="0"/>
          <a:ext cx="0" cy="0"/>
          <a:chOff x="0" y="0"/>
          <a:chExt cx="0" cy="0"/>
        </a:xfrm>
      </p:grpSpPr>
      <p:sp>
        <p:nvSpPr>
          <p:cNvPr id="9" name="Fast overskrift"/>
          <p:cNvSpPr txBox="1"/>
          <p:nvPr userDrawn="1"/>
        </p:nvSpPr>
        <p:spPr>
          <a:xfrm>
            <a:off x="539752" y="448713"/>
            <a:ext cx="11109321" cy="650171"/>
          </a:xfrm>
          <a:prstGeom prst="rect">
            <a:avLst/>
          </a:prstGeom>
          <a:noFill/>
        </p:spPr>
        <p:txBody>
          <a:bodyPr wrap="square" lIns="0" tIns="0" rIns="0" bIns="0" rtlCol="0" anchor="t" anchorCtr="0">
            <a:noAutofit/>
          </a:bodyPr>
          <a:lstStyle/>
          <a:p>
            <a:r>
              <a:rPr lang="da-DK" sz="3200" b="0" noProof="1">
                <a:solidFill>
                  <a:schemeClr val="tx1"/>
                </a:solidFill>
                <a:latin typeface="+mj-lt"/>
                <a:cs typeface="Roboto Light" panose="02000000000000000000" pitchFamily="2" charset="0"/>
              </a:rPr>
              <a:t>TIPS &amp; TRICKS - DIN BRUGERGUIDE</a:t>
            </a:r>
          </a:p>
        </p:txBody>
      </p:sp>
      <p:sp>
        <p:nvSpPr>
          <p:cNvPr id="27" name="Text Box 2">
            <a:extLst>
              <a:ext uri="{FF2B5EF4-FFF2-40B4-BE49-F238E27FC236}">
                <a16:creationId xmlns:a16="http://schemas.microsoft.com/office/drawing/2014/main" id="{1E86B7E7-F87D-4375-BAE3-34A81C5D0F8B}"/>
              </a:ext>
            </a:extLst>
          </p:cNvPr>
          <p:cNvSpPr txBox="1">
            <a:spLocks noChangeArrowheads="1"/>
          </p:cNvSpPr>
          <p:nvPr userDrawn="1"/>
        </p:nvSpPr>
        <p:spPr bwMode="auto">
          <a:xfrm>
            <a:off x="539752" y="1614980"/>
            <a:ext cx="2448910" cy="404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Roboto Light" charset="0"/>
              </a:defRPr>
            </a:lvl1pPr>
            <a:lvl2pPr marL="742950" indent="-285750" eaLnBrk="0" hangingPunct="0">
              <a:defRPr>
                <a:solidFill>
                  <a:schemeClr val="tx1"/>
                </a:solidFill>
                <a:latin typeface="Roboto Light" charset="0"/>
              </a:defRPr>
            </a:lvl2pPr>
            <a:lvl3pPr marL="1143000" indent="-228600" eaLnBrk="0" hangingPunct="0">
              <a:defRPr>
                <a:solidFill>
                  <a:schemeClr val="tx1"/>
                </a:solidFill>
                <a:latin typeface="Roboto Light" charset="0"/>
              </a:defRPr>
            </a:lvl3pPr>
            <a:lvl4pPr marL="1600200" indent="-228600" eaLnBrk="0" hangingPunct="0">
              <a:defRPr>
                <a:solidFill>
                  <a:schemeClr val="tx1"/>
                </a:solidFill>
                <a:latin typeface="Roboto Light" charset="0"/>
              </a:defRPr>
            </a:lvl4pPr>
            <a:lvl5pPr marL="2057400" indent="-228600" eaLnBrk="0" hangingPunct="0">
              <a:defRPr>
                <a:solidFill>
                  <a:schemeClr val="tx1"/>
                </a:solidFill>
                <a:latin typeface="Roboto Light" charset="0"/>
              </a:defRPr>
            </a:lvl5pPr>
            <a:lvl6pPr marL="2514600" indent="-228600" eaLnBrk="0" fontAlgn="base" hangingPunct="0">
              <a:spcBef>
                <a:spcPct val="0"/>
              </a:spcBef>
              <a:spcAft>
                <a:spcPct val="0"/>
              </a:spcAft>
              <a:defRPr>
                <a:solidFill>
                  <a:schemeClr val="tx1"/>
                </a:solidFill>
                <a:latin typeface="Roboto Light" charset="0"/>
              </a:defRPr>
            </a:lvl6pPr>
            <a:lvl7pPr marL="2971800" indent="-228600" eaLnBrk="0" fontAlgn="base" hangingPunct="0">
              <a:spcBef>
                <a:spcPct val="0"/>
              </a:spcBef>
              <a:spcAft>
                <a:spcPct val="0"/>
              </a:spcAft>
              <a:defRPr>
                <a:solidFill>
                  <a:schemeClr val="tx1"/>
                </a:solidFill>
                <a:latin typeface="Roboto Light" charset="0"/>
              </a:defRPr>
            </a:lvl7pPr>
            <a:lvl8pPr marL="3429000" indent="-228600" eaLnBrk="0" fontAlgn="base" hangingPunct="0">
              <a:spcBef>
                <a:spcPct val="0"/>
              </a:spcBef>
              <a:spcAft>
                <a:spcPct val="0"/>
              </a:spcAft>
              <a:defRPr>
                <a:solidFill>
                  <a:schemeClr val="tx1"/>
                </a:solidFill>
                <a:latin typeface="Roboto Light" charset="0"/>
              </a:defRPr>
            </a:lvl8pPr>
            <a:lvl9pPr marL="3886200" indent="-228600" eaLnBrk="0" fontAlgn="base" hangingPunct="0">
              <a:spcBef>
                <a:spcPct val="0"/>
              </a:spcBef>
              <a:spcAft>
                <a:spcPct val="0"/>
              </a:spcAft>
              <a:defRPr>
                <a:solidFill>
                  <a:schemeClr val="tx1"/>
                </a:solidFill>
                <a:latin typeface="Roboto Light"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dirty="0">
                <a:latin typeface="+mn-lt"/>
                <a:cs typeface="Roboto Light" panose="02000000000000000000" pitchFamily="2" charset="0"/>
              </a:rPr>
              <a:t>TYPOGRAFIER</a:t>
            </a:r>
            <a:endParaRPr lang="da-DK" altLang="da-DK" sz="1600" b="0" noProof="1">
              <a:solidFill>
                <a:schemeClr val="tx1"/>
              </a:solidFill>
              <a:latin typeface="+mn-lt"/>
              <a:cs typeface="Roboto Light" panose="02000000000000000000" pitchFamily="2" charset="0"/>
            </a:endParaRPr>
          </a:p>
          <a:p>
            <a:pPr eaLnBrk="1" hangingPunct="1">
              <a:spcAft>
                <a:spcPts val="600"/>
              </a:spcAft>
              <a:defRPr/>
            </a:pPr>
            <a:r>
              <a:rPr lang="da-DK" altLang="da-DK" sz="900" b="0" noProof="1">
                <a:solidFill>
                  <a:schemeClr val="tx1"/>
                </a:solidFill>
                <a:latin typeface="+mn-lt"/>
                <a:cs typeface="Roboto Light" panose="02000000000000000000" pitchFamily="2" charset="0"/>
              </a:rPr>
              <a:t>Brug</a:t>
            </a:r>
            <a:r>
              <a:rPr lang="da-DK" altLang="da-DK" sz="900" b="1" noProof="1">
                <a:solidFill>
                  <a:schemeClr val="tx1"/>
                </a:solidFill>
                <a:latin typeface="+mn-lt"/>
                <a:cs typeface="Roboto Light" panose="02000000000000000000" pitchFamily="2" charset="0"/>
              </a:rPr>
              <a:t> TAB </a:t>
            </a:r>
            <a:r>
              <a:rPr lang="da-DK" altLang="da-DK" sz="900" b="0" noProof="1">
                <a:solidFill>
                  <a:schemeClr val="tx1"/>
                </a:solidFill>
                <a:latin typeface="+mn-lt"/>
                <a:cs typeface="Roboto Light" panose="02000000000000000000" pitchFamily="2" charset="0"/>
              </a:rPr>
              <a:t>for at gå frem i tekst-niveauer. Klik </a:t>
            </a:r>
            <a:r>
              <a:rPr lang="da-DK" altLang="da-DK" sz="900" b="1" noProof="1">
                <a:solidFill>
                  <a:schemeClr val="tx1"/>
                </a:solidFill>
                <a:latin typeface="+mn-lt"/>
                <a:cs typeface="Roboto Light" panose="02000000000000000000" pitchFamily="2" charset="0"/>
              </a:rPr>
              <a:t>ENTER</a:t>
            </a:r>
            <a:r>
              <a:rPr lang="da-DK" altLang="da-DK" sz="900" b="0" noProof="1">
                <a:solidFill>
                  <a:schemeClr val="tx1"/>
                </a:solidFill>
                <a:latin typeface="+mn-lt"/>
                <a:cs typeface="Roboto Light" panose="02000000000000000000" pitchFamily="2" charset="0"/>
              </a:rPr>
              <a:t>, derefter </a:t>
            </a:r>
            <a:r>
              <a:rPr lang="da-DK" altLang="da-DK" sz="900" b="1" noProof="1">
                <a:solidFill>
                  <a:schemeClr val="tx1"/>
                </a:solidFill>
                <a:latin typeface="+mn-lt"/>
                <a:cs typeface="Roboto Light" panose="02000000000000000000" pitchFamily="2" charset="0"/>
              </a:rPr>
              <a:t>TAB</a:t>
            </a:r>
            <a:r>
              <a:rPr lang="da-DK" altLang="da-DK" sz="900" b="0" noProof="1">
                <a:solidFill>
                  <a:schemeClr val="tx1"/>
                </a:solidFill>
                <a:latin typeface="+mn-lt"/>
                <a:cs typeface="Roboto Light" panose="02000000000000000000" pitchFamily="2" charset="0"/>
              </a:rPr>
              <a:t> for at skifte fra et niveau til det næste</a:t>
            </a:r>
          </a:p>
          <a:p>
            <a:pPr eaLnBrk="1" hangingPunct="1">
              <a:spcAft>
                <a:spcPts val="600"/>
              </a:spcAft>
              <a:defRPr/>
            </a:pPr>
            <a:r>
              <a:rPr lang="da-DK" altLang="da-DK" sz="900" b="0" noProof="1">
                <a:solidFill>
                  <a:schemeClr val="tx1"/>
                </a:solidFill>
                <a:latin typeface="+mn-lt"/>
                <a:cs typeface="Roboto Light" panose="02000000000000000000" pitchFamily="2" charset="0"/>
              </a:rPr>
              <a:t>For at gå tilbage i tekst-niveauer, </a:t>
            </a:r>
            <a:br>
              <a:rPr lang="da-DK" altLang="da-DK" sz="900" b="0" noProof="1">
                <a:solidFill>
                  <a:schemeClr val="tx1"/>
                </a:solidFill>
                <a:latin typeface="+mn-lt"/>
                <a:cs typeface="Roboto Light" panose="02000000000000000000" pitchFamily="2" charset="0"/>
              </a:rPr>
            </a:br>
            <a:r>
              <a:rPr lang="da-DK" altLang="da-DK" sz="900" b="0" noProof="1">
                <a:solidFill>
                  <a:schemeClr val="tx1"/>
                </a:solidFill>
                <a:latin typeface="+mn-lt"/>
                <a:cs typeface="Roboto Light" panose="02000000000000000000" pitchFamily="2" charset="0"/>
              </a:rPr>
              <a:t>brug </a:t>
            </a:r>
            <a:r>
              <a:rPr lang="da-DK" altLang="da-DK" sz="900" b="1" noProof="1">
                <a:solidFill>
                  <a:schemeClr val="tx1"/>
                </a:solidFill>
                <a:latin typeface="+mn-lt"/>
                <a:cs typeface="Roboto Light" panose="02000000000000000000" pitchFamily="2" charset="0"/>
              </a:rPr>
              <a:t>SHIFT+TAB</a:t>
            </a:r>
            <a:endParaRPr lang="da-DK" altLang="da-DK" sz="900" b="0" noProof="1">
              <a:solidFill>
                <a:schemeClr val="tx1"/>
              </a:solidFill>
              <a:latin typeface="+mn-lt"/>
              <a:cs typeface="Roboto Light" panose="02000000000000000000" pitchFamily="2" charset="0"/>
            </a:endParaRPr>
          </a:p>
          <a:p>
            <a:pPr eaLnBrk="1" hangingPunct="1">
              <a:spcAft>
                <a:spcPts val="600"/>
              </a:spcAft>
              <a:defRPr/>
            </a:pPr>
            <a:r>
              <a:rPr lang="da-DK" altLang="da-DK" sz="900" b="0" noProof="1">
                <a:solidFill>
                  <a:schemeClr val="tx1"/>
                </a:solidFill>
                <a:latin typeface="+mn-lt"/>
                <a:cs typeface="Roboto Light" panose="02000000000000000000" pitchFamily="2" charset="0"/>
              </a:rPr>
              <a:t>Alternativt kan </a:t>
            </a:r>
            <a:r>
              <a:rPr lang="da-DK" altLang="da-DK" sz="900" b="1" noProof="1">
                <a:solidFill>
                  <a:schemeClr val="tx1"/>
                </a:solidFill>
                <a:latin typeface="+mn-lt"/>
                <a:cs typeface="Roboto Light" panose="02000000000000000000" pitchFamily="2" charset="0"/>
              </a:rPr>
              <a:t>Forøg</a:t>
            </a:r>
            <a:r>
              <a:rPr lang="da-DK" altLang="da-DK" sz="900" b="0" noProof="1">
                <a:solidFill>
                  <a:schemeClr val="tx1"/>
                </a:solidFill>
                <a:latin typeface="+mn-lt"/>
                <a:cs typeface="Roboto Light" panose="02000000000000000000" pitchFamily="2" charset="0"/>
              </a:rPr>
              <a:t> og </a:t>
            </a:r>
            <a:r>
              <a:rPr lang="da-DK" altLang="da-DK" sz="900" b="1" noProof="1">
                <a:solidFill>
                  <a:schemeClr val="tx1"/>
                </a:solidFill>
                <a:latin typeface="+mn-lt"/>
                <a:cs typeface="Roboto Light" panose="02000000000000000000" pitchFamily="2" charset="0"/>
              </a:rPr>
              <a:t>Formindsk</a:t>
            </a:r>
            <a:r>
              <a:rPr lang="da-DK" altLang="da-DK" sz="900" b="0" noProof="1">
                <a:solidFill>
                  <a:schemeClr val="tx1"/>
                </a:solidFill>
                <a:latin typeface="+mn-lt"/>
                <a:cs typeface="Roboto Light" panose="02000000000000000000" pitchFamily="2" charset="0"/>
              </a:rPr>
              <a:t> listeniveau bruges</a:t>
            </a:r>
            <a:br>
              <a:rPr lang="da-DK" altLang="da-DK" sz="900" b="0" noProof="1">
                <a:solidFill>
                  <a:schemeClr val="tx1"/>
                </a:solidFill>
                <a:latin typeface="+mn-lt"/>
                <a:cs typeface="Roboto Light" panose="02000000000000000000" pitchFamily="2" charset="0"/>
              </a:rPr>
            </a:br>
            <a:endParaRPr lang="da-DK" altLang="da-DK" sz="900" b="0" noProof="1">
              <a:solidFill>
                <a:schemeClr val="tx1"/>
              </a:solidFill>
              <a:latin typeface="+mn-lt"/>
              <a:cs typeface="Roboto Light" panose="02000000000000000000" pitchFamily="2" charset="0"/>
            </a:endParaRPr>
          </a:p>
          <a:p>
            <a:pPr eaLnBrk="1" hangingPunct="1">
              <a:spcAft>
                <a:spcPts val="600"/>
              </a:spcAft>
              <a:defRPr/>
            </a:pPr>
            <a:r>
              <a:rPr lang="da-DK" sz="900" b="1" noProof="1">
                <a:latin typeface="+mn-lt"/>
                <a:cs typeface="Roboto Light" panose="02000000000000000000" pitchFamily="2" charset="0"/>
              </a:rPr>
              <a:t>TIP: Brug</a:t>
            </a:r>
            <a:r>
              <a:rPr lang="da-DK" sz="900" b="1" baseline="0" noProof="1">
                <a:latin typeface="+mn-lt"/>
                <a:cs typeface="Roboto Light" panose="02000000000000000000" pitchFamily="2" charset="0"/>
              </a:rPr>
              <a:t> bullet knappen</a:t>
            </a:r>
            <a:endParaRPr lang="da-DK" sz="900" b="1" noProof="1">
              <a:latin typeface="+mn-lt"/>
              <a:cs typeface="Roboto Light" panose="02000000000000000000" pitchFamily="2"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chemeClr val="tx1"/>
                </a:solidFill>
                <a:latin typeface="+mn-lt"/>
                <a:cs typeface="Roboto Light" panose="02000000000000000000" pitchFamily="2" charset="0"/>
              </a:rPr>
              <a:t>Fjern bullet for almindelig tekst.</a:t>
            </a:r>
            <a:br>
              <a:rPr lang="da-DK" altLang="da-DK" sz="900" b="0" noProof="1">
                <a:solidFill>
                  <a:schemeClr val="tx1"/>
                </a:solidFill>
                <a:latin typeface="+mn-lt"/>
                <a:cs typeface="Roboto Light" panose="02000000000000000000" pitchFamily="2" charset="0"/>
              </a:rPr>
            </a:br>
            <a:r>
              <a:rPr lang="da-DK" altLang="da-DK" sz="900" b="0" noProof="1">
                <a:solidFill>
                  <a:schemeClr val="tx1"/>
                </a:solidFill>
                <a:latin typeface="+mn-lt"/>
                <a:cs typeface="Roboto Light" panose="02000000000000000000" pitchFamily="2" charset="0"/>
              </a:rPr>
              <a:t>Klik på bullet knappen for at sætte korrekt bullet igen</a:t>
            </a:r>
          </a:p>
          <a:p>
            <a:pPr marL="0" marR="0" lvl="0" indent="0" algn="l" defTabSz="914400" rtl="0" eaLnBrk="1" fontAlgn="auto" latinLnBrk="0" hangingPunct="1">
              <a:lnSpc>
                <a:spcPct val="100000"/>
              </a:lnSpc>
              <a:spcBef>
                <a:spcPts val="0"/>
              </a:spcBef>
              <a:spcAft>
                <a:spcPts val="600"/>
              </a:spcAft>
              <a:buClrTx/>
              <a:buSzTx/>
              <a:buFontTx/>
              <a:buNone/>
              <a:tabLst/>
              <a:defRPr/>
            </a:pPr>
            <a:br>
              <a:rPr lang="da-DK" altLang="da-DK" sz="1600" b="1" noProof="1">
                <a:solidFill>
                  <a:schemeClr val="tx1"/>
                </a:solidFill>
                <a:latin typeface="+mn-lt"/>
                <a:cs typeface="Roboto Light" panose="02000000000000000000" pitchFamily="2" charset="0"/>
              </a:rPr>
            </a:br>
            <a:r>
              <a:rPr lang="da-DK" sz="1600" dirty="0">
                <a:latin typeface="+mn-lt"/>
                <a:cs typeface="Roboto Light" panose="02000000000000000000" pitchFamily="2" charset="0"/>
              </a:rPr>
              <a:t>SLIDES &amp; LAYOUTS</a:t>
            </a:r>
            <a:br>
              <a:rPr lang="da-DK" altLang="da-DK" sz="1600" b="1" noProof="1">
                <a:solidFill>
                  <a:schemeClr val="tx1"/>
                </a:solidFill>
                <a:latin typeface="+mn-lt"/>
                <a:cs typeface="Roboto Light" panose="02000000000000000000" pitchFamily="2" charset="0"/>
              </a:rPr>
            </a:br>
            <a:br>
              <a:rPr lang="da-DK" altLang="da-DK" sz="900" b="1" noProof="1">
                <a:solidFill>
                  <a:schemeClr val="tx1"/>
                </a:solidFill>
                <a:latin typeface="+mn-lt"/>
                <a:cs typeface="Roboto Light" panose="02000000000000000000" pitchFamily="2" charset="0"/>
              </a:rPr>
            </a:br>
            <a:r>
              <a:rPr lang="da-DK" altLang="da-DK" sz="900" b="0" noProof="1">
                <a:solidFill>
                  <a:schemeClr val="tx1"/>
                </a:solidFill>
                <a:latin typeface="+mn-lt"/>
                <a:cs typeface="Roboto Light" panose="02000000000000000000" pitchFamily="2" charset="0"/>
              </a:rPr>
              <a:t>Klik på menupunktet </a:t>
            </a:r>
            <a:r>
              <a:rPr lang="da-DK" altLang="da-DK" sz="900" b="1" noProof="1">
                <a:solidFill>
                  <a:schemeClr val="tx1"/>
                </a:solidFill>
                <a:latin typeface="+mn-lt"/>
                <a:cs typeface="Roboto Light" panose="02000000000000000000" pitchFamily="2" charset="0"/>
              </a:rPr>
              <a:t>Nyt Slide </a:t>
            </a:r>
            <a:r>
              <a:rPr lang="da-DK" altLang="da-DK" sz="900" b="0" noProof="1">
                <a:solidFill>
                  <a:schemeClr val="tx1"/>
                </a:solidFill>
                <a:latin typeface="+mn-lt"/>
                <a:cs typeface="Roboto Light" panose="02000000000000000000" pitchFamily="2" charset="0"/>
              </a:rPr>
              <a:t>i </a:t>
            </a:r>
            <a:r>
              <a:rPr lang="da-DK" altLang="da-DK" sz="900" b="1" noProof="1">
                <a:solidFill>
                  <a:schemeClr val="tx1"/>
                </a:solidFill>
                <a:latin typeface="+mn-lt"/>
                <a:cs typeface="Roboto Light" panose="02000000000000000000" pitchFamily="2" charset="0"/>
              </a:rPr>
              <a:t>Hjem</a:t>
            </a:r>
            <a:r>
              <a:rPr lang="da-DK" altLang="da-DK" sz="900" b="0" noProof="1">
                <a:solidFill>
                  <a:schemeClr val="tx1"/>
                </a:solidFill>
                <a:latin typeface="+mn-lt"/>
                <a:cs typeface="Roboto Light" panose="02000000000000000000" pitchFamily="2" charset="0"/>
              </a:rPr>
              <a:t> fanen for at indsætte nyt slide</a:t>
            </a:r>
            <a:br>
              <a:rPr lang="da-DK" altLang="da-DK" sz="900" b="0" noProof="1">
                <a:solidFill>
                  <a:schemeClr val="tx1"/>
                </a:solidFill>
                <a:latin typeface="+mn-lt"/>
                <a:cs typeface="Roboto Light" panose="02000000000000000000" pitchFamily="2" charset="0"/>
              </a:rPr>
            </a:br>
            <a:br>
              <a:rPr lang="da-DK" altLang="da-DK" sz="900" b="0" noProof="1">
                <a:solidFill>
                  <a:schemeClr val="tx1"/>
                </a:solidFill>
                <a:latin typeface="+mn-lt"/>
                <a:cs typeface="Roboto Light" panose="02000000000000000000" pitchFamily="2" charset="0"/>
              </a:rPr>
            </a:br>
            <a:r>
              <a:rPr lang="da-DK" altLang="da-DK" sz="900" b="1" noProof="1">
                <a:solidFill>
                  <a:schemeClr val="tx1"/>
                </a:solidFill>
                <a:latin typeface="+mn-lt"/>
                <a:cs typeface="Roboto Light" panose="02000000000000000000" pitchFamily="2" charset="0"/>
              </a:rPr>
              <a:t>Ændre layout</a:t>
            </a:r>
            <a:endParaRPr lang="da-DK" altLang="da-DK" sz="900" b="0" noProof="1">
              <a:solidFill>
                <a:schemeClr val="tx1"/>
              </a:solidFill>
              <a:latin typeface="+mn-lt"/>
              <a:cs typeface="Roboto Light" panose="02000000000000000000" pitchFamily="2" charset="0"/>
            </a:endParaRPr>
          </a:p>
          <a:p>
            <a:pPr eaLnBrk="1" hangingPunct="1">
              <a:spcAft>
                <a:spcPts val="600"/>
              </a:spcAft>
              <a:defRPr/>
            </a:pPr>
            <a:r>
              <a:rPr lang="da-DK" altLang="da-DK" sz="900" b="0" noProof="1">
                <a:solidFill>
                  <a:schemeClr val="tx1"/>
                </a:solidFill>
                <a:latin typeface="+mn-lt"/>
                <a:cs typeface="Roboto Light" panose="02000000000000000000" pitchFamily="2" charset="0"/>
              </a:rPr>
              <a:t>Klik på pilen</a:t>
            </a:r>
            <a:r>
              <a:rPr lang="da-DK" altLang="da-DK" sz="900" b="0" baseline="0" noProof="1">
                <a:solidFill>
                  <a:schemeClr val="tx1"/>
                </a:solidFill>
                <a:latin typeface="+mn-lt"/>
                <a:cs typeface="Roboto Light" panose="02000000000000000000" pitchFamily="2" charset="0"/>
              </a:rPr>
              <a:t> ved siden af </a:t>
            </a:r>
            <a:r>
              <a:rPr lang="da-DK" altLang="da-DK" sz="900" b="1" baseline="0" noProof="1">
                <a:solidFill>
                  <a:schemeClr val="tx1"/>
                </a:solidFill>
                <a:latin typeface="+mn-lt"/>
                <a:cs typeface="Roboto Light" panose="02000000000000000000" pitchFamily="2" charset="0"/>
              </a:rPr>
              <a:t>Layout</a:t>
            </a:r>
            <a:br>
              <a:rPr lang="da-DK" altLang="da-DK" sz="900" b="0" baseline="0" noProof="1">
                <a:solidFill>
                  <a:schemeClr val="tx1"/>
                </a:solidFill>
                <a:latin typeface="+mn-lt"/>
                <a:cs typeface="Roboto Light" panose="02000000000000000000" pitchFamily="2" charset="0"/>
              </a:rPr>
            </a:br>
            <a:r>
              <a:rPr lang="da-DK" altLang="da-DK" sz="900" b="0" baseline="0" noProof="1">
                <a:solidFill>
                  <a:schemeClr val="tx1"/>
                </a:solidFill>
                <a:latin typeface="+mn-lt"/>
                <a:cs typeface="Roboto Light" panose="02000000000000000000" pitchFamily="2" charset="0"/>
              </a:rPr>
              <a:t>for at få vist en dropdown menu af </a:t>
            </a:r>
            <a:br>
              <a:rPr lang="da-DK" altLang="da-DK" sz="900" b="0" baseline="0" noProof="1">
                <a:solidFill>
                  <a:schemeClr val="tx1"/>
                </a:solidFill>
                <a:latin typeface="+mn-lt"/>
                <a:cs typeface="Roboto Light" panose="02000000000000000000" pitchFamily="2" charset="0"/>
              </a:rPr>
            </a:br>
            <a:r>
              <a:rPr lang="da-DK" altLang="da-DK" sz="900" b="0" baseline="0" noProof="1">
                <a:solidFill>
                  <a:schemeClr val="tx1"/>
                </a:solidFill>
                <a:latin typeface="+mn-lt"/>
                <a:cs typeface="Roboto Light" panose="02000000000000000000" pitchFamily="2" charset="0"/>
              </a:rPr>
              <a:t>mulige slides layout</a:t>
            </a:r>
            <a:endParaRPr lang="da-DK" altLang="da-DK" sz="900" b="0" noProof="1">
              <a:solidFill>
                <a:schemeClr val="tx1"/>
              </a:solidFill>
              <a:latin typeface="+mn-lt"/>
              <a:cs typeface="Roboto Light" panose="02000000000000000000" pitchFamily="2" charset="0"/>
            </a:endParaRPr>
          </a:p>
        </p:txBody>
      </p:sp>
      <p:sp>
        <p:nvSpPr>
          <p:cNvPr id="28" name="Text Box 3">
            <a:extLst>
              <a:ext uri="{FF2B5EF4-FFF2-40B4-BE49-F238E27FC236}">
                <a16:creationId xmlns:a16="http://schemas.microsoft.com/office/drawing/2014/main" id="{F5D76AC5-956B-497C-88E2-05290D3AAF8A}"/>
              </a:ext>
            </a:extLst>
          </p:cNvPr>
          <p:cNvSpPr txBox="1">
            <a:spLocks noChangeArrowheads="1"/>
          </p:cNvSpPr>
          <p:nvPr userDrawn="1"/>
        </p:nvSpPr>
        <p:spPr bwMode="auto">
          <a:xfrm>
            <a:off x="4369021" y="1695900"/>
            <a:ext cx="2448911" cy="372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Roboto Light" charset="0"/>
              </a:defRPr>
            </a:lvl1pPr>
            <a:lvl2pPr marL="742950" indent="-285750" eaLnBrk="0" hangingPunct="0">
              <a:defRPr>
                <a:solidFill>
                  <a:schemeClr val="tx1"/>
                </a:solidFill>
                <a:latin typeface="Roboto Light" charset="0"/>
              </a:defRPr>
            </a:lvl2pPr>
            <a:lvl3pPr marL="1143000" indent="-228600" eaLnBrk="0" hangingPunct="0">
              <a:defRPr>
                <a:solidFill>
                  <a:schemeClr val="tx1"/>
                </a:solidFill>
                <a:latin typeface="Roboto Light" charset="0"/>
              </a:defRPr>
            </a:lvl3pPr>
            <a:lvl4pPr marL="1600200" indent="-228600" eaLnBrk="0" hangingPunct="0">
              <a:defRPr>
                <a:solidFill>
                  <a:schemeClr val="tx1"/>
                </a:solidFill>
                <a:latin typeface="Roboto Light" charset="0"/>
              </a:defRPr>
            </a:lvl4pPr>
            <a:lvl5pPr marL="2057400" indent="-228600" eaLnBrk="0" hangingPunct="0">
              <a:defRPr>
                <a:solidFill>
                  <a:schemeClr val="tx1"/>
                </a:solidFill>
                <a:latin typeface="Roboto Light" charset="0"/>
              </a:defRPr>
            </a:lvl5pPr>
            <a:lvl6pPr marL="2514600" indent="-228600" eaLnBrk="0" fontAlgn="base" hangingPunct="0">
              <a:spcBef>
                <a:spcPct val="0"/>
              </a:spcBef>
              <a:spcAft>
                <a:spcPct val="0"/>
              </a:spcAft>
              <a:defRPr>
                <a:solidFill>
                  <a:schemeClr val="tx1"/>
                </a:solidFill>
                <a:latin typeface="Roboto Light" charset="0"/>
              </a:defRPr>
            </a:lvl6pPr>
            <a:lvl7pPr marL="2971800" indent="-228600" eaLnBrk="0" fontAlgn="base" hangingPunct="0">
              <a:spcBef>
                <a:spcPct val="0"/>
              </a:spcBef>
              <a:spcAft>
                <a:spcPct val="0"/>
              </a:spcAft>
              <a:defRPr>
                <a:solidFill>
                  <a:schemeClr val="tx1"/>
                </a:solidFill>
                <a:latin typeface="Roboto Light" charset="0"/>
              </a:defRPr>
            </a:lvl7pPr>
            <a:lvl8pPr marL="3429000" indent="-228600" eaLnBrk="0" fontAlgn="base" hangingPunct="0">
              <a:spcBef>
                <a:spcPct val="0"/>
              </a:spcBef>
              <a:spcAft>
                <a:spcPct val="0"/>
              </a:spcAft>
              <a:defRPr>
                <a:solidFill>
                  <a:schemeClr val="tx1"/>
                </a:solidFill>
                <a:latin typeface="Roboto Light" charset="0"/>
              </a:defRPr>
            </a:lvl8pPr>
            <a:lvl9pPr marL="3886200" indent="-228600" eaLnBrk="0" fontAlgn="base" hangingPunct="0">
              <a:spcBef>
                <a:spcPct val="0"/>
              </a:spcBef>
              <a:spcAft>
                <a:spcPct val="0"/>
              </a:spcAft>
              <a:defRPr>
                <a:solidFill>
                  <a:schemeClr val="tx1"/>
                </a:solidFill>
                <a:latin typeface="Roboto Light" charset="0"/>
              </a:defRPr>
            </a:lvl9pPr>
          </a:lstStyle>
          <a:p>
            <a:pPr fontAlgn="auto">
              <a:spcBef>
                <a:spcPts val="1200"/>
              </a:spcBef>
              <a:spcAft>
                <a:spcPts val="600"/>
              </a:spcAft>
              <a:buFont typeface="+mj-lt"/>
              <a:buNone/>
              <a:defRPr/>
            </a:pPr>
            <a:r>
              <a:rPr lang="da-DK" sz="900" b="1" noProof="1">
                <a:solidFill>
                  <a:schemeClr val="tx1"/>
                </a:solidFill>
                <a:latin typeface="+mn-lt"/>
                <a:cs typeface="Roboto Light" panose="02000000000000000000" pitchFamily="2" charset="0"/>
              </a:rPr>
              <a:t>Nulstil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da-DK" altLang="da-DK" sz="900" b="0" noProof="1">
                <a:solidFill>
                  <a:schemeClr val="tx1"/>
                </a:solidFill>
                <a:latin typeface="+mn-lt"/>
                <a:cs typeface="Roboto Light" panose="02000000000000000000" pitchFamily="2" charset="0"/>
              </a:rPr>
              <a:t>Vælg </a:t>
            </a:r>
            <a:r>
              <a:rPr lang="da-DK" altLang="da-DK" sz="900" b="1" noProof="1">
                <a:solidFill>
                  <a:schemeClr val="tx1"/>
                </a:solidFill>
                <a:latin typeface="+mn-lt"/>
                <a:cs typeface="Roboto Light" panose="02000000000000000000" pitchFamily="2" charset="0"/>
              </a:rPr>
              <a:t>Nulstil</a:t>
            </a:r>
            <a:r>
              <a:rPr lang="da-DK" altLang="da-DK" sz="900" b="0" noProof="1">
                <a:solidFill>
                  <a:schemeClr val="tx1"/>
                </a:solidFill>
                <a:latin typeface="+mn-lt"/>
                <a:cs typeface="Roboto Light" panose="02000000000000000000" pitchFamily="2" charset="0"/>
              </a:rPr>
              <a:t> for at nulstille placering, størrelse og formatering af pladsholdere til layoutets oprindelige design i </a:t>
            </a:r>
            <a:r>
              <a:rPr lang="da-DK" altLang="da-DK" sz="900" b="1" noProof="1">
                <a:solidFill>
                  <a:schemeClr val="tx1"/>
                </a:solidFill>
                <a:latin typeface="+mn-lt"/>
                <a:cs typeface="Roboto Light" panose="02000000000000000000" pitchFamily="2" charset="0"/>
              </a:rPr>
              <a:t>Hjem</a:t>
            </a:r>
            <a:r>
              <a:rPr lang="da-DK" altLang="da-DK" sz="900" b="0" noProof="1">
                <a:solidFill>
                  <a:schemeClr val="tx1"/>
                </a:solidFill>
                <a:latin typeface="+mn-lt"/>
                <a:cs typeface="Roboto Light" panose="02000000000000000000" pitchFamily="2" charset="0"/>
              </a:rPr>
              <a:t> fanen</a:t>
            </a:r>
          </a:p>
          <a:p>
            <a:pPr marL="0" marR="0" indent="0" algn="l" defTabSz="914400" rtl="0" eaLnBrk="1" fontAlgn="auto" latinLnBrk="0" hangingPunct="1">
              <a:lnSpc>
                <a:spcPct val="100000"/>
              </a:lnSpc>
              <a:spcBef>
                <a:spcPts val="0"/>
              </a:spcBef>
              <a:spcAft>
                <a:spcPts val="600"/>
              </a:spcAft>
              <a:buClrTx/>
              <a:buSzTx/>
              <a:buFont typeface="+mj-lt"/>
              <a:buNone/>
              <a:tabLst/>
              <a:defRPr/>
            </a:pPr>
            <a:endParaRPr lang="da-DK" sz="900" b="1" noProof="1">
              <a:solidFill>
                <a:schemeClr val="tx1"/>
              </a:solidFill>
              <a:latin typeface="+mn-lt"/>
              <a:cs typeface="Roboto Light" panose="02000000000000000000" pitchFamily="2"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dirty="0">
                <a:latin typeface="+mn-lt"/>
                <a:cs typeface="Roboto Light" panose="02000000000000000000" pitchFamily="2" charset="0"/>
              </a:rPr>
              <a:t>BILLEDER</a:t>
            </a:r>
            <a:endParaRPr lang="da-DK" sz="1600" b="1" noProof="1">
              <a:solidFill>
                <a:schemeClr val="tx1"/>
              </a:solidFill>
              <a:latin typeface="+mn-lt"/>
              <a:cs typeface="Roboto Light" panose="02000000000000000000" pitchFamily="2" charset="0"/>
            </a:endParaRPr>
          </a:p>
          <a:p>
            <a:pPr eaLnBrk="1" hangingPunct="1">
              <a:spcAft>
                <a:spcPts val="600"/>
              </a:spcAft>
              <a:defRPr/>
            </a:pPr>
            <a:r>
              <a:rPr lang="da-DK" altLang="da-DK" sz="900" b="0" noProof="1">
                <a:solidFill>
                  <a:schemeClr val="tx1"/>
                </a:solidFill>
                <a:latin typeface="+mn-lt"/>
                <a:cs typeface="Roboto Light" panose="02000000000000000000" pitchFamily="2" charset="0"/>
              </a:rPr>
              <a:t>På slides med billedpladsholder, </a:t>
            </a:r>
            <a:br>
              <a:rPr lang="da-DK" altLang="da-DK" sz="900" b="0" noProof="1">
                <a:solidFill>
                  <a:schemeClr val="tx1"/>
                </a:solidFill>
                <a:latin typeface="+mn-lt"/>
                <a:cs typeface="Roboto Light" panose="02000000000000000000" pitchFamily="2" charset="0"/>
              </a:rPr>
            </a:br>
            <a:r>
              <a:rPr lang="da-DK" altLang="da-DK" sz="900" b="0" noProof="1">
                <a:solidFill>
                  <a:schemeClr val="tx1"/>
                </a:solidFill>
                <a:latin typeface="+mn-lt"/>
                <a:cs typeface="Roboto Light" panose="02000000000000000000" pitchFamily="2" charset="0"/>
              </a:rPr>
              <a:t>klik på ikonet og vælg </a:t>
            </a:r>
            <a:r>
              <a:rPr lang="da-DK" altLang="da-DK" sz="900" b="1" noProof="1">
                <a:solidFill>
                  <a:schemeClr val="tx1"/>
                </a:solidFill>
                <a:latin typeface="+mn-lt"/>
                <a:cs typeface="Roboto Light" panose="02000000000000000000" pitchFamily="2" charset="0"/>
              </a:rPr>
              <a:t>Indsæt</a:t>
            </a:r>
          </a:p>
          <a:p>
            <a:pPr eaLnBrk="1" hangingPunct="1">
              <a:spcBef>
                <a:spcPts val="1200"/>
              </a:spcBef>
              <a:spcAft>
                <a:spcPts val="600"/>
              </a:spcAft>
              <a:defRPr/>
            </a:pPr>
            <a:r>
              <a:rPr lang="da-DK" sz="900" b="1" noProof="1">
                <a:solidFill>
                  <a:schemeClr val="tx1"/>
                </a:solidFill>
                <a:latin typeface="+mn-lt"/>
                <a:cs typeface="Roboto Light" panose="02000000000000000000" pitchFamily="2" charset="0"/>
              </a:rPr>
              <a:t>Beskær billede</a:t>
            </a:r>
          </a:p>
          <a:p>
            <a:pPr eaLnBrk="1" hangingPunct="1">
              <a:spcAft>
                <a:spcPts val="600"/>
              </a:spcAft>
              <a:defRPr/>
            </a:pPr>
            <a:r>
              <a:rPr lang="da-DK" altLang="da-DK" sz="900" b="1" noProof="1">
                <a:solidFill>
                  <a:schemeClr val="tx1"/>
                </a:solidFill>
                <a:latin typeface="+mn-lt"/>
                <a:cs typeface="Roboto Light" panose="02000000000000000000" pitchFamily="2" charset="0"/>
              </a:rPr>
              <a:t>1. </a:t>
            </a:r>
            <a:r>
              <a:rPr lang="da-DK" altLang="da-DK" sz="900" b="0" noProof="1">
                <a:solidFill>
                  <a:schemeClr val="tx1"/>
                </a:solidFill>
                <a:latin typeface="+mn-lt"/>
                <a:cs typeface="Roboto Light" panose="02000000000000000000" pitchFamily="2" charset="0"/>
              </a:rPr>
              <a:t>Klik </a:t>
            </a:r>
            <a:r>
              <a:rPr lang="da-DK" altLang="da-DK" sz="900" b="1" noProof="1">
                <a:solidFill>
                  <a:schemeClr val="tx1"/>
                </a:solidFill>
                <a:latin typeface="+mn-lt"/>
                <a:cs typeface="Roboto Light" panose="02000000000000000000" pitchFamily="2" charset="0"/>
              </a:rPr>
              <a:t>Beskær</a:t>
            </a:r>
            <a:r>
              <a:rPr lang="da-DK" altLang="da-DK" sz="900" b="0" noProof="1">
                <a:solidFill>
                  <a:schemeClr val="tx1"/>
                </a:solidFill>
                <a:latin typeface="+mn-lt"/>
                <a:cs typeface="Roboto Light" panose="02000000000000000000" pitchFamily="2" charset="0"/>
              </a:rPr>
              <a:t> for at ændre </a:t>
            </a:r>
            <a:br>
              <a:rPr lang="da-DK" altLang="da-DK" sz="900" b="0" noProof="1">
                <a:solidFill>
                  <a:schemeClr val="tx1"/>
                </a:solidFill>
                <a:latin typeface="+mn-lt"/>
                <a:cs typeface="Roboto Light" panose="02000000000000000000" pitchFamily="2" charset="0"/>
              </a:rPr>
            </a:br>
            <a:r>
              <a:rPr lang="da-DK" altLang="da-DK" sz="900" b="0" noProof="1">
                <a:solidFill>
                  <a:schemeClr val="tx1"/>
                </a:solidFill>
                <a:latin typeface="+mn-lt"/>
                <a:cs typeface="Roboto Light" panose="02000000000000000000" pitchFamily="2" charset="0"/>
              </a:rPr>
              <a:t>billedets fokus/størrelse</a:t>
            </a:r>
          </a:p>
          <a:p>
            <a:pPr eaLnBrk="1" hangingPunct="1">
              <a:spcAft>
                <a:spcPts val="600"/>
              </a:spcAft>
              <a:defRPr/>
            </a:pPr>
            <a:r>
              <a:rPr lang="da-DK" altLang="da-DK" sz="900" b="1" noProof="1">
                <a:solidFill>
                  <a:schemeClr val="tx1"/>
                </a:solidFill>
                <a:latin typeface="+mn-lt"/>
                <a:cs typeface="Roboto Light" panose="02000000000000000000" pitchFamily="2" charset="0"/>
              </a:rPr>
              <a:t>2. </a:t>
            </a:r>
            <a:r>
              <a:rPr lang="da-DK" altLang="da-DK" sz="900" b="0" noProof="1">
                <a:solidFill>
                  <a:schemeClr val="tx1"/>
                </a:solidFill>
                <a:latin typeface="+mn-lt"/>
                <a:cs typeface="Roboto Light" panose="02000000000000000000" pitchFamily="2" charset="0"/>
              </a:rPr>
              <a:t>Ønsker du at skalere billedet, så </a:t>
            </a:r>
            <a:br>
              <a:rPr lang="da-DK" altLang="da-DK" sz="900" b="0" noProof="1">
                <a:solidFill>
                  <a:schemeClr val="tx1"/>
                </a:solidFill>
                <a:latin typeface="+mn-lt"/>
                <a:cs typeface="Roboto Light" panose="02000000000000000000" pitchFamily="2" charset="0"/>
              </a:rPr>
            </a:br>
            <a:r>
              <a:rPr lang="da-DK" altLang="da-DK" sz="900" b="0" noProof="1">
                <a:solidFill>
                  <a:schemeClr val="tx1"/>
                </a:solidFill>
                <a:latin typeface="+mn-lt"/>
                <a:cs typeface="Roboto Light" panose="02000000000000000000" pitchFamily="2" charset="0"/>
              </a:rPr>
              <a:t>hold </a:t>
            </a:r>
            <a:r>
              <a:rPr lang="da-DK" altLang="da-DK" sz="900" b="1" noProof="1">
                <a:solidFill>
                  <a:schemeClr val="tx1"/>
                </a:solidFill>
                <a:latin typeface="+mn-lt"/>
                <a:cs typeface="Roboto Light" panose="02000000000000000000" pitchFamily="2" charset="0"/>
              </a:rPr>
              <a:t>SHIFT</a:t>
            </a:r>
            <a:r>
              <a:rPr lang="da-DK" altLang="da-DK" sz="900" b="0" noProof="1">
                <a:solidFill>
                  <a:schemeClr val="tx1"/>
                </a:solidFill>
                <a:latin typeface="+mn-lt"/>
                <a:cs typeface="Roboto Light" panose="02000000000000000000" pitchFamily="2" charset="0"/>
              </a:rPr>
              <a:t>-knappen nede, mens </a:t>
            </a:r>
            <a:br>
              <a:rPr lang="da-DK" altLang="da-DK" sz="900" b="0" noProof="1">
                <a:solidFill>
                  <a:schemeClr val="tx1"/>
                </a:solidFill>
                <a:latin typeface="+mn-lt"/>
                <a:cs typeface="Roboto Light" panose="02000000000000000000" pitchFamily="2" charset="0"/>
              </a:rPr>
            </a:br>
            <a:r>
              <a:rPr lang="da-DK" altLang="da-DK" sz="900" b="0" noProof="1">
                <a:solidFill>
                  <a:schemeClr val="tx1"/>
                </a:solidFill>
                <a:latin typeface="+mn-lt"/>
                <a:cs typeface="Roboto Light" panose="02000000000000000000" pitchFamily="2" charset="0"/>
              </a:rPr>
              <a:t>du trækker i billedets hjørner</a:t>
            </a:r>
          </a:p>
          <a:p>
            <a:pPr eaLnBrk="1" hangingPunct="1">
              <a:spcAft>
                <a:spcPts val="600"/>
              </a:spcAft>
              <a:defRPr/>
            </a:pPr>
            <a:br>
              <a:rPr lang="da-DK" altLang="da-DK" sz="900" b="0" noProof="1">
                <a:solidFill>
                  <a:schemeClr val="tx1"/>
                </a:solidFill>
                <a:latin typeface="+mn-lt"/>
                <a:cs typeface="Roboto Light" panose="02000000000000000000" pitchFamily="2" charset="0"/>
              </a:rPr>
            </a:br>
            <a:r>
              <a:rPr lang="da-DK" altLang="da-DK" sz="900" b="1" noProof="1">
                <a:solidFill>
                  <a:schemeClr val="tx1"/>
                </a:solidFill>
                <a:latin typeface="+mn-lt"/>
                <a:cs typeface="Roboto Light" panose="02000000000000000000" pitchFamily="2" charset="0"/>
              </a:rPr>
              <a:t>TIP: </a:t>
            </a:r>
            <a:r>
              <a:rPr lang="da-DK" altLang="da-DK" sz="900" b="0" noProof="1">
                <a:solidFill>
                  <a:schemeClr val="tx1"/>
                </a:solidFill>
                <a:latin typeface="+mn-lt"/>
                <a:cs typeface="Roboto Light" panose="02000000000000000000" pitchFamily="2" charset="0"/>
              </a:rPr>
              <a:t>Hvis du sletter billedet og </a:t>
            </a:r>
            <a:br>
              <a:rPr lang="da-DK" altLang="da-DK" sz="900" b="0" noProof="1">
                <a:solidFill>
                  <a:schemeClr val="tx1"/>
                </a:solidFill>
                <a:latin typeface="+mn-lt"/>
                <a:cs typeface="Roboto Light" panose="02000000000000000000" pitchFamily="2" charset="0"/>
              </a:rPr>
            </a:br>
            <a:r>
              <a:rPr lang="da-DK" altLang="da-DK" sz="900" b="0" noProof="1">
                <a:solidFill>
                  <a:schemeClr val="tx1"/>
                </a:solidFill>
                <a:latin typeface="+mn-lt"/>
                <a:cs typeface="Roboto Light" panose="02000000000000000000" pitchFamily="2" charset="0"/>
              </a:rPr>
              <a:t>indsætter et nyt, kan billedet lægge </a:t>
            </a:r>
            <a:br>
              <a:rPr lang="da-DK" altLang="da-DK" sz="900" b="0" noProof="1">
                <a:solidFill>
                  <a:schemeClr val="tx1"/>
                </a:solidFill>
                <a:latin typeface="+mn-lt"/>
                <a:cs typeface="Roboto Light" panose="02000000000000000000" pitchFamily="2" charset="0"/>
              </a:rPr>
            </a:br>
            <a:r>
              <a:rPr lang="da-DK" altLang="da-DK" sz="900" b="0" noProof="1">
                <a:solidFill>
                  <a:schemeClr val="tx1"/>
                </a:solidFill>
                <a:latin typeface="+mn-lt"/>
                <a:cs typeface="Roboto Light" panose="02000000000000000000" pitchFamily="2" charset="0"/>
              </a:rPr>
              <a:t>sig foran tekst og grafik. Hvis dette sker, højreklik på billedet og vælg </a:t>
            </a:r>
            <a:r>
              <a:rPr lang="da-DK" altLang="da-DK" sz="900" b="1" noProof="1">
                <a:solidFill>
                  <a:schemeClr val="tx1"/>
                </a:solidFill>
                <a:latin typeface="+mn-lt"/>
                <a:cs typeface="Roboto Light" panose="02000000000000000000" pitchFamily="2" charset="0"/>
              </a:rPr>
              <a:t>Placer bagest</a:t>
            </a:r>
          </a:p>
          <a:p>
            <a:pPr eaLnBrk="1" hangingPunct="1">
              <a:spcAft>
                <a:spcPts val="600"/>
              </a:spcAft>
              <a:defRPr/>
            </a:pPr>
            <a:endParaRPr lang="da-DK" altLang="da-DK" sz="900" b="1" noProof="1">
              <a:solidFill>
                <a:schemeClr val="tx1"/>
              </a:solidFill>
              <a:latin typeface="+mn-lt"/>
              <a:cs typeface="Roboto Light" panose="02000000000000000000" pitchFamily="2" charset="0"/>
            </a:endParaRPr>
          </a:p>
        </p:txBody>
      </p:sp>
      <p:sp>
        <p:nvSpPr>
          <p:cNvPr id="30" name="Text Box 4">
            <a:extLst>
              <a:ext uri="{FF2B5EF4-FFF2-40B4-BE49-F238E27FC236}">
                <a16:creationId xmlns:a16="http://schemas.microsoft.com/office/drawing/2014/main" id="{460FBAEE-DC7E-44A6-BEA8-1DCAE4DE7726}"/>
              </a:ext>
            </a:extLst>
          </p:cNvPr>
          <p:cNvSpPr txBox="1">
            <a:spLocks noChangeArrowheads="1"/>
          </p:cNvSpPr>
          <p:nvPr userDrawn="1"/>
        </p:nvSpPr>
        <p:spPr bwMode="auto">
          <a:xfrm>
            <a:off x="8197594" y="1614980"/>
            <a:ext cx="2448911" cy="435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Roboto Light" charset="0"/>
              </a:defRPr>
            </a:lvl1pPr>
            <a:lvl2pPr marL="742950" indent="-285750" eaLnBrk="0" hangingPunct="0">
              <a:defRPr>
                <a:solidFill>
                  <a:schemeClr val="tx1"/>
                </a:solidFill>
                <a:latin typeface="Roboto Light" charset="0"/>
              </a:defRPr>
            </a:lvl2pPr>
            <a:lvl3pPr marL="1143000" indent="-228600" eaLnBrk="0" hangingPunct="0">
              <a:defRPr>
                <a:solidFill>
                  <a:schemeClr val="tx1"/>
                </a:solidFill>
                <a:latin typeface="Roboto Light" charset="0"/>
              </a:defRPr>
            </a:lvl3pPr>
            <a:lvl4pPr marL="1600200" indent="-228600" eaLnBrk="0" hangingPunct="0">
              <a:defRPr>
                <a:solidFill>
                  <a:schemeClr val="tx1"/>
                </a:solidFill>
                <a:latin typeface="Roboto Light" charset="0"/>
              </a:defRPr>
            </a:lvl4pPr>
            <a:lvl5pPr marL="2057400" indent="-228600" eaLnBrk="0" hangingPunct="0">
              <a:defRPr>
                <a:solidFill>
                  <a:schemeClr val="tx1"/>
                </a:solidFill>
                <a:latin typeface="Roboto Light" charset="0"/>
              </a:defRPr>
            </a:lvl5pPr>
            <a:lvl6pPr marL="2514600" indent="-228600" eaLnBrk="0" fontAlgn="base" hangingPunct="0">
              <a:spcBef>
                <a:spcPct val="0"/>
              </a:spcBef>
              <a:spcAft>
                <a:spcPct val="0"/>
              </a:spcAft>
              <a:defRPr>
                <a:solidFill>
                  <a:schemeClr val="tx1"/>
                </a:solidFill>
                <a:latin typeface="Roboto Light" charset="0"/>
              </a:defRPr>
            </a:lvl6pPr>
            <a:lvl7pPr marL="2971800" indent="-228600" eaLnBrk="0" fontAlgn="base" hangingPunct="0">
              <a:spcBef>
                <a:spcPct val="0"/>
              </a:spcBef>
              <a:spcAft>
                <a:spcPct val="0"/>
              </a:spcAft>
              <a:defRPr>
                <a:solidFill>
                  <a:schemeClr val="tx1"/>
                </a:solidFill>
                <a:latin typeface="Roboto Light" charset="0"/>
              </a:defRPr>
            </a:lvl7pPr>
            <a:lvl8pPr marL="3429000" indent="-228600" eaLnBrk="0" fontAlgn="base" hangingPunct="0">
              <a:spcBef>
                <a:spcPct val="0"/>
              </a:spcBef>
              <a:spcAft>
                <a:spcPct val="0"/>
              </a:spcAft>
              <a:defRPr>
                <a:solidFill>
                  <a:schemeClr val="tx1"/>
                </a:solidFill>
                <a:latin typeface="Roboto Light" charset="0"/>
              </a:defRPr>
            </a:lvl8pPr>
            <a:lvl9pPr marL="3886200" indent="-228600" eaLnBrk="0" fontAlgn="base" hangingPunct="0">
              <a:spcBef>
                <a:spcPct val="0"/>
              </a:spcBef>
              <a:spcAft>
                <a:spcPct val="0"/>
              </a:spcAft>
              <a:defRPr>
                <a:solidFill>
                  <a:schemeClr val="tx1"/>
                </a:solidFill>
                <a:latin typeface="Roboto Light"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dirty="0">
                <a:latin typeface="+mn-lt"/>
                <a:cs typeface="Roboto Light" panose="02000000000000000000" pitchFamily="2" charset="0"/>
              </a:rPr>
              <a:t>SIDEHOVED &amp; -FOD</a:t>
            </a:r>
            <a:endParaRPr lang="da-DK" altLang="da-DK" sz="1600" b="0" noProof="1">
              <a:solidFill>
                <a:schemeClr val="tx1"/>
              </a:solidFill>
              <a:latin typeface="+mn-lt"/>
              <a:cs typeface="Roboto Light" panose="02000000000000000000" pitchFamily="2"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chemeClr val="tx1"/>
                </a:solidFill>
                <a:latin typeface="+mn-lt"/>
                <a:cs typeface="Roboto Light" panose="02000000000000000000" pitchFamily="2" charset="0"/>
              </a:rPr>
              <a:t>Gør dette som</a:t>
            </a:r>
            <a:r>
              <a:rPr lang="da-DK" altLang="da-DK" sz="900" b="0" baseline="0" noProof="1">
                <a:solidFill>
                  <a:schemeClr val="tx1"/>
                </a:solidFill>
                <a:latin typeface="+mn-lt"/>
                <a:cs typeface="Roboto Light" panose="02000000000000000000" pitchFamily="2" charset="0"/>
              </a:rPr>
              <a:t> det sidste i din præsentation, så ændringerne slår igennem på alle slides</a:t>
            </a:r>
            <a:endParaRPr lang="da-DK" sz="900" b="1" noProof="1">
              <a:solidFill>
                <a:schemeClr val="tx1"/>
              </a:solidFill>
              <a:latin typeface="+mn-lt"/>
              <a:cs typeface="Roboto Light" panose="02000000000000000000" pitchFamily="2" charset="0"/>
            </a:endParaRPr>
          </a:p>
          <a:p>
            <a:pPr eaLnBrk="1" hangingPunct="1">
              <a:spcAft>
                <a:spcPts val="600"/>
              </a:spcAft>
              <a:defRPr/>
            </a:pPr>
            <a:r>
              <a:rPr lang="da-DK" altLang="da-DK" sz="900" b="0" noProof="1">
                <a:solidFill>
                  <a:schemeClr val="tx1"/>
                </a:solidFill>
                <a:latin typeface="+mn-lt"/>
                <a:cs typeface="Roboto Light" panose="02000000000000000000" pitchFamily="2" charset="0"/>
              </a:rPr>
              <a:t>Klik </a:t>
            </a:r>
            <a:r>
              <a:rPr lang="da-DK" altLang="da-DK" sz="900" b="1" noProof="1">
                <a:solidFill>
                  <a:schemeClr val="tx1"/>
                </a:solidFill>
                <a:latin typeface="+mn-lt"/>
                <a:cs typeface="Roboto Light" panose="02000000000000000000" pitchFamily="2" charset="0"/>
              </a:rPr>
              <a:t>Sidehoved og Sidefod</a:t>
            </a:r>
            <a:r>
              <a:rPr lang="da-DK" altLang="da-DK" sz="900" b="0" noProof="1">
                <a:solidFill>
                  <a:schemeClr val="tx1"/>
                </a:solidFill>
                <a:latin typeface="+mn-lt"/>
                <a:cs typeface="Roboto Light" panose="02000000000000000000" pitchFamily="2" charset="0"/>
              </a:rPr>
              <a:t> i fanen </a:t>
            </a:r>
            <a:r>
              <a:rPr lang="da-DK" altLang="da-DK" sz="900" b="1" noProof="1">
                <a:solidFill>
                  <a:schemeClr val="tx1"/>
                </a:solidFill>
                <a:latin typeface="+mn-lt"/>
                <a:cs typeface="Roboto Light" panose="02000000000000000000" pitchFamily="2" charset="0"/>
              </a:rPr>
              <a:t>Indsæt</a:t>
            </a:r>
            <a:br>
              <a:rPr lang="da-DK" altLang="da-DK" sz="900" b="0" noProof="1">
                <a:solidFill>
                  <a:schemeClr val="tx1"/>
                </a:solidFill>
                <a:latin typeface="+mn-lt"/>
                <a:cs typeface="Roboto Light" panose="02000000000000000000" pitchFamily="2" charset="0"/>
              </a:rPr>
            </a:br>
            <a:r>
              <a:rPr lang="da-DK" altLang="da-DK" sz="900" b="0" noProof="1">
                <a:solidFill>
                  <a:schemeClr val="tx1"/>
                </a:solidFill>
                <a:latin typeface="+mn-lt"/>
                <a:cs typeface="Roboto Light" panose="02000000000000000000" pitchFamily="2" charset="0"/>
              </a:rPr>
              <a:t>(indtast evt. tekst i sidefod)</a:t>
            </a:r>
          </a:p>
          <a:p>
            <a:pPr eaLnBrk="1" hangingPunct="1">
              <a:spcAft>
                <a:spcPts val="600"/>
              </a:spcAft>
              <a:defRPr/>
            </a:pPr>
            <a:r>
              <a:rPr lang="da-DK" altLang="da-DK" sz="900" b="0" noProof="1">
                <a:solidFill>
                  <a:schemeClr val="tx1"/>
                </a:solidFill>
                <a:latin typeface="+mn-lt"/>
                <a:cs typeface="Roboto Light" panose="02000000000000000000" pitchFamily="2" charset="0"/>
              </a:rPr>
              <a:t>Vælg </a:t>
            </a:r>
            <a:r>
              <a:rPr lang="da-DK" altLang="da-DK" sz="900" b="1" noProof="1">
                <a:solidFill>
                  <a:schemeClr val="tx1"/>
                </a:solidFill>
                <a:latin typeface="+mn-lt"/>
                <a:cs typeface="Roboto Light" panose="02000000000000000000" pitchFamily="2" charset="0"/>
              </a:rPr>
              <a:t>Anvend på alle </a:t>
            </a:r>
            <a:r>
              <a:rPr lang="da-DK" altLang="da-DK" sz="900" b="0" noProof="1">
                <a:solidFill>
                  <a:schemeClr val="tx1"/>
                </a:solidFill>
                <a:latin typeface="+mn-lt"/>
                <a:cs typeface="Roboto Light" panose="02000000000000000000" pitchFamily="2" charset="0"/>
              </a:rPr>
              <a:t>eller </a:t>
            </a:r>
            <a:r>
              <a:rPr lang="da-DK" altLang="da-DK" sz="900" b="1" noProof="1">
                <a:solidFill>
                  <a:schemeClr val="tx1"/>
                </a:solidFill>
                <a:latin typeface="+mn-lt"/>
                <a:cs typeface="Roboto Light" panose="02000000000000000000" pitchFamily="2" charset="0"/>
              </a:rPr>
              <a:t>Anvend</a:t>
            </a:r>
            <a:r>
              <a:rPr lang="da-DK" altLang="da-DK" sz="900" b="0" noProof="1">
                <a:solidFill>
                  <a:schemeClr val="tx1"/>
                </a:solidFill>
                <a:latin typeface="+mn-lt"/>
                <a:cs typeface="Roboto Light" panose="02000000000000000000" pitchFamily="2" charset="0"/>
              </a:rPr>
              <a:t> hvis det kun skal være på et enkelt slide</a:t>
            </a:r>
          </a:p>
          <a:p>
            <a:pPr eaLnBrk="1" hangingPunct="1">
              <a:spcAft>
                <a:spcPts val="600"/>
              </a:spcAft>
              <a:defRPr/>
            </a:pPr>
            <a:endParaRPr lang="da-DK" sz="900" b="0" noProof="1">
              <a:solidFill>
                <a:schemeClr val="tx1"/>
              </a:solidFill>
              <a:latin typeface="+mn-lt"/>
              <a:cs typeface="Roboto Light" panose="02000000000000000000" pitchFamily="2" charset="0"/>
            </a:endParaRPr>
          </a:p>
          <a:p>
            <a:pPr eaLnBrk="1" hangingPunct="1">
              <a:spcAft>
                <a:spcPts val="600"/>
              </a:spcAft>
              <a:defRPr/>
            </a:pPr>
            <a:r>
              <a:rPr lang="da-DK" sz="1600" dirty="0">
                <a:latin typeface="+mn-lt"/>
                <a:cs typeface="Roboto Light" panose="02000000000000000000" pitchFamily="2" charset="0"/>
              </a:rPr>
              <a:t>HJÆLPELINJER</a:t>
            </a:r>
            <a:endParaRPr lang="da-DK" sz="1600" b="1" noProof="1">
              <a:solidFill>
                <a:schemeClr val="tx1"/>
              </a:solidFill>
              <a:latin typeface="+mn-lt"/>
              <a:cs typeface="Roboto Light" panose="02000000000000000000" pitchFamily="2" charset="0"/>
            </a:endParaRPr>
          </a:p>
          <a:p>
            <a:pPr eaLnBrk="1" hangingPunct="1">
              <a:spcAft>
                <a:spcPts val="600"/>
              </a:spcAft>
              <a:defRPr/>
            </a:pPr>
            <a:r>
              <a:rPr lang="da-DK" altLang="da-DK" sz="900" b="0" noProof="1">
                <a:solidFill>
                  <a:schemeClr val="tx1"/>
                </a:solidFill>
                <a:latin typeface="+mn-lt"/>
                <a:cs typeface="Roboto Light" panose="02000000000000000000" pitchFamily="2" charset="0"/>
              </a:rPr>
              <a:t>Klik på fanen </a:t>
            </a:r>
            <a:r>
              <a:rPr lang="da-DK" altLang="da-DK" sz="900" b="1" noProof="1">
                <a:solidFill>
                  <a:schemeClr val="tx1"/>
                </a:solidFill>
                <a:latin typeface="+mn-lt"/>
                <a:cs typeface="Roboto Light" panose="02000000000000000000" pitchFamily="2" charset="0"/>
              </a:rPr>
              <a:t>Vis </a:t>
            </a:r>
            <a:r>
              <a:rPr lang="da-DK" altLang="da-DK" sz="900" b="0" noProof="1">
                <a:solidFill>
                  <a:schemeClr val="tx1"/>
                </a:solidFill>
                <a:latin typeface="+mn-lt"/>
                <a:cs typeface="Roboto Light" panose="02000000000000000000" pitchFamily="2" charset="0"/>
              </a:rPr>
              <a:t>og sæt hak ved </a:t>
            </a:r>
            <a:r>
              <a:rPr lang="da-DK" altLang="da-DK" sz="900" b="1" noProof="1">
                <a:solidFill>
                  <a:schemeClr val="tx1"/>
                </a:solidFill>
                <a:latin typeface="+mn-lt"/>
                <a:cs typeface="Roboto Light" panose="02000000000000000000" pitchFamily="2" charset="0"/>
              </a:rPr>
              <a:t>Hjælpelinjer</a:t>
            </a:r>
          </a:p>
          <a:p>
            <a:pPr eaLnBrk="1" hangingPunct="1">
              <a:spcAft>
                <a:spcPts val="600"/>
              </a:spcAft>
              <a:defRPr/>
            </a:pPr>
            <a:r>
              <a:rPr lang="da-DK" altLang="da-DK" sz="900" b="1" noProof="1">
                <a:solidFill>
                  <a:schemeClr val="tx1"/>
                </a:solidFill>
                <a:latin typeface="+mn-lt"/>
                <a:cs typeface="Roboto Light" panose="02000000000000000000" pitchFamily="2" charset="0"/>
              </a:rPr>
              <a:t>TIP: Alt + F9 </a:t>
            </a:r>
            <a:r>
              <a:rPr lang="da-DK" altLang="da-DK" sz="900" b="0" noProof="1">
                <a:solidFill>
                  <a:schemeClr val="tx1"/>
                </a:solidFill>
                <a:latin typeface="+mn-lt"/>
                <a:cs typeface="Roboto Light" panose="02000000000000000000" pitchFamily="2" charset="0"/>
              </a:rPr>
              <a:t>for hurtig visning af hjælpelinjer</a:t>
            </a:r>
            <a:br>
              <a:rPr lang="da-DK" altLang="da-DK" sz="900" b="0" noProof="1">
                <a:solidFill>
                  <a:schemeClr val="tx1"/>
                </a:solidFill>
                <a:latin typeface="+mn-lt"/>
                <a:cs typeface="Roboto Light" panose="02000000000000000000" pitchFamily="2" charset="0"/>
              </a:rPr>
            </a:br>
            <a:r>
              <a:rPr lang="da-DK" altLang="da-DK" sz="900" b="1" noProof="1">
                <a:solidFill>
                  <a:schemeClr val="tx1"/>
                </a:solidFill>
                <a:latin typeface="+mn-lt"/>
                <a:cs typeface="Roboto Light" panose="02000000000000000000" pitchFamily="2" charset="0"/>
              </a:rPr>
              <a:t>Mac: </a:t>
            </a:r>
            <a:r>
              <a:rPr lang="da-DK" sz="900" b="0" i="0" dirty="0">
                <a:solidFill>
                  <a:srgbClr val="333333"/>
                </a:solidFill>
                <a:effectLst/>
                <a:latin typeface="Roboto Light"/>
              </a:rPr>
              <a:t>⌘ </a:t>
            </a:r>
            <a:r>
              <a:rPr lang="da-DK" altLang="da-DK" sz="900" b="0" noProof="1">
                <a:solidFill>
                  <a:schemeClr val="tx1"/>
                </a:solidFill>
                <a:latin typeface="+mn-lt"/>
                <a:cs typeface="Roboto Light" panose="02000000000000000000" pitchFamily="2" charset="0"/>
              </a:rPr>
              <a:t>+ option + ctrl + G</a:t>
            </a:r>
            <a:br>
              <a:rPr lang="da-DK" altLang="da-DK" sz="900" b="0" noProof="1">
                <a:solidFill>
                  <a:schemeClr val="tx1"/>
                </a:solidFill>
                <a:latin typeface="+mn-lt"/>
                <a:cs typeface="Roboto Light" panose="02000000000000000000" pitchFamily="2" charset="0"/>
              </a:rPr>
            </a:br>
            <a:endParaRPr lang="da-DK" altLang="da-DK" sz="900" b="0" noProof="1">
              <a:solidFill>
                <a:schemeClr val="tx1"/>
              </a:solidFill>
              <a:latin typeface="+mn-lt"/>
              <a:cs typeface="Roboto Light" panose="02000000000000000000" pitchFamily="2" charset="0"/>
            </a:endParaRPr>
          </a:p>
          <a:p>
            <a:pPr eaLnBrk="1" hangingPunct="1">
              <a:spcAft>
                <a:spcPts val="600"/>
              </a:spcAft>
              <a:defRPr/>
            </a:pPr>
            <a:r>
              <a:rPr lang="da-DK" altLang="da-DK" sz="1600" b="0" noProof="1">
                <a:solidFill>
                  <a:schemeClr val="tx1"/>
                </a:solidFill>
                <a:latin typeface="+mn-lt"/>
                <a:cs typeface="Roboto Light" panose="02000000000000000000" pitchFamily="2" charset="0"/>
              </a:rPr>
              <a:t>COPY/PASTE INDHOLD</a:t>
            </a:r>
          </a:p>
          <a:p>
            <a:pPr eaLnBrk="1" hangingPunct="1">
              <a:spcAft>
                <a:spcPts val="600"/>
              </a:spcAft>
              <a:defRPr/>
            </a:pPr>
            <a:r>
              <a:rPr lang="da-DK" altLang="da-DK" sz="900" b="0" noProof="1">
                <a:solidFill>
                  <a:schemeClr val="tx1"/>
                </a:solidFill>
                <a:latin typeface="+mn-lt"/>
                <a:cs typeface="Roboto Light" panose="02000000000000000000" pitchFamily="2" charset="0"/>
              </a:rPr>
              <a:t>Du har 2 muligheder, når du kopierer gammelt indhold over i din nye præsentation:</a:t>
            </a:r>
          </a:p>
          <a:p>
            <a:pPr eaLnBrk="1" hangingPunct="1">
              <a:spcAft>
                <a:spcPts val="600"/>
              </a:spcAft>
              <a:defRPr/>
            </a:pPr>
            <a:r>
              <a:rPr lang="da-DK" altLang="da-DK" sz="900" b="1" noProof="1">
                <a:solidFill>
                  <a:schemeClr val="tx1"/>
                </a:solidFill>
                <a:latin typeface="+mn-lt"/>
                <a:cs typeface="Roboto Light" panose="02000000000000000000" pitchFamily="2" charset="0"/>
              </a:rPr>
              <a:t>1. Best practice: </a:t>
            </a:r>
            <a:r>
              <a:rPr lang="da-DK" altLang="da-DK" sz="900" b="0" noProof="1">
                <a:solidFill>
                  <a:schemeClr val="tx1"/>
                </a:solidFill>
                <a:latin typeface="+mn-lt"/>
                <a:cs typeface="Roboto Light" panose="02000000000000000000" pitchFamily="2" charset="0"/>
              </a:rPr>
              <a:t>Opret et slide i din nye præsentation og kopier ét indholdselement ad gangen (fx kopier al tekst fra én tekstboks)</a:t>
            </a:r>
          </a:p>
          <a:p>
            <a:pPr eaLnBrk="1" hangingPunct="1">
              <a:spcAft>
                <a:spcPts val="600"/>
              </a:spcAft>
              <a:defRPr/>
            </a:pPr>
            <a:r>
              <a:rPr lang="da-DK" altLang="da-DK" sz="900" b="1" noProof="1">
                <a:solidFill>
                  <a:schemeClr val="tx1"/>
                </a:solidFill>
                <a:latin typeface="+mn-lt"/>
                <a:cs typeface="Roboto Light" panose="02000000000000000000" pitchFamily="2" charset="0"/>
              </a:rPr>
              <a:t>2. </a:t>
            </a:r>
            <a:r>
              <a:rPr lang="da-DK" altLang="da-DK" sz="900" b="0" noProof="1">
                <a:solidFill>
                  <a:schemeClr val="tx1"/>
                </a:solidFill>
                <a:latin typeface="+mn-lt"/>
                <a:cs typeface="Roboto Light" panose="02000000000000000000" pitchFamily="2" charset="0"/>
              </a:rPr>
              <a:t>Eller kopier et helt slide over i din nye præsentation og vælg derefter et passende layout . Husk at slette de gamle, forkerte layouts (gå i Vis &gt; Slidemaster og slet dem)</a:t>
            </a:r>
          </a:p>
        </p:txBody>
      </p:sp>
      <p:pic>
        <p:nvPicPr>
          <p:cNvPr id="31" name="Picture 30">
            <a:extLst>
              <a:ext uri="{FF2B5EF4-FFF2-40B4-BE49-F238E27FC236}">
                <a16:creationId xmlns:a16="http://schemas.microsoft.com/office/drawing/2014/main" id="{E7B73ADD-C9A2-4CC9-B9B1-829AB8120F3E}"/>
              </a:ext>
            </a:extLst>
          </p:cNvPr>
          <p:cNvPicPr>
            <a:picLocks noChangeAspect="1"/>
          </p:cNvPicPr>
          <p:nvPr userDrawn="1"/>
        </p:nvPicPr>
        <p:blipFill>
          <a:blip r:embed="rId2"/>
          <a:stretch>
            <a:fillRect/>
          </a:stretch>
        </p:blipFill>
        <p:spPr>
          <a:xfrm>
            <a:off x="2888206" y="3506940"/>
            <a:ext cx="257143" cy="285714"/>
          </a:xfrm>
          <a:prstGeom prst="rect">
            <a:avLst/>
          </a:prstGeom>
        </p:spPr>
      </p:pic>
      <p:pic>
        <p:nvPicPr>
          <p:cNvPr id="32" name="Picture 31">
            <a:extLst>
              <a:ext uri="{FF2B5EF4-FFF2-40B4-BE49-F238E27FC236}">
                <a16:creationId xmlns:a16="http://schemas.microsoft.com/office/drawing/2014/main" id="{94E7EF11-FB06-4FF3-89B6-C9C7B40D4DAE}"/>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606603" y="2944119"/>
            <a:ext cx="341204" cy="321707"/>
          </a:xfrm>
          <a:prstGeom prst="rect">
            <a:avLst/>
          </a:prstGeom>
        </p:spPr>
      </p:pic>
      <p:pic>
        <p:nvPicPr>
          <p:cNvPr id="33" name="Billede 1">
            <a:extLst>
              <a:ext uri="{FF2B5EF4-FFF2-40B4-BE49-F238E27FC236}">
                <a16:creationId xmlns:a16="http://schemas.microsoft.com/office/drawing/2014/main" id="{58944A03-80A9-4768-89E7-4E910EFFBC28}"/>
              </a:ext>
            </a:extLst>
          </p:cNvPr>
          <p:cNvPicPr>
            <a:picLocks noChangeAspect="1"/>
          </p:cNvPicPr>
          <p:nvPr userDrawn="1"/>
        </p:nvPicPr>
        <p:blipFill>
          <a:blip r:embed="rId4"/>
          <a:stretch>
            <a:fillRect/>
          </a:stretch>
        </p:blipFill>
        <p:spPr>
          <a:xfrm>
            <a:off x="2893653" y="4525372"/>
            <a:ext cx="308589" cy="528030"/>
          </a:xfrm>
          <a:prstGeom prst="rect">
            <a:avLst/>
          </a:prstGeom>
        </p:spPr>
      </p:pic>
      <p:pic>
        <p:nvPicPr>
          <p:cNvPr id="35" name="Billede 4">
            <a:extLst>
              <a:ext uri="{FF2B5EF4-FFF2-40B4-BE49-F238E27FC236}">
                <a16:creationId xmlns:a16="http://schemas.microsoft.com/office/drawing/2014/main" id="{51BFC2D6-78F9-4DE9-9EA2-2262FCDF4EAF}"/>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6679017" y="2055948"/>
            <a:ext cx="496606" cy="172842"/>
          </a:xfrm>
          <a:prstGeom prst="rect">
            <a:avLst/>
          </a:prstGeom>
        </p:spPr>
      </p:pic>
      <p:pic>
        <p:nvPicPr>
          <p:cNvPr id="36" name="Billede 5">
            <a:extLst>
              <a:ext uri="{FF2B5EF4-FFF2-40B4-BE49-F238E27FC236}">
                <a16:creationId xmlns:a16="http://schemas.microsoft.com/office/drawing/2014/main" id="{EBC4A3E5-1D15-4741-BFC6-17ACF4D5CD3D}"/>
              </a:ext>
            </a:extLst>
          </p:cNvPr>
          <p:cNvPicPr>
            <a:picLocks noChangeAspect="1"/>
          </p:cNvPicPr>
          <p:nvPr userDrawn="1"/>
        </p:nvPicPr>
        <p:blipFill>
          <a:blip r:embed="rId6"/>
          <a:stretch>
            <a:fillRect/>
          </a:stretch>
        </p:blipFill>
        <p:spPr>
          <a:xfrm>
            <a:off x="6682747" y="3622264"/>
            <a:ext cx="366043" cy="480431"/>
          </a:xfrm>
          <a:prstGeom prst="rect">
            <a:avLst/>
          </a:prstGeom>
        </p:spPr>
      </p:pic>
      <p:pic>
        <p:nvPicPr>
          <p:cNvPr id="37" name="Picture 36">
            <a:extLst>
              <a:ext uri="{FF2B5EF4-FFF2-40B4-BE49-F238E27FC236}">
                <a16:creationId xmlns:a16="http://schemas.microsoft.com/office/drawing/2014/main" id="{6C19287C-813E-4966-89A1-64D6247DEA84}"/>
              </a:ext>
            </a:extLst>
          </p:cNvPr>
          <p:cNvPicPr>
            <a:picLocks noChangeAspect="1"/>
          </p:cNvPicPr>
          <p:nvPr userDrawn="1"/>
        </p:nvPicPr>
        <p:blipFill>
          <a:blip r:embed="rId7"/>
          <a:stretch>
            <a:fillRect/>
          </a:stretch>
        </p:blipFill>
        <p:spPr>
          <a:xfrm>
            <a:off x="2888747" y="2748899"/>
            <a:ext cx="457143" cy="257143"/>
          </a:xfrm>
          <a:prstGeom prst="rect">
            <a:avLst/>
          </a:prstGeom>
        </p:spPr>
      </p:pic>
      <p:pic>
        <p:nvPicPr>
          <p:cNvPr id="38" name="Picture 37">
            <a:extLst>
              <a:ext uri="{FF2B5EF4-FFF2-40B4-BE49-F238E27FC236}">
                <a16:creationId xmlns:a16="http://schemas.microsoft.com/office/drawing/2014/main" id="{007658DD-99CF-4B02-82C0-E6D1C908CA1A}"/>
              </a:ext>
            </a:extLst>
          </p:cNvPr>
          <p:cNvPicPr>
            <a:picLocks noChangeAspect="1"/>
          </p:cNvPicPr>
          <p:nvPr userDrawn="1"/>
        </p:nvPicPr>
        <p:blipFill>
          <a:blip r:embed="rId8"/>
          <a:stretch>
            <a:fillRect/>
          </a:stretch>
        </p:blipFill>
        <p:spPr>
          <a:xfrm>
            <a:off x="2894627" y="5203140"/>
            <a:ext cx="475428" cy="176762"/>
          </a:xfrm>
          <a:prstGeom prst="rect">
            <a:avLst/>
          </a:prstGeom>
        </p:spPr>
      </p:pic>
      <p:pic>
        <p:nvPicPr>
          <p:cNvPr id="13" name="Billede 12">
            <a:extLst>
              <a:ext uri="{FF2B5EF4-FFF2-40B4-BE49-F238E27FC236}">
                <a16:creationId xmlns:a16="http://schemas.microsoft.com/office/drawing/2014/main" id="{35803521-009F-447D-8D16-21D9EADF441A}"/>
              </a:ext>
            </a:extLst>
          </p:cNvPr>
          <p:cNvPicPr>
            <a:picLocks noChangeAspect="1"/>
          </p:cNvPicPr>
          <p:nvPr userDrawn="1"/>
        </p:nvPicPr>
        <p:blipFill>
          <a:blip r:embed="rId9"/>
          <a:stretch>
            <a:fillRect/>
          </a:stretch>
        </p:blipFill>
        <p:spPr>
          <a:xfrm>
            <a:off x="10838717" y="2144296"/>
            <a:ext cx="440195" cy="543366"/>
          </a:xfrm>
          <a:prstGeom prst="rect">
            <a:avLst/>
          </a:prstGeom>
        </p:spPr>
      </p:pic>
      <p:sp>
        <p:nvSpPr>
          <p:cNvPr id="14" name="Date Placeholder 6" hidden="1">
            <a:extLst>
              <a:ext uri="{FF2B5EF4-FFF2-40B4-BE49-F238E27FC236}">
                <a16:creationId xmlns:a16="http://schemas.microsoft.com/office/drawing/2014/main" id="{E4FD2B6E-39A9-4094-A5FF-CBA180265C06}"/>
              </a:ext>
            </a:extLst>
          </p:cNvPr>
          <p:cNvSpPr>
            <a:spLocks noGrp="1"/>
          </p:cNvSpPr>
          <p:nvPr>
            <p:ph type="dt" sz="half" idx="15"/>
          </p:nvPr>
        </p:nvSpPr>
        <p:spPr>
          <a:xfrm>
            <a:off x="0" y="6858000"/>
            <a:ext cx="0" cy="0"/>
          </a:xfrm>
        </p:spPr>
        <p:txBody>
          <a:bodyPr/>
          <a:lstStyle>
            <a:lvl1pPr>
              <a:defRPr sz="100">
                <a:noFill/>
              </a:defRPr>
            </a:lvl1pPr>
          </a:lstStyle>
          <a:p>
            <a:fld id="{BB6910D7-2DB9-49FC-8053-6226446616F0}" type="datetime1">
              <a:rPr lang="da-DK" smtClean="0"/>
              <a:t>11-09-2024</a:t>
            </a:fld>
            <a:endParaRPr lang="da-DK" dirty="0"/>
          </a:p>
        </p:txBody>
      </p:sp>
      <p:sp>
        <p:nvSpPr>
          <p:cNvPr id="15" name="Footer Placeholder 8" hidden="1">
            <a:extLst>
              <a:ext uri="{FF2B5EF4-FFF2-40B4-BE49-F238E27FC236}">
                <a16:creationId xmlns:a16="http://schemas.microsoft.com/office/drawing/2014/main" id="{AAFF8183-88DB-4217-8B14-93C3A2F3C637}"/>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16" name="Slide Number Placeholder 10" hidden="1">
            <a:extLst>
              <a:ext uri="{FF2B5EF4-FFF2-40B4-BE49-F238E27FC236}">
                <a16:creationId xmlns:a16="http://schemas.microsoft.com/office/drawing/2014/main" id="{2ECA3156-EAFA-499A-BDD3-C3FE309B5732}"/>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da-DK" smtClean="0"/>
              <a:pPr/>
              <a:t>‹nr.›</a:t>
            </a:fld>
            <a:endParaRPr lang="da-DK" dirty="0"/>
          </a:p>
        </p:txBody>
      </p:sp>
    </p:spTree>
    <p:extLst>
      <p:ext uri="{BB962C8B-B14F-4D97-AF65-F5344CB8AC3E}">
        <p14:creationId xmlns:p14="http://schemas.microsoft.com/office/powerpoint/2010/main" val="42069401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gt;Brug ikke layouts efter dette &gt;&gt;">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24504-36FD-4753-851D-5B7D02D4A2D1}"/>
              </a:ext>
            </a:extLst>
          </p:cNvPr>
          <p:cNvSpPr/>
          <p:nvPr userDrawn="1"/>
        </p:nvSpPr>
        <p:spPr bwMode="white">
          <a:xfrm>
            <a:off x="0" y="0"/>
            <a:ext cx="12192000" cy="6858000"/>
          </a:xfrm>
          <a:prstGeom prst="rect">
            <a:avLst/>
          </a:prstGeom>
          <a:solidFill>
            <a:schemeClr val="tx1"/>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dirty="0" err="1">
              <a:solidFill>
                <a:schemeClr val="tx1"/>
              </a:solidFill>
            </a:endParaRPr>
          </a:p>
        </p:txBody>
      </p:sp>
      <p:sp>
        <p:nvSpPr>
          <p:cNvPr id="5" name="Do not use"/>
          <p:cNvSpPr txBox="1"/>
          <p:nvPr userDrawn="1"/>
        </p:nvSpPr>
        <p:spPr>
          <a:xfrm>
            <a:off x="430213" y="656823"/>
            <a:ext cx="11356977" cy="2893100"/>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da-DK" sz="4400" b="0" noProof="0" dirty="0">
                <a:solidFill>
                  <a:schemeClr val="bg1"/>
                </a:solidFill>
              </a:rPr>
              <a:t>Hvis du ser andre </a:t>
            </a:r>
            <a:r>
              <a:rPr lang="da-DK" sz="4400" b="1" i="1" noProof="0" dirty="0">
                <a:solidFill>
                  <a:schemeClr val="bg1"/>
                </a:solidFill>
              </a:rPr>
              <a:t>layouts efter dette,</a:t>
            </a:r>
            <a:br>
              <a:rPr lang="da-DK" sz="4400" b="0" i="0" noProof="0" dirty="0">
                <a:solidFill>
                  <a:schemeClr val="bg1"/>
                </a:solidFill>
              </a:rPr>
            </a:br>
            <a:r>
              <a:rPr lang="da-DK" sz="4400" b="0" noProof="0" dirty="0">
                <a:solidFill>
                  <a:schemeClr val="bg1"/>
                </a:solidFill>
              </a:rPr>
              <a:t>brug dem ikke. Disse layouts </a:t>
            </a:r>
            <a:r>
              <a:rPr lang="da-DK" sz="4400" b="1" i="1" u="none" noProof="0" dirty="0">
                <a:solidFill>
                  <a:schemeClr val="bg1"/>
                </a:solidFill>
              </a:rPr>
              <a:t>tilhører ikke </a:t>
            </a:r>
            <a:r>
              <a:rPr lang="da-DK" sz="4400" b="0" i="0" u="none" noProof="0" dirty="0">
                <a:solidFill>
                  <a:schemeClr val="bg1"/>
                </a:solidFill>
              </a:rPr>
              <a:t>vores </a:t>
            </a:r>
            <a:r>
              <a:rPr lang="da-DK" sz="4400" b="0" i="0" u="none" noProof="1">
                <a:solidFill>
                  <a:schemeClr val="bg1"/>
                </a:solidFill>
              </a:rPr>
              <a:t>corporate</a:t>
            </a:r>
            <a:r>
              <a:rPr lang="da-DK" sz="4400" b="0" noProof="0" dirty="0">
                <a:solidFill>
                  <a:schemeClr val="bg1"/>
                </a:solidFill>
              </a:rPr>
              <a:t>skabelon.</a:t>
            </a:r>
            <a:br>
              <a:rPr lang="da-DK" sz="2800" b="0" noProof="0" dirty="0">
                <a:solidFill>
                  <a:schemeClr val="bg1"/>
                </a:solidFill>
              </a:rPr>
            </a:br>
            <a:br>
              <a:rPr lang="da-DK" sz="2800" b="0" noProof="0" dirty="0">
                <a:solidFill>
                  <a:schemeClr val="bg1"/>
                </a:solidFill>
              </a:rPr>
            </a:br>
            <a:endParaRPr lang="da-DK" sz="2800" b="0" noProof="0" dirty="0">
              <a:solidFill>
                <a:schemeClr val="bg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bwMode="black">
          <a:xfrm rot="8100000">
            <a:off x="10404874" y="3325226"/>
            <a:ext cx="1036788" cy="1036788"/>
            <a:chOff x="6096000" y="4963130"/>
            <a:chExt cx="1456719" cy="1456719"/>
          </a:xfrm>
          <a:solidFill>
            <a:schemeClr val="bg1"/>
          </a:solidFill>
        </p:grpSpPr>
        <p:sp>
          <p:nvSpPr>
            <p:cNvPr id="3" name="Rectangle 2">
              <a:extLst>
                <a:ext uri="{FF2B5EF4-FFF2-40B4-BE49-F238E27FC236}">
                  <a16:creationId xmlns:a16="http://schemas.microsoft.com/office/drawing/2014/main" id="{C823227E-A862-4A7F-BC20-0D107430AB2C}"/>
                </a:ext>
              </a:extLst>
            </p:cNvPr>
            <p:cNvSpPr/>
            <p:nvPr userDrawn="1"/>
          </p:nvSpPr>
          <p:spPr bwMode="black">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dirty="0" err="1">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bwMode="black">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dirty="0" err="1">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a:xfrm>
            <a:off x="472536" y="2986685"/>
            <a:ext cx="10152346" cy="1631216"/>
          </a:xfrm>
          <a:prstGeom prst="rect">
            <a:avLst/>
          </a:prstGeom>
        </p:spPr>
        <p:txBody>
          <a:bodyPr wrap="square">
            <a:spAutoFit/>
          </a:bodyPr>
          <a:lstStyle/>
          <a:p>
            <a:pPr algn="ctr"/>
            <a:r>
              <a:rPr lang="da-DK" sz="10000" b="1" i="1" noProof="0" dirty="0">
                <a:solidFill>
                  <a:schemeClr val="bg1"/>
                </a:solidFill>
              </a:rPr>
              <a:t>Brug dem ikke </a:t>
            </a:r>
            <a:endParaRPr lang="da-DK" sz="10000" b="1" i="1" noProof="0" dirty="0"/>
          </a:p>
        </p:txBody>
      </p:sp>
      <p:sp>
        <p:nvSpPr>
          <p:cNvPr id="16" name="Do not use">
            <a:extLst>
              <a:ext uri="{FF2B5EF4-FFF2-40B4-BE49-F238E27FC236}">
                <a16:creationId xmlns:a16="http://schemas.microsoft.com/office/drawing/2014/main" id="{A8FA78FA-4D94-4717-B7C6-6F86378D6B01}"/>
              </a:ext>
            </a:extLst>
          </p:cNvPr>
          <p:cNvSpPr txBox="1"/>
          <p:nvPr userDrawn="1"/>
        </p:nvSpPr>
        <p:spPr>
          <a:xfrm>
            <a:off x="430214" y="5186455"/>
            <a:ext cx="11356974" cy="969496"/>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da-DK" sz="2000" b="0" noProof="0" dirty="0">
                <a:solidFill>
                  <a:schemeClr val="bg1"/>
                </a:solidFill>
              </a:rPr>
              <a:t>Pga. PowerPoints standard Kopier/Indsæt funktionalitet kan ekstra uønskede layouts forekomme.</a:t>
            </a:r>
          </a:p>
          <a:p>
            <a:pPr marL="0" marR="0" indent="0" algn="ctr" fontAlgn="auto">
              <a:lnSpc>
                <a:spcPct val="100000"/>
              </a:lnSpc>
              <a:spcBef>
                <a:spcPts val="600"/>
              </a:spcBef>
              <a:spcAft>
                <a:spcPts val="0"/>
              </a:spcAft>
              <a:buClr>
                <a:srgbClr val="003755"/>
              </a:buClr>
              <a:buSzTx/>
              <a:buFontTx/>
              <a:buNone/>
              <a:tabLst/>
            </a:pPr>
            <a:r>
              <a:rPr lang="da-DK" sz="2000" b="0" noProof="0" dirty="0">
                <a:solidFill>
                  <a:schemeClr val="bg1"/>
                </a:solidFill>
              </a:rPr>
              <a:t>OBS! Layouts efter dette kan indeholde potentiel fortrolig information.</a:t>
            </a:r>
            <a:br>
              <a:rPr lang="da-DK" sz="1800" b="0" noProof="0" dirty="0">
                <a:solidFill>
                  <a:schemeClr val="bg1"/>
                </a:solidFill>
              </a:rPr>
            </a:br>
            <a:endParaRPr lang="da-DK" sz="1800" b="0" noProof="0" dirty="0">
              <a:solidFill>
                <a:schemeClr val="bg1"/>
              </a:solidFill>
            </a:endParaRPr>
          </a:p>
        </p:txBody>
      </p:sp>
      <p:sp>
        <p:nvSpPr>
          <p:cNvPr id="13" name="Date Placeholder 6" hidden="1">
            <a:extLst>
              <a:ext uri="{FF2B5EF4-FFF2-40B4-BE49-F238E27FC236}">
                <a16:creationId xmlns:a16="http://schemas.microsoft.com/office/drawing/2014/main" id="{64CEB7DD-E8FE-47C7-8823-750A10754EB0}"/>
              </a:ext>
            </a:extLst>
          </p:cNvPr>
          <p:cNvSpPr>
            <a:spLocks noGrp="1"/>
          </p:cNvSpPr>
          <p:nvPr>
            <p:ph type="dt" sz="half" idx="15"/>
          </p:nvPr>
        </p:nvSpPr>
        <p:spPr>
          <a:xfrm>
            <a:off x="0" y="6858000"/>
            <a:ext cx="0" cy="0"/>
          </a:xfrm>
        </p:spPr>
        <p:txBody>
          <a:bodyPr/>
          <a:lstStyle>
            <a:lvl1pPr>
              <a:defRPr sz="100">
                <a:noFill/>
              </a:defRPr>
            </a:lvl1pPr>
          </a:lstStyle>
          <a:p>
            <a:fld id="{696831F4-C13B-472E-8677-A0EFEC6A6C15}" type="datetime1">
              <a:rPr lang="da-DK" smtClean="0"/>
              <a:t>11-09-2024</a:t>
            </a:fld>
            <a:endParaRPr lang="da-DK" dirty="0"/>
          </a:p>
        </p:txBody>
      </p:sp>
      <p:sp>
        <p:nvSpPr>
          <p:cNvPr id="14" name="Footer Placeholder 8" hidden="1">
            <a:extLst>
              <a:ext uri="{FF2B5EF4-FFF2-40B4-BE49-F238E27FC236}">
                <a16:creationId xmlns:a16="http://schemas.microsoft.com/office/drawing/2014/main" id="{06739825-D1B6-4F3A-8216-BA5B32BD19E7}"/>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15" name="Slide Number Placeholder 10" hidden="1">
            <a:extLst>
              <a:ext uri="{FF2B5EF4-FFF2-40B4-BE49-F238E27FC236}">
                <a16:creationId xmlns:a16="http://schemas.microsoft.com/office/drawing/2014/main" id="{A2244AC4-18E1-41D9-B6D4-4D2415BE8C35}"/>
              </a:ext>
            </a:extLst>
          </p:cNvPr>
          <p:cNvSpPr>
            <a:spLocks noGrp="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488662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og lyst billede">
    <p:spTree>
      <p:nvGrpSpPr>
        <p:cNvPr id="1" name=""/>
        <p:cNvGrpSpPr/>
        <p:nvPr/>
      </p:nvGrpSpPr>
      <p:grpSpPr>
        <a:xfrm>
          <a:off x="0" y="0"/>
          <a:ext cx="0" cy="0"/>
          <a:chOff x="0" y="0"/>
          <a:chExt cx="0" cy="0"/>
        </a:xfrm>
      </p:grpSpPr>
      <p:sp>
        <p:nvSpPr>
          <p:cNvPr id="8" name="Footer Placeholder 8" hidden="1">
            <a:extLst>
              <a:ext uri="{FF2B5EF4-FFF2-40B4-BE49-F238E27FC236}">
                <a16:creationId xmlns:a16="http://schemas.microsoft.com/office/drawing/2014/main" id="{B6981A3E-B3C5-4F78-81B7-270B06EFC912}"/>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9" name="Slide Number Placeholder 10" hidden="1">
            <a:extLst>
              <a:ext uri="{FF2B5EF4-FFF2-40B4-BE49-F238E27FC236}">
                <a16:creationId xmlns:a16="http://schemas.microsoft.com/office/drawing/2014/main" id="{8735CF21-6327-43B3-A6B4-E856B24D6FD7}"/>
              </a:ext>
            </a:extLst>
          </p:cNvPr>
          <p:cNvSpPr>
            <a:spLocks noGrp="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5" name="Baggrund hvid">
            <a:extLst>
              <a:ext uri="{FF2B5EF4-FFF2-40B4-BE49-F238E27FC236}">
                <a16:creationId xmlns:a16="http://schemas.microsoft.com/office/drawing/2014/main" id="{34D9B96D-A185-432A-9E8F-F0D480A55F02}"/>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14" name="Picture Placeholder 7">
            <a:extLst>
              <a:ext uri="{FF2B5EF4-FFF2-40B4-BE49-F238E27FC236}">
                <a16:creationId xmlns:a16="http://schemas.microsoft.com/office/drawing/2014/main" id="{F90D0861-330A-4B95-B66E-2A61BCAAB92F}"/>
              </a:ext>
            </a:extLst>
          </p:cNvPr>
          <p:cNvSpPr>
            <a:spLocks noGrp="1"/>
          </p:cNvSpPr>
          <p:nvPr>
            <p:ph type="pic" sz="quarter" idx="13" hasCustomPrompt="1"/>
          </p:nvPr>
        </p:nvSpPr>
        <p:spPr>
          <a:xfrm>
            <a:off x="0" y="-1"/>
            <a:ext cx="12193200" cy="6861600"/>
          </a:xfrm>
          <a:solidFill>
            <a:schemeClr val="accent6"/>
          </a:solidFill>
        </p:spPr>
        <p:txBody>
          <a:bodyPr lIns="144000" tIns="108000"/>
          <a:lstStyle>
            <a:lvl1pPr marL="0" indent="0" algn="l">
              <a:buNone/>
              <a:defRPr sz="1600"/>
            </a:lvl1pPr>
          </a:lstStyle>
          <a:p>
            <a:r>
              <a:rPr lang="da-DK" dirty="0"/>
              <a:t>Klik på rammen for at indsætte et lyst billede ved at gå i fanen Indsæt, billeder</a:t>
            </a:r>
          </a:p>
        </p:txBody>
      </p:sp>
      <p:sp>
        <p:nvSpPr>
          <p:cNvPr id="36" name="Text Placeholder logo">
            <a:extLst>
              <a:ext uri="{FF2B5EF4-FFF2-40B4-BE49-F238E27FC236}">
                <a16:creationId xmlns:a16="http://schemas.microsoft.com/office/drawing/2014/main" id="{8FED50C0-AB0A-42A8-8CAE-4EBEF1F41FD9}"/>
              </a:ext>
            </a:extLst>
          </p:cNvPr>
          <p:cNvSpPr>
            <a:spLocks noGrp="1"/>
          </p:cNvSpPr>
          <p:nvPr>
            <p:ph type="body" sz="quarter" idx="18" hasCustomPrompt="1"/>
          </p:nvPr>
        </p:nvSpPr>
        <p:spPr>
          <a:xfrm>
            <a:off x="536400" y="511200"/>
            <a:ext cx="2415600" cy="594000"/>
          </a:xfrm>
          <a:blipFill>
            <a:blip r:embed="rId2">
              <a:extLst>
                <a:ext uri="{96DAC541-7B7A-43D3-8B79-37D633B846F1}">
                  <asvg:svgBlip xmlns:asvg="http://schemas.microsoft.com/office/drawing/2016/SVG/main" r:embed="rId3"/>
                </a:ext>
              </a:extLst>
            </a:blip>
            <a:stretch>
              <a:fillRect/>
            </a:stretch>
          </a:blipFill>
        </p:spPr>
        <p:txBody>
          <a:bodyPr>
            <a:normAutofit/>
          </a:bodyPr>
          <a:lstStyle>
            <a:lvl1pPr marL="0" indent="0">
              <a:buNone/>
              <a:defRPr sz="100">
                <a:noFill/>
              </a:defRPr>
            </a:lvl1pPr>
          </a:lstStyle>
          <a:p>
            <a:pPr lvl="0"/>
            <a:r>
              <a:rPr lang="da-DK" dirty="0"/>
              <a:t>.</a:t>
            </a:r>
          </a:p>
        </p:txBody>
      </p:sp>
      <p:sp>
        <p:nvSpPr>
          <p:cNvPr id="2" name="Title 1"/>
          <p:cNvSpPr>
            <a:spLocks noGrp="1"/>
          </p:cNvSpPr>
          <p:nvPr>
            <p:ph type="ctrTitle" hasCustomPrompt="1"/>
          </p:nvPr>
        </p:nvSpPr>
        <p:spPr bwMode="white">
          <a:xfrm>
            <a:off x="539749" y="1800000"/>
            <a:ext cx="8604000" cy="3798000"/>
          </a:xfrm>
        </p:spPr>
        <p:txBody>
          <a:bodyPr anchor="b"/>
          <a:lstStyle>
            <a:lvl1pPr algn="l">
              <a:defRPr sz="5400">
                <a:solidFill>
                  <a:schemeClr val="tx1"/>
                </a:solidFill>
              </a:defRPr>
            </a:lvl1pPr>
          </a:lstStyle>
          <a:p>
            <a:r>
              <a:rPr lang="da-DK" dirty="0"/>
              <a:t>Klik for at tilføje titel</a:t>
            </a:r>
          </a:p>
        </p:txBody>
      </p:sp>
      <p:sp>
        <p:nvSpPr>
          <p:cNvPr id="3" name="Subtitle 2"/>
          <p:cNvSpPr>
            <a:spLocks noGrp="1"/>
          </p:cNvSpPr>
          <p:nvPr>
            <p:ph type="subTitle" idx="1" hasCustomPrompt="1"/>
          </p:nvPr>
        </p:nvSpPr>
        <p:spPr bwMode="white">
          <a:xfrm>
            <a:off x="2449513" y="5961514"/>
            <a:ext cx="6692400" cy="396000"/>
          </a:xfrm>
        </p:spPr>
        <p:txBody>
          <a:bodyPr>
            <a:noAutofit/>
          </a:bodyPr>
          <a:lstStyle>
            <a:lvl1pPr marL="0" indent="0" algn="l">
              <a:spcBef>
                <a:spcPts val="0"/>
              </a:spcBef>
              <a:spcAft>
                <a:spcPts val="0"/>
              </a:spcAft>
              <a:buFont typeface="Roboto Light" panose="02000000000000000000" pitchFamily="2" charset="0"/>
              <a:buChar char="​"/>
              <a:defRPr sz="1400" b="0" cap="all" baseline="0">
                <a:solidFill>
                  <a:schemeClr val="tx1"/>
                </a:solidFill>
              </a:defRPr>
            </a:lvl1pPr>
            <a:lvl2pPr marL="0" indent="0" algn="l">
              <a:buFont typeface="Roboto Light" panose="02000000000000000000" pitchFamily="2" charset="0"/>
              <a:buNone/>
              <a:defRPr sz="1400" b="0">
                <a:solidFill>
                  <a:schemeClr val="bg1"/>
                </a:solidFill>
              </a:defRPr>
            </a:lvl2pPr>
            <a:lvl3pPr marL="0" indent="0" algn="l">
              <a:buFont typeface="Roboto Light" panose="02000000000000000000" pitchFamily="2" charset="0"/>
              <a:buChar char="​"/>
              <a:defRPr sz="1400" b="0">
                <a:solidFill>
                  <a:schemeClr val="bg1"/>
                </a:solidFill>
              </a:defRPr>
            </a:lvl3pPr>
            <a:lvl4pPr marL="0" indent="0" algn="l">
              <a:buFont typeface="Roboto Light" panose="02000000000000000000" pitchFamily="2" charset="0"/>
              <a:buChar char="​"/>
              <a:defRPr sz="1400" b="0">
                <a:solidFill>
                  <a:schemeClr val="bg1"/>
                </a:solidFill>
              </a:defRPr>
            </a:lvl4pPr>
            <a:lvl5pPr marL="0" indent="0" algn="l">
              <a:buFont typeface="Roboto Light" panose="02000000000000000000" pitchFamily="2" charset="0"/>
              <a:buChar char="​"/>
              <a:defRPr sz="1400" b="0">
                <a:solidFill>
                  <a:schemeClr val="bg1"/>
                </a:solidFill>
              </a:defRPr>
            </a:lvl5pPr>
            <a:lvl6pPr marL="0" indent="0" algn="l">
              <a:buFont typeface="Roboto Light" panose="02000000000000000000" pitchFamily="2" charset="0"/>
              <a:buChar char="​"/>
              <a:defRPr sz="1400" b="0">
                <a:solidFill>
                  <a:schemeClr val="bg1"/>
                </a:solidFill>
              </a:defRPr>
            </a:lvl6pPr>
            <a:lvl7pPr marL="0" indent="0" algn="l">
              <a:buFont typeface="Roboto Light" panose="02000000000000000000" pitchFamily="2" charset="0"/>
              <a:buChar char="​"/>
              <a:defRPr sz="1400" b="0">
                <a:solidFill>
                  <a:schemeClr val="bg1"/>
                </a:solidFill>
              </a:defRPr>
            </a:lvl7pPr>
            <a:lvl8pPr marL="0" indent="0" algn="l">
              <a:buFont typeface="Roboto Light" panose="02000000000000000000" pitchFamily="2" charset="0"/>
              <a:buChar char="​"/>
              <a:defRPr sz="1400" b="0">
                <a:solidFill>
                  <a:schemeClr val="bg1"/>
                </a:solidFill>
              </a:defRPr>
            </a:lvl8pPr>
            <a:lvl9pPr marL="0" indent="0" algn="l">
              <a:buFont typeface="Roboto Light" panose="02000000000000000000" pitchFamily="2" charset="0"/>
              <a:buChar char="​"/>
              <a:defRPr sz="1400" b="0">
                <a:solidFill>
                  <a:schemeClr val="bg1"/>
                </a:solidFill>
              </a:defRPr>
            </a:lvl9pPr>
          </a:lstStyle>
          <a:p>
            <a:r>
              <a:rPr lang="da-DK" dirty="0"/>
              <a:t>Klik for at tilføje Navn og</a:t>
            </a:r>
            <a:br>
              <a:rPr lang="da-DK" dirty="0"/>
            </a:br>
            <a:r>
              <a:rPr lang="da-DK" dirty="0"/>
              <a:t>Titel</a:t>
            </a:r>
          </a:p>
        </p:txBody>
      </p:sp>
      <p:sp>
        <p:nvSpPr>
          <p:cNvPr id="12" name="Date Placeholder 9">
            <a:extLst>
              <a:ext uri="{FF2B5EF4-FFF2-40B4-BE49-F238E27FC236}">
                <a16:creationId xmlns:a16="http://schemas.microsoft.com/office/drawing/2014/main" id="{F111ADE4-79B0-4913-BA3D-E754B6E38C19}"/>
              </a:ext>
            </a:extLst>
          </p:cNvPr>
          <p:cNvSpPr>
            <a:spLocks noGrp="1"/>
          </p:cNvSpPr>
          <p:nvPr>
            <p:ph type="dt" sz="half" idx="10"/>
          </p:nvPr>
        </p:nvSpPr>
        <p:spPr bwMode="white">
          <a:xfrm>
            <a:off x="539749" y="5961513"/>
            <a:ext cx="1551600" cy="396000"/>
          </a:xfrm>
        </p:spPr>
        <p:txBody>
          <a:bodyPr anchor="t" anchorCtr="0"/>
          <a:lstStyle>
            <a:lvl1pPr>
              <a:lnSpc>
                <a:spcPct val="90000"/>
              </a:lnSpc>
              <a:defRPr sz="1400">
                <a:solidFill>
                  <a:schemeClr val="tx1"/>
                </a:solidFill>
              </a:defRPr>
            </a:lvl1pPr>
          </a:lstStyle>
          <a:p>
            <a:fld id="{EC973B1C-C3CD-43FD-B2A3-04A81CB00A0A}" type="datetime1">
              <a:rPr lang="da-DK" smtClean="0"/>
              <a:pPr/>
              <a:t>11-09-2024</a:t>
            </a:fld>
            <a:endParaRPr lang="da-DK" dirty="0"/>
          </a:p>
        </p:txBody>
      </p:sp>
    </p:spTree>
    <p:extLst>
      <p:ext uri="{BB962C8B-B14F-4D97-AF65-F5344CB8AC3E}">
        <p14:creationId xmlns:p14="http://schemas.microsoft.com/office/powerpoint/2010/main" val="2515351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8" name="Date Placeholder 6" hidden="1">
            <a:extLst>
              <a:ext uri="{FF2B5EF4-FFF2-40B4-BE49-F238E27FC236}">
                <a16:creationId xmlns:a16="http://schemas.microsoft.com/office/drawing/2014/main" id="{1429E5F2-0255-4760-9B2A-22AD360D02DE}"/>
              </a:ext>
            </a:extLst>
          </p:cNvPr>
          <p:cNvSpPr>
            <a:spLocks noGrp="1"/>
          </p:cNvSpPr>
          <p:nvPr>
            <p:ph type="dt" sz="half" idx="15"/>
          </p:nvPr>
        </p:nvSpPr>
        <p:spPr>
          <a:xfrm>
            <a:off x="0" y="6858000"/>
            <a:ext cx="0" cy="0"/>
          </a:xfrm>
        </p:spPr>
        <p:txBody>
          <a:bodyPr/>
          <a:lstStyle>
            <a:lvl1pPr>
              <a:defRPr sz="100">
                <a:noFill/>
              </a:defRPr>
            </a:lvl1pPr>
          </a:lstStyle>
          <a:p>
            <a:fld id="{5353A4AC-092C-4486-A405-1ED992DA45AA}" type="datetime1">
              <a:rPr lang="da-DK" smtClean="0"/>
              <a:t>11-09-2024</a:t>
            </a:fld>
            <a:endParaRPr lang="da-DK" dirty="0"/>
          </a:p>
        </p:txBody>
      </p:sp>
      <p:sp>
        <p:nvSpPr>
          <p:cNvPr id="9" name="Footer Placeholder 8" hidden="1">
            <a:extLst>
              <a:ext uri="{FF2B5EF4-FFF2-40B4-BE49-F238E27FC236}">
                <a16:creationId xmlns:a16="http://schemas.microsoft.com/office/drawing/2014/main" id="{828D70AA-4CBD-4E0A-BDA8-1D9034F361EA}"/>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13" name="Slide Number Placeholder 10" hidden="1">
            <a:extLst>
              <a:ext uri="{FF2B5EF4-FFF2-40B4-BE49-F238E27FC236}">
                <a16:creationId xmlns:a16="http://schemas.microsoft.com/office/drawing/2014/main" id="{7BDBDE96-D710-4CFC-A030-3FC341BF5A6A}"/>
              </a:ext>
            </a:extLst>
          </p:cNvPr>
          <p:cNvSpPr>
            <a:spLocks noGrp="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2" name="Baggrund hvid">
            <a:extLst>
              <a:ext uri="{FF2B5EF4-FFF2-40B4-BE49-F238E27FC236}">
                <a16:creationId xmlns:a16="http://schemas.microsoft.com/office/drawing/2014/main" id="{43830B30-835D-44F7-B273-2CCB3EC94126}"/>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10" name="Baggrund">
            <a:extLst>
              <a:ext uri="{FF2B5EF4-FFF2-40B4-BE49-F238E27FC236}">
                <a16:creationId xmlns:a16="http://schemas.microsoft.com/office/drawing/2014/main" id="{B03B5AD1-4FB9-43F8-9EF7-B996AC49D357}"/>
              </a:ext>
            </a:extLst>
          </p:cNvPr>
          <p:cNvSpPr/>
          <p:nvPr userDrawn="1"/>
        </p:nvSpPr>
        <p:spPr>
          <a:xfrm>
            <a:off x="0" y="0"/>
            <a:ext cx="12193200" cy="6858000"/>
          </a:xfrm>
          <a:prstGeom prst="rect">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pic>
        <p:nvPicPr>
          <p:cNvPr id="11" name="Logo">
            <a:extLst>
              <a:ext uri="{FF2B5EF4-FFF2-40B4-BE49-F238E27FC236}">
                <a16:creationId xmlns:a16="http://schemas.microsoft.com/office/drawing/2014/main" id="{E94AD213-9442-421A-98ED-1E532B1A7C3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0000" y="5968800"/>
            <a:ext cx="1464116" cy="360000"/>
          </a:xfrm>
          <a:prstGeom prst="rect">
            <a:avLst/>
          </a:prstGeom>
        </p:spPr>
      </p:pic>
      <p:pic>
        <p:nvPicPr>
          <p:cNvPr id="14" name="Vandmærke">
            <a:extLst>
              <a:ext uri="{FF2B5EF4-FFF2-40B4-BE49-F238E27FC236}">
                <a16:creationId xmlns:a16="http://schemas.microsoft.com/office/drawing/2014/main" id="{CB093E3F-0D2A-438D-B91D-F9EBA235DEBE}"/>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r="25029" b="25000"/>
          <a:stretch/>
        </p:blipFill>
        <p:spPr>
          <a:xfrm>
            <a:off x="9104731" y="3765884"/>
            <a:ext cx="3087269" cy="3092115"/>
          </a:xfrm>
          <a:custGeom>
            <a:avLst/>
            <a:gdLst>
              <a:gd name="connsiteX0" fmla="*/ 0 w 4313230"/>
              <a:gd name="connsiteY0" fmla="*/ 0 h 4320000"/>
              <a:gd name="connsiteX1" fmla="*/ 4313230 w 4313230"/>
              <a:gd name="connsiteY1" fmla="*/ 0 h 4320000"/>
              <a:gd name="connsiteX2" fmla="*/ 4313230 w 4313230"/>
              <a:gd name="connsiteY2" fmla="*/ 4320000 h 4320000"/>
              <a:gd name="connsiteX3" fmla="*/ 0 w 4313230"/>
              <a:gd name="connsiteY3" fmla="*/ 4320000 h 4320000"/>
            </a:gdLst>
            <a:ahLst/>
            <a:cxnLst>
              <a:cxn ang="0">
                <a:pos x="connsiteX0" y="connsiteY0"/>
              </a:cxn>
              <a:cxn ang="0">
                <a:pos x="connsiteX1" y="connsiteY1"/>
              </a:cxn>
              <a:cxn ang="0">
                <a:pos x="connsiteX2" y="connsiteY2"/>
              </a:cxn>
              <a:cxn ang="0">
                <a:pos x="connsiteX3" y="connsiteY3"/>
              </a:cxn>
            </a:cxnLst>
            <a:rect l="l" t="t" r="r" b="b"/>
            <a:pathLst>
              <a:path w="4313230" h="4320000">
                <a:moveTo>
                  <a:pt x="0" y="0"/>
                </a:moveTo>
                <a:lnTo>
                  <a:pt x="4313230" y="0"/>
                </a:lnTo>
                <a:lnTo>
                  <a:pt x="4313230" y="4320000"/>
                </a:lnTo>
                <a:lnTo>
                  <a:pt x="0" y="4320000"/>
                </a:lnTo>
                <a:close/>
              </a:path>
            </a:pathLst>
          </a:custGeom>
        </p:spPr>
      </p:pic>
      <p:sp>
        <p:nvSpPr>
          <p:cNvPr id="2" name="Title 1"/>
          <p:cNvSpPr>
            <a:spLocks noGrp="1"/>
          </p:cNvSpPr>
          <p:nvPr>
            <p:ph type="title" hasCustomPrompt="1"/>
          </p:nvPr>
        </p:nvSpPr>
        <p:spPr bwMode="white">
          <a:xfrm>
            <a:off x="540000" y="540000"/>
            <a:ext cx="11113200" cy="1258638"/>
          </a:xfrm>
        </p:spPr>
        <p:txBody>
          <a:bodyPr/>
          <a:lstStyle>
            <a:lvl1pPr>
              <a:defRPr sz="5400">
                <a:solidFill>
                  <a:schemeClr val="bg1"/>
                </a:solidFill>
              </a:defRPr>
            </a:lvl1pPr>
          </a:lstStyle>
          <a:p>
            <a:r>
              <a:rPr lang="da-DK" noProof="0" dirty="0"/>
              <a:t>Klik for at tilføje agenda titel</a:t>
            </a:r>
          </a:p>
        </p:txBody>
      </p:sp>
      <p:sp>
        <p:nvSpPr>
          <p:cNvPr id="7" name="Text Placeholder 2"/>
          <p:cNvSpPr>
            <a:spLocks noGrp="1"/>
          </p:cNvSpPr>
          <p:nvPr>
            <p:ph type="body" sz="quarter" idx="13" hasCustomPrompt="1"/>
          </p:nvPr>
        </p:nvSpPr>
        <p:spPr bwMode="white">
          <a:xfrm>
            <a:off x="539749" y="1806574"/>
            <a:ext cx="6688800" cy="3790951"/>
          </a:xfrm>
        </p:spPr>
        <p:txBody>
          <a:bodyPr>
            <a:noAutofit/>
          </a:bodyPr>
          <a:lstStyle>
            <a:lvl1pPr marL="0" indent="0">
              <a:spcAft>
                <a:spcPts val="600"/>
              </a:spcAft>
              <a:buFont typeface="Roboto Light" panose="02000000000000000000" pitchFamily="2" charset="0"/>
              <a:buChar char="​"/>
              <a:defRPr sz="2400" b="0">
                <a:solidFill>
                  <a:schemeClr val="bg1"/>
                </a:solidFill>
              </a:defRPr>
            </a:lvl1pPr>
            <a:lvl2pPr marL="0" indent="0">
              <a:spcBef>
                <a:spcPts val="0"/>
              </a:spcBef>
              <a:spcAft>
                <a:spcPts val="600"/>
              </a:spcAft>
              <a:buFont typeface="Roboto Light" panose="02000000000000000000" pitchFamily="2" charset="0"/>
              <a:buChar char="​"/>
              <a:defRPr sz="2400" b="0">
                <a:solidFill>
                  <a:schemeClr val="tx2"/>
                </a:solidFill>
              </a:defRPr>
            </a:lvl2pPr>
            <a:lvl3pPr marL="0" indent="0">
              <a:spcBef>
                <a:spcPts val="0"/>
              </a:spcBef>
              <a:spcAft>
                <a:spcPts val="600"/>
              </a:spcAft>
              <a:buFont typeface="Roboto Light" panose="02000000000000000000" pitchFamily="2" charset="0"/>
              <a:buChar char="​"/>
              <a:defRPr sz="2400" b="0">
                <a:solidFill>
                  <a:schemeClr val="bg1"/>
                </a:solidFill>
              </a:defRPr>
            </a:lvl3pPr>
            <a:lvl4pPr marL="0" indent="0">
              <a:spcBef>
                <a:spcPts val="0"/>
              </a:spcBef>
              <a:spcAft>
                <a:spcPts val="600"/>
              </a:spcAft>
              <a:buFont typeface="Roboto Light" panose="02000000000000000000" pitchFamily="2" charset="0"/>
              <a:buChar char="​"/>
              <a:defRPr sz="2400" b="0">
                <a:solidFill>
                  <a:schemeClr val="tx2"/>
                </a:solidFill>
              </a:defRPr>
            </a:lvl4pPr>
            <a:lvl5pPr marL="0" indent="0">
              <a:spcBef>
                <a:spcPts val="0"/>
              </a:spcBef>
              <a:spcAft>
                <a:spcPts val="600"/>
              </a:spcAft>
              <a:buFont typeface="Roboto Light" panose="02000000000000000000" pitchFamily="2" charset="0"/>
              <a:buChar char="​"/>
              <a:defRPr sz="2400" b="0">
                <a:solidFill>
                  <a:schemeClr val="bg1"/>
                </a:solidFill>
              </a:defRPr>
            </a:lvl5pPr>
            <a:lvl6pPr marL="0" indent="0">
              <a:spcBef>
                <a:spcPts val="0"/>
              </a:spcBef>
              <a:spcAft>
                <a:spcPts val="600"/>
              </a:spcAft>
              <a:buFont typeface="Roboto Light" panose="02000000000000000000" pitchFamily="2" charset="0"/>
              <a:buChar char="​"/>
              <a:defRPr sz="2400" b="0">
                <a:solidFill>
                  <a:schemeClr val="tx2"/>
                </a:solidFill>
              </a:defRPr>
            </a:lvl6pPr>
            <a:lvl7pPr marL="0" indent="0">
              <a:spcBef>
                <a:spcPts val="0"/>
              </a:spcBef>
              <a:spcAft>
                <a:spcPts val="600"/>
              </a:spcAft>
              <a:buFont typeface="Roboto Light" panose="02000000000000000000" pitchFamily="2" charset="0"/>
              <a:buChar char="​"/>
              <a:defRPr sz="2400" b="0">
                <a:solidFill>
                  <a:schemeClr val="bg1"/>
                </a:solidFill>
              </a:defRPr>
            </a:lvl7pPr>
            <a:lvl8pPr marL="0" indent="0">
              <a:spcBef>
                <a:spcPts val="0"/>
              </a:spcBef>
              <a:spcAft>
                <a:spcPts val="600"/>
              </a:spcAft>
              <a:buFont typeface="Roboto Light" panose="02000000000000000000" pitchFamily="2" charset="0"/>
              <a:buChar char="​"/>
              <a:defRPr sz="2400" b="0">
                <a:solidFill>
                  <a:schemeClr val="tx2"/>
                </a:solidFill>
              </a:defRPr>
            </a:lvl8pPr>
            <a:lvl9pPr marL="0" indent="0">
              <a:spcBef>
                <a:spcPts val="0"/>
              </a:spcBef>
              <a:spcAft>
                <a:spcPts val="600"/>
              </a:spcAft>
              <a:buFont typeface="Roboto Light" panose="02000000000000000000" pitchFamily="2" charset="0"/>
              <a:buChar char="​"/>
              <a:defRPr sz="2400" b="0" cap="none" baseline="0">
                <a:solidFill>
                  <a:schemeClr val="bg1"/>
                </a:solidFill>
              </a:defRPr>
            </a:lvl9pPr>
          </a:lstStyle>
          <a:p>
            <a:pPr lvl="0"/>
            <a:r>
              <a:rPr lang="da-DK" noProof="0" dirty="0"/>
              <a:t>Klik for at tilføje agendapunkt </a:t>
            </a:r>
            <a:br>
              <a:rPr lang="da-DK" noProof="0" dirty="0"/>
            </a:br>
            <a:r>
              <a:rPr lang="da-DK" noProof="0" dirty="0"/>
              <a:t>Enter &amp; TAB for fremhævet tekst niveau</a:t>
            </a:r>
            <a:br>
              <a:rPr lang="da-DK" noProof="0" dirty="0"/>
            </a:br>
            <a:r>
              <a:rPr lang="da-DK" noProof="0" dirty="0"/>
              <a:t>SHIFT+TAB for at gå tilbage i niveauer</a:t>
            </a:r>
          </a:p>
          <a:p>
            <a:pPr lvl="1"/>
            <a:r>
              <a:rPr lang="da-DK" noProof="0" dirty="0"/>
              <a:t>Anden Niveau</a:t>
            </a:r>
          </a:p>
          <a:p>
            <a:pPr lvl="2"/>
            <a:r>
              <a:rPr lang="da-DK" noProof="0" dirty="0"/>
              <a:t>Tredje Niveau</a:t>
            </a:r>
          </a:p>
          <a:p>
            <a:pPr lvl="3"/>
            <a:r>
              <a:rPr lang="da-DK" noProof="0" dirty="0"/>
              <a:t>Fjerde Niveau</a:t>
            </a:r>
          </a:p>
          <a:p>
            <a:pPr lvl="4"/>
            <a:r>
              <a:rPr lang="da-DK" noProof="0" dirty="0"/>
              <a:t>Femte Niveau</a:t>
            </a:r>
          </a:p>
          <a:p>
            <a:pPr lvl="5"/>
            <a:r>
              <a:rPr lang="da-DK" noProof="0" dirty="0"/>
              <a:t>6 Niveau</a:t>
            </a:r>
          </a:p>
          <a:p>
            <a:pPr lvl="6"/>
            <a:r>
              <a:rPr lang="da-DK" noProof="0" dirty="0"/>
              <a:t>7 Niveau</a:t>
            </a:r>
          </a:p>
          <a:p>
            <a:pPr lvl="7"/>
            <a:r>
              <a:rPr lang="da-DK" noProof="0" dirty="0"/>
              <a:t>8 Niveau</a:t>
            </a:r>
          </a:p>
          <a:p>
            <a:pPr lvl="8"/>
            <a:r>
              <a:rPr lang="da-DK" noProof="0" dirty="0"/>
              <a:t>9 Niveau</a:t>
            </a:r>
          </a:p>
        </p:txBody>
      </p:sp>
    </p:spTree>
    <p:extLst>
      <p:ext uri="{BB962C8B-B14F-4D97-AF65-F5344CB8AC3E}">
        <p14:creationId xmlns:p14="http://schemas.microsoft.com/office/powerpoint/2010/main" val="2198317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tidspunkt">
    <p:spTree>
      <p:nvGrpSpPr>
        <p:cNvPr id="1" name=""/>
        <p:cNvGrpSpPr/>
        <p:nvPr/>
      </p:nvGrpSpPr>
      <p:grpSpPr>
        <a:xfrm>
          <a:off x="0" y="0"/>
          <a:ext cx="0" cy="0"/>
          <a:chOff x="0" y="0"/>
          <a:chExt cx="0" cy="0"/>
        </a:xfrm>
      </p:grpSpPr>
      <p:sp>
        <p:nvSpPr>
          <p:cNvPr id="8" name="Date Placeholder 6" hidden="1">
            <a:extLst>
              <a:ext uri="{FF2B5EF4-FFF2-40B4-BE49-F238E27FC236}">
                <a16:creationId xmlns:a16="http://schemas.microsoft.com/office/drawing/2014/main" id="{1429E5F2-0255-4760-9B2A-22AD360D02DE}"/>
              </a:ext>
            </a:extLst>
          </p:cNvPr>
          <p:cNvSpPr>
            <a:spLocks noGrp="1"/>
          </p:cNvSpPr>
          <p:nvPr>
            <p:ph type="dt" sz="half" idx="15"/>
          </p:nvPr>
        </p:nvSpPr>
        <p:spPr>
          <a:xfrm>
            <a:off x="0" y="6858000"/>
            <a:ext cx="0" cy="0"/>
          </a:xfrm>
        </p:spPr>
        <p:txBody>
          <a:bodyPr/>
          <a:lstStyle>
            <a:lvl1pPr>
              <a:defRPr sz="100">
                <a:noFill/>
              </a:defRPr>
            </a:lvl1pPr>
          </a:lstStyle>
          <a:p>
            <a:fld id="{5353A4AC-092C-4486-A405-1ED992DA45AA}" type="datetime1">
              <a:rPr lang="da-DK" smtClean="0"/>
              <a:t>11-09-2024</a:t>
            </a:fld>
            <a:endParaRPr lang="da-DK" dirty="0"/>
          </a:p>
        </p:txBody>
      </p:sp>
      <p:sp>
        <p:nvSpPr>
          <p:cNvPr id="9" name="Footer Placeholder 8" hidden="1">
            <a:extLst>
              <a:ext uri="{FF2B5EF4-FFF2-40B4-BE49-F238E27FC236}">
                <a16:creationId xmlns:a16="http://schemas.microsoft.com/office/drawing/2014/main" id="{828D70AA-4CBD-4E0A-BDA8-1D9034F361EA}"/>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13" name="Slide Number Placeholder 10" hidden="1">
            <a:extLst>
              <a:ext uri="{FF2B5EF4-FFF2-40B4-BE49-F238E27FC236}">
                <a16:creationId xmlns:a16="http://schemas.microsoft.com/office/drawing/2014/main" id="{7BDBDE96-D710-4CFC-A030-3FC341BF5A6A}"/>
              </a:ext>
            </a:extLst>
          </p:cNvPr>
          <p:cNvSpPr>
            <a:spLocks noGrp="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2" name="Baggrund hvid">
            <a:extLst>
              <a:ext uri="{FF2B5EF4-FFF2-40B4-BE49-F238E27FC236}">
                <a16:creationId xmlns:a16="http://schemas.microsoft.com/office/drawing/2014/main" id="{43830B30-835D-44F7-B273-2CCB3EC94126}"/>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10" name="Baggrund">
            <a:extLst>
              <a:ext uri="{FF2B5EF4-FFF2-40B4-BE49-F238E27FC236}">
                <a16:creationId xmlns:a16="http://schemas.microsoft.com/office/drawing/2014/main" id="{B03B5AD1-4FB9-43F8-9EF7-B996AC49D357}"/>
              </a:ext>
            </a:extLst>
          </p:cNvPr>
          <p:cNvSpPr/>
          <p:nvPr userDrawn="1"/>
        </p:nvSpPr>
        <p:spPr>
          <a:xfrm>
            <a:off x="0" y="0"/>
            <a:ext cx="12193200" cy="6858000"/>
          </a:xfrm>
          <a:prstGeom prst="rect">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pic>
        <p:nvPicPr>
          <p:cNvPr id="11" name="Logo">
            <a:extLst>
              <a:ext uri="{FF2B5EF4-FFF2-40B4-BE49-F238E27FC236}">
                <a16:creationId xmlns:a16="http://schemas.microsoft.com/office/drawing/2014/main" id="{E94AD213-9442-421A-98ED-1E532B1A7C3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0000" y="5968800"/>
            <a:ext cx="1464116" cy="360000"/>
          </a:xfrm>
          <a:prstGeom prst="rect">
            <a:avLst/>
          </a:prstGeom>
        </p:spPr>
      </p:pic>
      <p:pic>
        <p:nvPicPr>
          <p:cNvPr id="14" name="Vandmærke">
            <a:extLst>
              <a:ext uri="{FF2B5EF4-FFF2-40B4-BE49-F238E27FC236}">
                <a16:creationId xmlns:a16="http://schemas.microsoft.com/office/drawing/2014/main" id="{CB093E3F-0D2A-438D-B91D-F9EBA235DEBE}"/>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r="25029" b="25000"/>
          <a:stretch/>
        </p:blipFill>
        <p:spPr>
          <a:xfrm>
            <a:off x="9104731" y="3765884"/>
            <a:ext cx="3087269" cy="3092115"/>
          </a:xfrm>
          <a:custGeom>
            <a:avLst/>
            <a:gdLst>
              <a:gd name="connsiteX0" fmla="*/ 0 w 4313230"/>
              <a:gd name="connsiteY0" fmla="*/ 0 h 4320000"/>
              <a:gd name="connsiteX1" fmla="*/ 4313230 w 4313230"/>
              <a:gd name="connsiteY1" fmla="*/ 0 h 4320000"/>
              <a:gd name="connsiteX2" fmla="*/ 4313230 w 4313230"/>
              <a:gd name="connsiteY2" fmla="*/ 4320000 h 4320000"/>
              <a:gd name="connsiteX3" fmla="*/ 0 w 4313230"/>
              <a:gd name="connsiteY3" fmla="*/ 4320000 h 4320000"/>
            </a:gdLst>
            <a:ahLst/>
            <a:cxnLst>
              <a:cxn ang="0">
                <a:pos x="connsiteX0" y="connsiteY0"/>
              </a:cxn>
              <a:cxn ang="0">
                <a:pos x="connsiteX1" y="connsiteY1"/>
              </a:cxn>
              <a:cxn ang="0">
                <a:pos x="connsiteX2" y="connsiteY2"/>
              </a:cxn>
              <a:cxn ang="0">
                <a:pos x="connsiteX3" y="connsiteY3"/>
              </a:cxn>
            </a:cxnLst>
            <a:rect l="l" t="t" r="r" b="b"/>
            <a:pathLst>
              <a:path w="4313230" h="4320000">
                <a:moveTo>
                  <a:pt x="0" y="0"/>
                </a:moveTo>
                <a:lnTo>
                  <a:pt x="4313230" y="0"/>
                </a:lnTo>
                <a:lnTo>
                  <a:pt x="4313230" y="4320000"/>
                </a:lnTo>
                <a:lnTo>
                  <a:pt x="0" y="4320000"/>
                </a:lnTo>
                <a:close/>
              </a:path>
            </a:pathLst>
          </a:custGeom>
        </p:spPr>
      </p:pic>
      <p:sp>
        <p:nvSpPr>
          <p:cNvPr id="2" name="Title 1"/>
          <p:cNvSpPr>
            <a:spLocks noGrp="1"/>
          </p:cNvSpPr>
          <p:nvPr>
            <p:ph type="title" hasCustomPrompt="1"/>
          </p:nvPr>
        </p:nvSpPr>
        <p:spPr bwMode="white">
          <a:xfrm>
            <a:off x="540000" y="540000"/>
            <a:ext cx="11113200" cy="1258638"/>
          </a:xfrm>
        </p:spPr>
        <p:txBody>
          <a:bodyPr/>
          <a:lstStyle>
            <a:lvl1pPr>
              <a:defRPr sz="5400">
                <a:solidFill>
                  <a:schemeClr val="bg1"/>
                </a:solidFill>
              </a:defRPr>
            </a:lvl1pPr>
          </a:lstStyle>
          <a:p>
            <a:r>
              <a:rPr lang="da-DK" noProof="0" dirty="0"/>
              <a:t>Klik for at tilføje agenda titel</a:t>
            </a:r>
          </a:p>
        </p:txBody>
      </p:sp>
      <p:sp>
        <p:nvSpPr>
          <p:cNvPr id="7" name="Text Placeholder 2"/>
          <p:cNvSpPr>
            <a:spLocks noGrp="1"/>
          </p:cNvSpPr>
          <p:nvPr>
            <p:ph type="body" sz="quarter" idx="13" hasCustomPrompt="1"/>
          </p:nvPr>
        </p:nvSpPr>
        <p:spPr bwMode="white">
          <a:xfrm>
            <a:off x="1497600" y="1778758"/>
            <a:ext cx="6688800" cy="3818767"/>
          </a:xfrm>
        </p:spPr>
        <p:txBody>
          <a:bodyPr tIns="0">
            <a:noAutofit/>
          </a:bodyPr>
          <a:lstStyle>
            <a:lvl1pPr marL="0" indent="0">
              <a:lnSpc>
                <a:spcPts val="3000"/>
              </a:lnSpc>
              <a:spcAft>
                <a:spcPts val="0"/>
              </a:spcAft>
              <a:buFont typeface="Roboto Light" panose="02000000000000000000" pitchFamily="2" charset="0"/>
              <a:buChar char="​"/>
              <a:defRPr sz="2400" b="0">
                <a:solidFill>
                  <a:schemeClr val="bg1"/>
                </a:solidFill>
              </a:defRPr>
            </a:lvl1pPr>
            <a:lvl2pPr marL="0" indent="0">
              <a:lnSpc>
                <a:spcPts val="3000"/>
              </a:lnSpc>
              <a:spcBef>
                <a:spcPts val="0"/>
              </a:spcBef>
              <a:spcAft>
                <a:spcPts val="0"/>
              </a:spcAft>
              <a:buFont typeface="Roboto Light" panose="02000000000000000000" pitchFamily="2" charset="0"/>
              <a:buChar char="​"/>
              <a:defRPr sz="2400" b="0">
                <a:solidFill>
                  <a:schemeClr val="tx2"/>
                </a:solidFill>
              </a:defRPr>
            </a:lvl2pPr>
            <a:lvl3pPr marL="0" indent="0">
              <a:lnSpc>
                <a:spcPts val="3000"/>
              </a:lnSpc>
              <a:spcBef>
                <a:spcPts val="0"/>
              </a:spcBef>
              <a:spcAft>
                <a:spcPts val="0"/>
              </a:spcAft>
              <a:buFont typeface="Roboto Light" panose="02000000000000000000" pitchFamily="2" charset="0"/>
              <a:buChar char="​"/>
              <a:defRPr sz="2400" b="0">
                <a:solidFill>
                  <a:schemeClr val="bg1"/>
                </a:solidFill>
              </a:defRPr>
            </a:lvl3pPr>
            <a:lvl4pPr marL="0" indent="0">
              <a:lnSpc>
                <a:spcPts val="3000"/>
              </a:lnSpc>
              <a:spcBef>
                <a:spcPts val="0"/>
              </a:spcBef>
              <a:spcAft>
                <a:spcPts val="0"/>
              </a:spcAft>
              <a:buFont typeface="Roboto Light" panose="02000000000000000000" pitchFamily="2" charset="0"/>
              <a:buChar char="​"/>
              <a:defRPr sz="2400" b="0">
                <a:solidFill>
                  <a:schemeClr val="tx2"/>
                </a:solidFill>
              </a:defRPr>
            </a:lvl4pPr>
            <a:lvl5pPr marL="0" indent="0">
              <a:lnSpc>
                <a:spcPts val="3000"/>
              </a:lnSpc>
              <a:spcBef>
                <a:spcPts val="0"/>
              </a:spcBef>
              <a:spcAft>
                <a:spcPts val="0"/>
              </a:spcAft>
              <a:buFont typeface="Roboto Light" panose="02000000000000000000" pitchFamily="2" charset="0"/>
              <a:buChar char="​"/>
              <a:defRPr sz="2400" b="0">
                <a:solidFill>
                  <a:schemeClr val="bg1"/>
                </a:solidFill>
              </a:defRPr>
            </a:lvl5pPr>
            <a:lvl6pPr marL="0" indent="0">
              <a:lnSpc>
                <a:spcPts val="3000"/>
              </a:lnSpc>
              <a:spcBef>
                <a:spcPts val="0"/>
              </a:spcBef>
              <a:spcAft>
                <a:spcPts val="0"/>
              </a:spcAft>
              <a:buFont typeface="Roboto Light" panose="02000000000000000000" pitchFamily="2" charset="0"/>
              <a:buChar char="​"/>
              <a:defRPr sz="2400" b="0">
                <a:solidFill>
                  <a:schemeClr val="tx2"/>
                </a:solidFill>
              </a:defRPr>
            </a:lvl6pPr>
            <a:lvl7pPr marL="0" indent="0">
              <a:lnSpc>
                <a:spcPts val="3000"/>
              </a:lnSpc>
              <a:spcBef>
                <a:spcPts val="0"/>
              </a:spcBef>
              <a:spcAft>
                <a:spcPts val="0"/>
              </a:spcAft>
              <a:buFont typeface="Roboto Light" panose="02000000000000000000" pitchFamily="2" charset="0"/>
              <a:buChar char="​"/>
              <a:defRPr sz="2400" b="0">
                <a:solidFill>
                  <a:schemeClr val="bg1"/>
                </a:solidFill>
              </a:defRPr>
            </a:lvl7pPr>
            <a:lvl8pPr marL="0" indent="0">
              <a:lnSpc>
                <a:spcPts val="3000"/>
              </a:lnSpc>
              <a:spcBef>
                <a:spcPts val="0"/>
              </a:spcBef>
              <a:spcAft>
                <a:spcPts val="0"/>
              </a:spcAft>
              <a:buFont typeface="Roboto Light" panose="02000000000000000000" pitchFamily="2" charset="0"/>
              <a:buChar char="​"/>
              <a:defRPr sz="2400" b="0">
                <a:solidFill>
                  <a:schemeClr val="tx2"/>
                </a:solidFill>
              </a:defRPr>
            </a:lvl8pPr>
            <a:lvl9pPr marL="0" indent="0">
              <a:lnSpc>
                <a:spcPts val="3000"/>
              </a:lnSpc>
              <a:spcBef>
                <a:spcPts val="0"/>
              </a:spcBef>
              <a:spcAft>
                <a:spcPts val="0"/>
              </a:spcAft>
              <a:buFont typeface="Roboto Light" panose="02000000000000000000" pitchFamily="2" charset="0"/>
              <a:buChar char="​"/>
              <a:defRPr sz="2400" b="0" cap="none" baseline="0">
                <a:solidFill>
                  <a:schemeClr val="bg1"/>
                </a:solidFill>
              </a:defRPr>
            </a:lvl9pPr>
          </a:lstStyle>
          <a:p>
            <a:pPr lvl="0"/>
            <a:r>
              <a:rPr lang="da-DK" noProof="0" dirty="0"/>
              <a:t>Klik for at tilføje agendapunkt </a:t>
            </a:r>
            <a:br>
              <a:rPr lang="da-DK" noProof="0" dirty="0"/>
            </a:br>
            <a:r>
              <a:rPr lang="da-DK" noProof="0" dirty="0"/>
              <a:t>Enter &amp; TAB for fremhævet tekst niveau</a:t>
            </a:r>
            <a:br>
              <a:rPr lang="da-DK" noProof="0" dirty="0"/>
            </a:br>
            <a:r>
              <a:rPr lang="da-DK" noProof="0" dirty="0"/>
              <a:t>SHIFT+TAB for at gå tilbage i niveauer</a:t>
            </a:r>
          </a:p>
          <a:p>
            <a:pPr lvl="1"/>
            <a:r>
              <a:rPr lang="da-DK" noProof="0" dirty="0"/>
              <a:t>Anden Niveau</a:t>
            </a:r>
          </a:p>
          <a:p>
            <a:pPr lvl="2"/>
            <a:r>
              <a:rPr lang="da-DK" noProof="0" dirty="0"/>
              <a:t>Tredje Niveau</a:t>
            </a:r>
          </a:p>
          <a:p>
            <a:pPr lvl="3"/>
            <a:r>
              <a:rPr lang="da-DK" noProof="0" dirty="0"/>
              <a:t>Fjerde Niveau</a:t>
            </a:r>
          </a:p>
          <a:p>
            <a:pPr lvl="4"/>
            <a:r>
              <a:rPr lang="da-DK" noProof="0" dirty="0"/>
              <a:t>Femte Niveau</a:t>
            </a:r>
          </a:p>
          <a:p>
            <a:pPr lvl="5"/>
            <a:r>
              <a:rPr lang="da-DK" noProof="0" dirty="0"/>
              <a:t>6 Niveau</a:t>
            </a:r>
          </a:p>
          <a:p>
            <a:pPr lvl="6"/>
            <a:r>
              <a:rPr lang="da-DK" noProof="0" dirty="0"/>
              <a:t>7 Niveau</a:t>
            </a:r>
          </a:p>
          <a:p>
            <a:pPr lvl="7"/>
            <a:r>
              <a:rPr lang="da-DK" noProof="0" dirty="0"/>
              <a:t>8 Niveau</a:t>
            </a:r>
          </a:p>
          <a:p>
            <a:pPr lvl="8"/>
            <a:r>
              <a:rPr lang="da-DK" noProof="0" dirty="0"/>
              <a:t>9 Niveau</a:t>
            </a:r>
          </a:p>
        </p:txBody>
      </p:sp>
      <p:sp>
        <p:nvSpPr>
          <p:cNvPr id="15" name="Text Placeholder 2">
            <a:extLst>
              <a:ext uri="{FF2B5EF4-FFF2-40B4-BE49-F238E27FC236}">
                <a16:creationId xmlns:a16="http://schemas.microsoft.com/office/drawing/2014/main" id="{F0CC51DF-B5E1-424F-9784-E0C48EA4D9EE}"/>
              </a:ext>
            </a:extLst>
          </p:cNvPr>
          <p:cNvSpPr>
            <a:spLocks noGrp="1"/>
          </p:cNvSpPr>
          <p:nvPr>
            <p:ph type="body" sz="quarter" idx="18" hasCustomPrompt="1"/>
          </p:nvPr>
        </p:nvSpPr>
        <p:spPr bwMode="white">
          <a:xfrm>
            <a:off x="540000" y="1778758"/>
            <a:ext cx="957600" cy="3818767"/>
          </a:xfrm>
        </p:spPr>
        <p:txBody>
          <a:bodyPr tIns="0">
            <a:noAutofit/>
          </a:bodyPr>
          <a:lstStyle>
            <a:lvl1pPr marL="0" indent="0">
              <a:lnSpc>
                <a:spcPts val="3000"/>
              </a:lnSpc>
              <a:spcAft>
                <a:spcPts val="0"/>
              </a:spcAft>
              <a:buFont typeface="Roboto Light" panose="02000000000000000000" pitchFamily="2" charset="0"/>
              <a:buChar char="​"/>
              <a:defRPr sz="2400" b="0">
                <a:solidFill>
                  <a:schemeClr val="bg1"/>
                </a:solidFill>
              </a:defRPr>
            </a:lvl1pPr>
            <a:lvl2pPr marL="0" indent="0">
              <a:lnSpc>
                <a:spcPts val="3000"/>
              </a:lnSpc>
              <a:spcBef>
                <a:spcPts val="0"/>
              </a:spcBef>
              <a:spcAft>
                <a:spcPts val="0"/>
              </a:spcAft>
              <a:buFont typeface="Roboto Light" panose="02000000000000000000" pitchFamily="2" charset="0"/>
              <a:buChar char="​"/>
              <a:defRPr sz="2400" b="0">
                <a:solidFill>
                  <a:schemeClr val="tx2"/>
                </a:solidFill>
              </a:defRPr>
            </a:lvl2pPr>
            <a:lvl3pPr marL="0" indent="0">
              <a:lnSpc>
                <a:spcPts val="3000"/>
              </a:lnSpc>
              <a:spcBef>
                <a:spcPts val="0"/>
              </a:spcBef>
              <a:spcAft>
                <a:spcPts val="0"/>
              </a:spcAft>
              <a:buFont typeface="Roboto Light" panose="02000000000000000000" pitchFamily="2" charset="0"/>
              <a:buChar char="​"/>
              <a:defRPr sz="2400" b="0">
                <a:solidFill>
                  <a:schemeClr val="bg1"/>
                </a:solidFill>
              </a:defRPr>
            </a:lvl3pPr>
            <a:lvl4pPr marL="0" indent="0">
              <a:lnSpc>
                <a:spcPts val="3000"/>
              </a:lnSpc>
              <a:spcBef>
                <a:spcPts val="0"/>
              </a:spcBef>
              <a:spcAft>
                <a:spcPts val="0"/>
              </a:spcAft>
              <a:buFont typeface="Roboto Light" panose="02000000000000000000" pitchFamily="2" charset="0"/>
              <a:buChar char="​"/>
              <a:defRPr sz="2400" b="0">
                <a:solidFill>
                  <a:schemeClr val="tx2"/>
                </a:solidFill>
              </a:defRPr>
            </a:lvl4pPr>
            <a:lvl5pPr marL="0" indent="0">
              <a:lnSpc>
                <a:spcPts val="3000"/>
              </a:lnSpc>
              <a:spcBef>
                <a:spcPts val="0"/>
              </a:spcBef>
              <a:spcAft>
                <a:spcPts val="0"/>
              </a:spcAft>
              <a:buFont typeface="Roboto Light" panose="02000000000000000000" pitchFamily="2" charset="0"/>
              <a:buChar char="​"/>
              <a:defRPr sz="2400" b="0">
                <a:solidFill>
                  <a:schemeClr val="bg1"/>
                </a:solidFill>
              </a:defRPr>
            </a:lvl5pPr>
            <a:lvl6pPr marL="0" indent="0">
              <a:lnSpc>
                <a:spcPts val="3000"/>
              </a:lnSpc>
              <a:spcBef>
                <a:spcPts val="0"/>
              </a:spcBef>
              <a:spcAft>
                <a:spcPts val="0"/>
              </a:spcAft>
              <a:buFont typeface="Roboto Light" panose="02000000000000000000" pitchFamily="2" charset="0"/>
              <a:buChar char="​"/>
              <a:defRPr sz="2400" b="0">
                <a:solidFill>
                  <a:schemeClr val="tx2"/>
                </a:solidFill>
              </a:defRPr>
            </a:lvl6pPr>
            <a:lvl7pPr marL="0" indent="0">
              <a:lnSpc>
                <a:spcPts val="3000"/>
              </a:lnSpc>
              <a:spcBef>
                <a:spcPts val="0"/>
              </a:spcBef>
              <a:spcAft>
                <a:spcPts val="0"/>
              </a:spcAft>
              <a:buFont typeface="Roboto Light" panose="02000000000000000000" pitchFamily="2" charset="0"/>
              <a:buChar char="​"/>
              <a:defRPr sz="2400" b="0">
                <a:solidFill>
                  <a:schemeClr val="bg1"/>
                </a:solidFill>
              </a:defRPr>
            </a:lvl7pPr>
            <a:lvl8pPr marL="0" indent="0">
              <a:lnSpc>
                <a:spcPts val="3000"/>
              </a:lnSpc>
              <a:spcBef>
                <a:spcPts val="0"/>
              </a:spcBef>
              <a:spcAft>
                <a:spcPts val="0"/>
              </a:spcAft>
              <a:buFont typeface="Roboto Light" panose="02000000000000000000" pitchFamily="2" charset="0"/>
              <a:buChar char="​"/>
              <a:defRPr sz="2400" b="0">
                <a:solidFill>
                  <a:schemeClr val="tx2"/>
                </a:solidFill>
              </a:defRPr>
            </a:lvl8pPr>
            <a:lvl9pPr marL="0" indent="0">
              <a:lnSpc>
                <a:spcPts val="3000"/>
              </a:lnSpc>
              <a:spcBef>
                <a:spcPts val="0"/>
              </a:spcBef>
              <a:spcAft>
                <a:spcPts val="0"/>
              </a:spcAft>
              <a:buFont typeface="Roboto Light" panose="02000000000000000000" pitchFamily="2" charset="0"/>
              <a:buChar char="​"/>
              <a:defRPr sz="2400" b="0" cap="none" baseline="0">
                <a:solidFill>
                  <a:schemeClr val="bg1"/>
                </a:solidFill>
              </a:defRPr>
            </a:lvl9pPr>
          </a:lstStyle>
          <a:p>
            <a:pPr lvl="0"/>
            <a:r>
              <a:rPr lang="da-DK" noProof="0" dirty="0"/>
              <a:t>09.00</a:t>
            </a:r>
          </a:p>
          <a:p>
            <a:pPr lvl="1"/>
            <a:r>
              <a:rPr lang="da-DK" noProof="0" dirty="0"/>
              <a:t>Anden Niveau</a:t>
            </a:r>
          </a:p>
          <a:p>
            <a:pPr lvl="2"/>
            <a:r>
              <a:rPr lang="da-DK" noProof="0" dirty="0"/>
              <a:t>Tredje Niveau</a:t>
            </a:r>
          </a:p>
          <a:p>
            <a:pPr lvl="3"/>
            <a:r>
              <a:rPr lang="da-DK" noProof="0" dirty="0"/>
              <a:t>Fjerde Niveau</a:t>
            </a:r>
          </a:p>
          <a:p>
            <a:pPr lvl="4"/>
            <a:r>
              <a:rPr lang="da-DK" noProof="0" dirty="0"/>
              <a:t>Femte Niveau</a:t>
            </a:r>
          </a:p>
          <a:p>
            <a:pPr lvl="5"/>
            <a:r>
              <a:rPr lang="da-DK" noProof="0" dirty="0"/>
              <a:t>6 Niveau</a:t>
            </a:r>
          </a:p>
          <a:p>
            <a:pPr lvl="6"/>
            <a:r>
              <a:rPr lang="da-DK" noProof="0" dirty="0"/>
              <a:t>7 Niveau</a:t>
            </a:r>
          </a:p>
          <a:p>
            <a:pPr lvl="7"/>
            <a:r>
              <a:rPr lang="da-DK" noProof="0" dirty="0"/>
              <a:t>8 Niveau</a:t>
            </a:r>
          </a:p>
          <a:p>
            <a:pPr lvl="8"/>
            <a:r>
              <a:rPr lang="da-DK" noProof="0" dirty="0"/>
              <a:t>9 Niveau</a:t>
            </a:r>
          </a:p>
        </p:txBody>
      </p:sp>
    </p:spTree>
    <p:extLst>
      <p:ext uri="{BB962C8B-B14F-4D97-AF65-F5344CB8AC3E}">
        <p14:creationId xmlns:p14="http://schemas.microsoft.com/office/powerpoint/2010/main" val="31024634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Breaker A">
    <p:bg>
      <p:bgRef idx="1001">
        <a:schemeClr val="bg1"/>
      </p:bgRef>
    </p:bg>
    <p:spTree>
      <p:nvGrpSpPr>
        <p:cNvPr id="1" name=""/>
        <p:cNvGrpSpPr/>
        <p:nvPr/>
      </p:nvGrpSpPr>
      <p:grpSpPr>
        <a:xfrm>
          <a:off x="0" y="0"/>
          <a:ext cx="0" cy="0"/>
          <a:chOff x="0" y="0"/>
          <a:chExt cx="0" cy="0"/>
        </a:xfrm>
      </p:grpSpPr>
      <p:sp>
        <p:nvSpPr>
          <p:cNvPr id="8" name="Date Placeholder 6" hidden="1">
            <a:extLst>
              <a:ext uri="{FF2B5EF4-FFF2-40B4-BE49-F238E27FC236}">
                <a16:creationId xmlns:a16="http://schemas.microsoft.com/office/drawing/2014/main" id="{EC4984FD-C954-4704-8EAD-D63D90C9952D}"/>
              </a:ext>
            </a:extLst>
          </p:cNvPr>
          <p:cNvSpPr>
            <a:spLocks noGrp="1"/>
          </p:cNvSpPr>
          <p:nvPr>
            <p:ph type="dt" sz="half" idx="15"/>
          </p:nvPr>
        </p:nvSpPr>
        <p:spPr>
          <a:xfrm>
            <a:off x="0" y="6858000"/>
            <a:ext cx="0" cy="0"/>
          </a:xfrm>
        </p:spPr>
        <p:txBody>
          <a:bodyPr/>
          <a:lstStyle>
            <a:lvl1pPr>
              <a:defRPr sz="100">
                <a:noFill/>
              </a:defRPr>
            </a:lvl1pPr>
          </a:lstStyle>
          <a:p>
            <a:fld id="{2BACAE88-AB74-4B63-B8B7-9BD5A7B128CA}" type="datetime1">
              <a:rPr lang="da-DK" smtClean="0"/>
              <a:t>11-09-2024</a:t>
            </a:fld>
            <a:endParaRPr lang="da-DK" dirty="0"/>
          </a:p>
        </p:txBody>
      </p:sp>
      <p:sp>
        <p:nvSpPr>
          <p:cNvPr id="9" name="Footer Placeholder 8" hidden="1">
            <a:extLst>
              <a:ext uri="{FF2B5EF4-FFF2-40B4-BE49-F238E27FC236}">
                <a16:creationId xmlns:a16="http://schemas.microsoft.com/office/drawing/2014/main" id="{E9C8E5B9-7CE0-43DA-AD39-74ECF3AC709B}"/>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10" name="Slide Number Placeholder 10" hidden="1">
            <a:extLst>
              <a:ext uri="{FF2B5EF4-FFF2-40B4-BE49-F238E27FC236}">
                <a16:creationId xmlns:a16="http://schemas.microsoft.com/office/drawing/2014/main" id="{DA38F4F7-EE53-4B48-8A78-570C0E71009D}"/>
              </a:ext>
            </a:extLst>
          </p:cNvPr>
          <p:cNvSpPr>
            <a:spLocks noGrp="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2" name="Baggrund hvid">
            <a:extLst>
              <a:ext uri="{FF2B5EF4-FFF2-40B4-BE49-F238E27FC236}">
                <a16:creationId xmlns:a16="http://schemas.microsoft.com/office/drawing/2014/main" id="{E764366A-3CA0-4CFA-8769-F5FFBCD85175}"/>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13" name="Baggrund">
            <a:extLst>
              <a:ext uri="{FF2B5EF4-FFF2-40B4-BE49-F238E27FC236}">
                <a16:creationId xmlns:a16="http://schemas.microsoft.com/office/drawing/2014/main" id="{56332A28-86C8-45AB-868E-83346022D738}"/>
              </a:ext>
            </a:extLst>
          </p:cNvPr>
          <p:cNvSpPr/>
          <p:nvPr userDrawn="1"/>
        </p:nvSpPr>
        <p:spPr>
          <a:xfrm>
            <a:off x="0" y="0"/>
            <a:ext cx="12193200" cy="6858000"/>
          </a:xfrm>
          <a:prstGeom prst="rect">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pic>
        <p:nvPicPr>
          <p:cNvPr id="14" name="Vandmærke">
            <a:extLst>
              <a:ext uri="{FF2B5EF4-FFF2-40B4-BE49-F238E27FC236}">
                <a16:creationId xmlns:a16="http://schemas.microsoft.com/office/drawing/2014/main" id="{E901D5DA-1358-4D22-A5C5-1BEE08CE63B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25029" b="25000"/>
          <a:stretch/>
        </p:blipFill>
        <p:spPr>
          <a:xfrm>
            <a:off x="5722155" y="378000"/>
            <a:ext cx="6469845" cy="6480000"/>
          </a:xfrm>
          <a:custGeom>
            <a:avLst/>
            <a:gdLst>
              <a:gd name="connsiteX0" fmla="*/ 0 w 4313230"/>
              <a:gd name="connsiteY0" fmla="*/ 0 h 4320000"/>
              <a:gd name="connsiteX1" fmla="*/ 4313230 w 4313230"/>
              <a:gd name="connsiteY1" fmla="*/ 0 h 4320000"/>
              <a:gd name="connsiteX2" fmla="*/ 4313230 w 4313230"/>
              <a:gd name="connsiteY2" fmla="*/ 4320000 h 4320000"/>
              <a:gd name="connsiteX3" fmla="*/ 0 w 4313230"/>
              <a:gd name="connsiteY3" fmla="*/ 4320000 h 4320000"/>
            </a:gdLst>
            <a:ahLst/>
            <a:cxnLst>
              <a:cxn ang="0">
                <a:pos x="connsiteX0" y="connsiteY0"/>
              </a:cxn>
              <a:cxn ang="0">
                <a:pos x="connsiteX1" y="connsiteY1"/>
              </a:cxn>
              <a:cxn ang="0">
                <a:pos x="connsiteX2" y="connsiteY2"/>
              </a:cxn>
              <a:cxn ang="0">
                <a:pos x="connsiteX3" y="connsiteY3"/>
              </a:cxn>
            </a:cxnLst>
            <a:rect l="l" t="t" r="r" b="b"/>
            <a:pathLst>
              <a:path w="4313230" h="4320000">
                <a:moveTo>
                  <a:pt x="0" y="0"/>
                </a:moveTo>
                <a:lnTo>
                  <a:pt x="4313230" y="0"/>
                </a:lnTo>
                <a:lnTo>
                  <a:pt x="4313230" y="4320000"/>
                </a:lnTo>
                <a:lnTo>
                  <a:pt x="0" y="4320000"/>
                </a:lnTo>
                <a:close/>
              </a:path>
            </a:pathLst>
          </a:custGeom>
        </p:spPr>
      </p:pic>
      <p:pic>
        <p:nvPicPr>
          <p:cNvPr id="15" name="Logo">
            <a:extLst>
              <a:ext uri="{FF2B5EF4-FFF2-40B4-BE49-F238E27FC236}">
                <a16:creationId xmlns:a16="http://schemas.microsoft.com/office/drawing/2014/main" id="{4177D591-C03C-461F-8099-6B7EFB1AB907}"/>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40000" y="5968800"/>
            <a:ext cx="1464116" cy="360000"/>
          </a:xfrm>
          <a:prstGeom prst="rect">
            <a:avLst/>
          </a:prstGeom>
        </p:spPr>
      </p:pic>
      <p:sp>
        <p:nvSpPr>
          <p:cNvPr id="2" name="Title 1"/>
          <p:cNvSpPr>
            <a:spLocks noGrp="1"/>
          </p:cNvSpPr>
          <p:nvPr>
            <p:ph type="ctrTitle" hasCustomPrompt="1"/>
          </p:nvPr>
        </p:nvSpPr>
        <p:spPr bwMode="white">
          <a:xfrm>
            <a:off x="539749" y="1807200"/>
            <a:ext cx="6688800" cy="3790325"/>
          </a:xfrm>
        </p:spPr>
        <p:txBody>
          <a:bodyPr anchor="t" anchorCtr="0"/>
          <a:lstStyle>
            <a:lvl1pPr algn="l">
              <a:defRPr sz="5400">
                <a:solidFill>
                  <a:schemeClr val="bg1"/>
                </a:solidFill>
              </a:defRPr>
            </a:lvl1pPr>
          </a:lstStyle>
          <a:p>
            <a:r>
              <a:rPr lang="da-DK" dirty="0"/>
              <a:t>Klik for at tilføje titel</a:t>
            </a:r>
          </a:p>
        </p:txBody>
      </p:sp>
      <p:sp>
        <p:nvSpPr>
          <p:cNvPr id="3" name="Subtitle 2"/>
          <p:cNvSpPr>
            <a:spLocks noGrp="1"/>
          </p:cNvSpPr>
          <p:nvPr>
            <p:ph type="subTitle" idx="1" hasCustomPrompt="1"/>
          </p:nvPr>
        </p:nvSpPr>
        <p:spPr bwMode="white">
          <a:xfrm>
            <a:off x="539748" y="539749"/>
            <a:ext cx="6688800" cy="468000"/>
          </a:xfrm>
        </p:spPr>
        <p:txBody>
          <a:bodyPr>
            <a:noAutofit/>
          </a:bodyPr>
          <a:lstStyle>
            <a:lvl1pPr marL="0" indent="0" algn="l">
              <a:spcBef>
                <a:spcPts val="0"/>
              </a:spcBef>
              <a:spcAft>
                <a:spcPts val="0"/>
              </a:spcAft>
              <a:buFont typeface="Roboto Light" panose="02000000000000000000" pitchFamily="2" charset="0"/>
              <a:buChar char="​"/>
              <a:defRPr sz="2400" b="0" cap="all" baseline="0">
                <a:solidFill>
                  <a:schemeClr val="bg1"/>
                </a:solidFill>
              </a:defRPr>
            </a:lvl1pPr>
            <a:lvl2pPr marL="0" indent="0" algn="l">
              <a:buFont typeface="Roboto Light" panose="02000000000000000000" pitchFamily="2" charset="0"/>
              <a:buNone/>
              <a:defRPr sz="2400" b="0">
                <a:solidFill>
                  <a:schemeClr val="bg1"/>
                </a:solidFill>
              </a:defRPr>
            </a:lvl2pPr>
            <a:lvl3pPr marL="0" indent="0" algn="l">
              <a:buFont typeface="Roboto Light" panose="02000000000000000000" pitchFamily="2" charset="0"/>
              <a:buChar char="​"/>
              <a:defRPr sz="2400" b="0">
                <a:solidFill>
                  <a:schemeClr val="bg1"/>
                </a:solidFill>
              </a:defRPr>
            </a:lvl3pPr>
            <a:lvl4pPr marL="0" indent="0" algn="l">
              <a:buFont typeface="Roboto Light" panose="02000000000000000000" pitchFamily="2" charset="0"/>
              <a:buChar char="​"/>
              <a:defRPr sz="2400" b="0">
                <a:solidFill>
                  <a:schemeClr val="bg1"/>
                </a:solidFill>
              </a:defRPr>
            </a:lvl4pPr>
            <a:lvl5pPr marL="0" indent="0" algn="l">
              <a:buFont typeface="Roboto Light" panose="02000000000000000000" pitchFamily="2" charset="0"/>
              <a:buChar char="​"/>
              <a:defRPr sz="2400" b="0">
                <a:solidFill>
                  <a:schemeClr val="bg1"/>
                </a:solidFill>
              </a:defRPr>
            </a:lvl5pPr>
            <a:lvl6pPr marL="0" indent="0" algn="l">
              <a:buFont typeface="Roboto Light" panose="02000000000000000000" pitchFamily="2" charset="0"/>
              <a:buChar char="​"/>
              <a:defRPr sz="2400" b="0">
                <a:solidFill>
                  <a:schemeClr val="bg1"/>
                </a:solidFill>
              </a:defRPr>
            </a:lvl6pPr>
            <a:lvl7pPr marL="0" indent="0" algn="l">
              <a:buFont typeface="Roboto Light" panose="02000000000000000000" pitchFamily="2" charset="0"/>
              <a:buChar char="​"/>
              <a:defRPr sz="2400" b="0">
                <a:solidFill>
                  <a:schemeClr val="bg1"/>
                </a:solidFill>
              </a:defRPr>
            </a:lvl7pPr>
            <a:lvl8pPr marL="0" indent="0" algn="l">
              <a:buFont typeface="Roboto Light" panose="02000000000000000000" pitchFamily="2" charset="0"/>
              <a:buChar char="​"/>
              <a:defRPr sz="2400" b="0">
                <a:solidFill>
                  <a:schemeClr val="bg1"/>
                </a:solidFill>
              </a:defRPr>
            </a:lvl8pPr>
            <a:lvl9pPr marL="0" indent="0" algn="l">
              <a:buFont typeface="Roboto Light" panose="02000000000000000000" pitchFamily="2" charset="0"/>
              <a:buChar char="​"/>
              <a:tabLst/>
              <a:defRPr sz="2400" b="0">
                <a:solidFill>
                  <a:schemeClr val="bg1"/>
                </a:solidFill>
              </a:defRPr>
            </a:lvl9pPr>
          </a:lstStyle>
          <a:p>
            <a:r>
              <a:rPr lang="da-DK" dirty="0"/>
              <a:t>Klik for at tilføje tidspunkt 12.00 - 13.00</a:t>
            </a:r>
          </a:p>
        </p:txBody>
      </p:sp>
    </p:spTree>
    <p:extLst>
      <p:ext uri="{BB962C8B-B14F-4D97-AF65-F5344CB8AC3E}">
        <p14:creationId xmlns:p14="http://schemas.microsoft.com/office/powerpoint/2010/main" val="1971382265"/>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Breaker B">
    <p:bg>
      <p:bgRef idx="1001">
        <a:schemeClr val="bg1"/>
      </p:bgRef>
    </p:bg>
    <p:spTree>
      <p:nvGrpSpPr>
        <p:cNvPr id="1" name=""/>
        <p:cNvGrpSpPr/>
        <p:nvPr/>
      </p:nvGrpSpPr>
      <p:grpSpPr>
        <a:xfrm>
          <a:off x="0" y="0"/>
          <a:ext cx="0" cy="0"/>
          <a:chOff x="0" y="0"/>
          <a:chExt cx="0" cy="0"/>
        </a:xfrm>
      </p:grpSpPr>
      <p:sp>
        <p:nvSpPr>
          <p:cNvPr id="8" name="Date Placeholder 6" hidden="1">
            <a:extLst>
              <a:ext uri="{FF2B5EF4-FFF2-40B4-BE49-F238E27FC236}">
                <a16:creationId xmlns:a16="http://schemas.microsoft.com/office/drawing/2014/main" id="{EC4984FD-C954-4704-8EAD-D63D90C9952D}"/>
              </a:ext>
            </a:extLst>
          </p:cNvPr>
          <p:cNvSpPr>
            <a:spLocks noGrp="1"/>
          </p:cNvSpPr>
          <p:nvPr>
            <p:ph type="dt" sz="half" idx="15"/>
          </p:nvPr>
        </p:nvSpPr>
        <p:spPr>
          <a:xfrm>
            <a:off x="0" y="6858000"/>
            <a:ext cx="0" cy="0"/>
          </a:xfrm>
        </p:spPr>
        <p:txBody>
          <a:bodyPr/>
          <a:lstStyle>
            <a:lvl1pPr>
              <a:defRPr sz="100">
                <a:noFill/>
              </a:defRPr>
            </a:lvl1pPr>
          </a:lstStyle>
          <a:p>
            <a:fld id="{2BACAE88-AB74-4B63-B8B7-9BD5A7B128CA}" type="datetime1">
              <a:rPr lang="da-DK" smtClean="0"/>
              <a:t>11-09-2024</a:t>
            </a:fld>
            <a:endParaRPr lang="da-DK" dirty="0"/>
          </a:p>
        </p:txBody>
      </p:sp>
      <p:sp>
        <p:nvSpPr>
          <p:cNvPr id="9" name="Footer Placeholder 8" hidden="1">
            <a:extLst>
              <a:ext uri="{FF2B5EF4-FFF2-40B4-BE49-F238E27FC236}">
                <a16:creationId xmlns:a16="http://schemas.microsoft.com/office/drawing/2014/main" id="{E9C8E5B9-7CE0-43DA-AD39-74ECF3AC709B}"/>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10" name="Slide Number Placeholder 10" hidden="1">
            <a:extLst>
              <a:ext uri="{FF2B5EF4-FFF2-40B4-BE49-F238E27FC236}">
                <a16:creationId xmlns:a16="http://schemas.microsoft.com/office/drawing/2014/main" id="{DA38F4F7-EE53-4B48-8A78-570C0E71009D}"/>
              </a:ext>
            </a:extLst>
          </p:cNvPr>
          <p:cNvSpPr>
            <a:spLocks noGrp="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2" name="Baggrund hvid">
            <a:extLst>
              <a:ext uri="{FF2B5EF4-FFF2-40B4-BE49-F238E27FC236}">
                <a16:creationId xmlns:a16="http://schemas.microsoft.com/office/drawing/2014/main" id="{E764366A-3CA0-4CFA-8769-F5FFBCD85175}"/>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13" name="Baggrund">
            <a:extLst>
              <a:ext uri="{FF2B5EF4-FFF2-40B4-BE49-F238E27FC236}">
                <a16:creationId xmlns:a16="http://schemas.microsoft.com/office/drawing/2014/main" id="{56332A28-86C8-45AB-868E-83346022D738}"/>
              </a:ext>
            </a:extLst>
          </p:cNvPr>
          <p:cNvSpPr/>
          <p:nvPr userDrawn="1"/>
        </p:nvSpPr>
        <p:spPr>
          <a:xfrm>
            <a:off x="0" y="0"/>
            <a:ext cx="12193200" cy="6858000"/>
          </a:xfrm>
          <a:prstGeom prst="rect">
            <a:avLst/>
          </a:prstGeom>
          <a:solidFill>
            <a:srgbClr val="BCBC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pic>
        <p:nvPicPr>
          <p:cNvPr id="14" name="Vandmærke">
            <a:extLst>
              <a:ext uri="{FF2B5EF4-FFF2-40B4-BE49-F238E27FC236}">
                <a16:creationId xmlns:a16="http://schemas.microsoft.com/office/drawing/2014/main" id="{E901D5DA-1358-4D22-A5C5-1BEE08CE63B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25029" b="25000"/>
          <a:stretch/>
        </p:blipFill>
        <p:spPr>
          <a:xfrm>
            <a:off x="5722155" y="378000"/>
            <a:ext cx="6469845" cy="6480000"/>
          </a:xfrm>
          <a:custGeom>
            <a:avLst/>
            <a:gdLst>
              <a:gd name="connsiteX0" fmla="*/ 0 w 4313230"/>
              <a:gd name="connsiteY0" fmla="*/ 0 h 4320000"/>
              <a:gd name="connsiteX1" fmla="*/ 4313230 w 4313230"/>
              <a:gd name="connsiteY1" fmla="*/ 0 h 4320000"/>
              <a:gd name="connsiteX2" fmla="*/ 4313230 w 4313230"/>
              <a:gd name="connsiteY2" fmla="*/ 4320000 h 4320000"/>
              <a:gd name="connsiteX3" fmla="*/ 0 w 4313230"/>
              <a:gd name="connsiteY3" fmla="*/ 4320000 h 4320000"/>
            </a:gdLst>
            <a:ahLst/>
            <a:cxnLst>
              <a:cxn ang="0">
                <a:pos x="connsiteX0" y="connsiteY0"/>
              </a:cxn>
              <a:cxn ang="0">
                <a:pos x="connsiteX1" y="connsiteY1"/>
              </a:cxn>
              <a:cxn ang="0">
                <a:pos x="connsiteX2" y="connsiteY2"/>
              </a:cxn>
              <a:cxn ang="0">
                <a:pos x="connsiteX3" y="connsiteY3"/>
              </a:cxn>
            </a:cxnLst>
            <a:rect l="l" t="t" r="r" b="b"/>
            <a:pathLst>
              <a:path w="4313230" h="4320000">
                <a:moveTo>
                  <a:pt x="0" y="0"/>
                </a:moveTo>
                <a:lnTo>
                  <a:pt x="4313230" y="0"/>
                </a:lnTo>
                <a:lnTo>
                  <a:pt x="4313230" y="4320000"/>
                </a:lnTo>
                <a:lnTo>
                  <a:pt x="0" y="4320000"/>
                </a:lnTo>
                <a:close/>
              </a:path>
            </a:pathLst>
          </a:custGeom>
        </p:spPr>
      </p:pic>
      <p:pic>
        <p:nvPicPr>
          <p:cNvPr id="15" name="Logo">
            <a:extLst>
              <a:ext uri="{FF2B5EF4-FFF2-40B4-BE49-F238E27FC236}">
                <a16:creationId xmlns:a16="http://schemas.microsoft.com/office/drawing/2014/main" id="{4177D591-C03C-461F-8099-6B7EFB1AB907}"/>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40000" y="5968800"/>
            <a:ext cx="1464116" cy="360000"/>
          </a:xfrm>
          <a:prstGeom prst="rect">
            <a:avLst/>
          </a:prstGeom>
        </p:spPr>
      </p:pic>
      <p:sp>
        <p:nvSpPr>
          <p:cNvPr id="2" name="Title 1"/>
          <p:cNvSpPr>
            <a:spLocks noGrp="1"/>
          </p:cNvSpPr>
          <p:nvPr>
            <p:ph type="ctrTitle" hasCustomPrompt="1"/>
          </p:nvPr>
        </p:nvSpPr>
        <p:spPr bwMode="white">
          <a:xfrm>
            <a:off x="539749" y="1807200"/>
            <a:ext cx="6688800" cy="3790325"/>
          </a:xfrm>
        </p:spPr>
        <p:txBody>
          <a:bodyPr anchor="t" anchorCtr="0"/>
          <a:lstStyle>
            <a:lvl1pPr algn="l">
              <a:defRPr sz="5400">
                <a:solidFill>
                  <a:schemeClr val="bg1"/>
                </a:solidFill>
              </a:defRPr>
            </a:lvl1pPr>
          </a:lstStyle>
          <a:p>
            <a:r>
              <a:rPr lang="da-DK" dirty="0"/>
              <a:t>Klik for at tilføje titel</a:t>
            </a:r>
          </a:p>
        </p:txBody>
      </p:sp>
      <p:sp>
        <p:nvSpPr>
          <p:cNvPr id="3" name="Subtitle 2"/>
          <p:cNvSpPr>
            <a:spLocks noGrp="1"/>
          </p:cNvSpPr>
          <p:nvPr>
            <p:ph type="subTitle" idx="1" hasCustomPrompt="1"/>
          </p:nvPr>
        </p:nvSpPr>
        <p:spPr bwMode="white">
          <a:xfrm>
            <a:off x="539748" y="539749"/>
            <a:ext cx="6688800" cy="468000"/>
          </a:xfrm>
        </p:spPr>
        <p:txBody>
          <a:bodyPr>
            <a:noAutofit/>
          </a:bodyPr>
          <a:lstStyle>
            <a:lvl1pPr marL="0" indent="0" algn="l">
              <a:spcBef>
                <a:spcPts val="0"/>
              </a:spcBef>
              <a:spcAft>
                <a:spcPts val="0"/>
              </a:spcAft>
              <a:buFont typeface="Roboto Light" panose="02000000000000000000" pitchFamily="2" charset="0"/>
              <a:buChar char="​"/>
              <a:defRPr sz="2400" b="0" cap="all" baseline="0">
                <a:solidFill>
                  <a:schemeClr val="bg1"/>
                </a:solidFill>
              </a:defRPr>
            </a:lvl1pPr>
            <a:lvl2pPr marL="0" indent="0" algn="l">
              <a:buFont typeface="Roboto Light" panose="02000000000000000000" pitchFamily="2" charset="0"/>
              <a:buNone/>
              <a:defRPr sz="2400" b="0">
                <a:solidFill>
                  <a:schemeClr val="bg1"/>
                </a:solidFill>
              </a:defRPr>
            </a:lvl2pPr>
            <a:lvl3pPr marL="0" indent="0" algn="l">
              <a:buFont typeface="Roboto Light" panose="02000000000000000000" pitchFamily="2" charset="0"/>
              <a:buChar char="​"/>
              <a:defRPr sz="2400" b="0">
                <a:solidFill>
                  <a:schemeClr val="bg1"/>
                </a:solidFill>
              </a:defRPr>
            </a:lvl3pPr>
            <a:lvl4pPr marL="0" indent="0" algn="l">
              <a:buFont typeface="Roboto Light" panose="02000000000000000000" pitchFamily="2" charset="0"/>
              <a:buChar char="​"/>
              <a:defRPr sz="2400" b="0">
                <a:solidFill>
                  <a:schemeClr val="bg1"/>
                </a:solidFill>
              </a:defRPr>
            </a:lvl4pPr>
            <a:lvl5pPr marL="0" indent="0" algn="l">
              <a:buFont typeface="Roboto Light" panose="02000000000000000000" pitchFamily="2" charset="0"/>
              <a:buChar char="​"/>
              <a:defRPr sz="2400" b="0">
                <a:solidFill>
                  <a:schemeClr val="bg1"/>
                </a:solidFill>
              </a:defRPr>
            </a:lvl5pPr>
            <a:lvl6pPr marL="0" indent="0" algn="l">
              <a:buFont typeface="Roboto Light" panose="02000000000000000000" pitchFamily="2" charset="0"/>
              <a:buChar char="​"/>
              <a:defRPr sz="2400" b="0">
                <a:solidFill>
                  <a:schemeClr val="bg1"/>
                </a:solidFill>
              </a:defRPr>
            </a:lvl6pPr>
            <a:lvl7pPr marL="0" indent="0" algn="l">
              <a:buFont typeface="Roboto Light" panose="02000000000000000000" pitchFamily="2" charset="0"/>
              <a:buChar char="​"/>
              <a:defRPr sz="2400" b="0">
                <a:solidFill>
                  <a:schemeClr val="bg1"/>
                </a:solidFill>
              </a:defRPr>
            </a:lvl7pPr>
            <a:lvl8pPr marL="0" indent="0" algn="l">
              <a:buFont typeface="Roboto Light" panose="02000000000000000000" pitchFamily="2" charset="0"/>
              <a:buChar char="​"/>
              <a:defRPr sz="2400" b="0">
                <a:solidFill>
                  <a:schemeClr val="bg1"/>
                </a:solidFill>
              </a:defRPr>
            </a:lvl8pPr>
            <a:lvl9pPr marL="0" indent="0" algn="l">
              <a:buFont typeface="Roboto Light" panose="02000000000000000000" pitchFamily="2" charset="0"/>
              <a:buChar char="​"/>
              <a:tabLst/>
              <a:defRPr sz="2400" b="0">
                <a:solidFill>
                  <a:schemeClr val="bg1"/>
                </a:solidFill>
              </a:defRPr>
            </a:lvl9pPr>
          </a:lstStyle>
          <a:p>
            <a:r>
              <a:rPr lang="da-DK" dirty="0"/>
              <a:t>Klik for at tilføje tidspunkt 12.00 - 13.00</a:t>
            </a:r>
          </a:p>
        </p:txBody>
      </p:sp>
    </p:spTree>
    <p:extLst>
      <p:ext uri="{BB962C8B-B14F-4D97-AF65-F5344CB8AC3E}">
        <p14:creationId xmlns:p14="http://schemas.microsoft.com/office/powerpoint/2010/main" val="3551624481"/>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Breaker C">
    <p:bg>
      <p:bgRef idx="1001">
        <a:schemeClr val="bg1"/>
      </p:bgRef>
    </p:bg>
    <p:spTree>
      <p:nvGrpSpPr>
        <p:cNvPr id="1" name=""/>
        <p:cNvGrpSpPr/>
        <p:nvPr/>
      </p:nvGrpSpPr>
      <p:grpSpPr>
        <a:xfrm>
          <a:off x="0" y="0"/>
          <a:ext cx="0" cy="0"/>
          <a:chOff x="0" y="0"/>
          <a:chExt cx="0" cy="0"/>
        </a:xfrm>
      </p:grpSpPr>
      <p:sp>
        <p:nvSpPr>
          <p:cNvPr id="8" name="Date Placeholder 6" hidden="1">
            <a:extLst>
              <a:ext uri="{FF2B5EF4-FFF2-40B4-BE49-F238E27FC236}">
                <a16:creationId xmlns:a16="http://schemas.microsoft.com/office/drawing/2014/main" id="{EC4984FD-C954-4704-8EAD-D63D90C9952D}"/>
              </a:ext>
            </a:extLst>
          </p:cNvPr>
          <p:cNvSpPr>
            <a:spLocks noGrp="1"/>
          </p:cNvSpPr>
          <p:nvPr>
            <p:ph type="dt" sz="half" idx="15"/>
          </p:nvPr>
        </p:nvSpPr>
        <p:spPr>
          <a:xfrm>
            <a:off x="0" y="6858000"/>
            <a:ext cx="0" cy="0"/>
          </a:xfrm>
        </p:spPr>
        <p:txBody>
          <a:bodyPr/>
          <a:lstStyle>
            <a:lvl1pPr>
              <a:defRPr sz="100">
                <a:noFill/>
              </a:defRPr>
            </a:lvl1pPr>
          </a:lstStyle>
          <a:p>
            <a:fld id="{2BACAE88-AB74-4B63-B8B7-9BD5A7B128CA}" type="datetime1">
              <a:rPr lang="da-DK" smtClean="0"/>
              <a:t>11-09-2024</a:t>
            </a:fld>
            <a:endParaRPr lang="da-DK" dirty="0"/>
          </a:p>
        </p:txBody>
      </p:sp>
      <p:sp>
        <p:nvSpPr>
          <p:cNvPr id="9" name="Footer Placeholder 8" hidden="1">
            <a:extLst>
              <a:ext uri="{FF2B5EF4-FFF2-40B4-BE49-F238E27FC236}">
                <a16:creationId xmlns:a16="http://schemas.microsoft.com/office/drawing/2014/main" id="{E9C8E5B9-7CE0-43DA-AD39-74ECF3AC709B}"/>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10" name="Slide Number Placeholder 10" hidden="1">
            <a:extLst>
              <a:ext uri="{FF2B5EF4-FFF2-40B4-BE49-F238E27FC236}">
                <a16:creationId xmlns:a16="http://schemas.microsoft.com/office/drawing/2014/main" id="{DA38F4F7-EE53-4B48-8A78-570C0E71009D}"/>
              </a:ext>
            </a:extLst>
          </p:cNvPr>
          <p:cNvSpPr>
            <a:spLocks noGrp="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2" name="Baggrund hvid">
            <a:extLst>
              <a:ext uri="{FF2B5EF4-FFF2-40B4-BE49-F238E27FC236}">
                <a16:creationId xmlns:a16="http://schemas.microsoft.com/office/drawing/2014/main" id="{E764366A-3CA0-4CFA-8769-F5FFBCD85175}"/>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13" name="Baggrund">
            <a:extLst>
              <a:ext uri="{FF2B5EF4-FFF2-40B4-BE49-F238E27FC236}">
                <a16:creationId xmlns:a16="http://schemas.microsoft.com/office/drawing/2014/main" id="{56332A28-86C8-45AB-868E-83346022D738}"/>
              </a:ext>
            </a:extLst>
          </p:cNvPr>
          <p:cNvSpPr/>
          <p:nvPr userDrawn="1"/>
        </p:nvSpPr>
        <p:spPr>
          <a:xfrm>
            <a:off x="0" y="0"/>
            <a:ext cx="12193200" cy="6858000"/>
          </a:xfrm>
          <a:prstGeom prst="rect">
            <a:avLst/>
          </a:prstGeom>
          <a:solidFill>
            <a:srgbClr val="AEC1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pic>
        <p:nvPicPr>
          <p:cNvPr id="14" name="Vandmærke">
            <a:extLst>
              <a:ext uri="{FF2B5EF4-FFF2-40B4-BE49-F238E27FC236}">
                <a16:creationId xmlns:a16="http://schemas.microsoft.com/office/drawing/2014/main" id="{E901D5DA-1358-4D22-A5C5-1BEE08CE63B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25029" b="25000"/>
          <a:stretch/>
        </p:blipFill>
        <p:spPr>
          <a:xfrm>
            <a:off x="5722155" y="378000"/>
            <a:ext cx="6469845" cy="6480000"/>
          </a:xfrm>
          <a:custGeom>
            <a:avLst/>
            <a:gdLst>
              <a:gd name="connsiteX0" fmla="*/ 0 w 4313230"/>
              <a:gd name="connsiteY0" fmla="*/ 0 h 4320000"/>
              <a:gd name="connsiteX1" fmla="*/ 4313230 w 4313230"/>
              <a:gd name="connsiteY1" fmla="*/ 0 h 4320000"/>
              <a:gd name="connsiteX2" fmla="*/ 4313230 w 4313230"/>
              <a:gd name="connsiteY2" fmla="*/ 4320000 h 4320000"/>
              <a:gd name="connsiteX3" fmla="*/ 0 w 4313230"/>
              <a:gd name="connsiteY3" fmla="*/ 4320000 h 4320000"/>
            </a:gdLst>
            <a:ahLst/>
            <a:cxnLst>
              <a:cxn ang="0">
                <a:pos x="connsiteX0" y="connsiteY0"/>
              </a:cxn>
              <a:cxn ang="0">
                <a:pos x="connsiteX1" y="connsiteY1"/>
              </a:cxn>
              <a:cxn ang="0">
                <a:pos x="connsiteX2" y="connsiteY2"/>
              </a:cxn>
              <a:cxn ang="0">
                <a:pos x="connsiteX3" y="connsiteY3"/>
              </a:cxn>
            </a:cxnLst>
            <a:rect l="l" t="t" r="r" b="b"/>
            <a:pathLst>
              <a:path w="4313230" h="4320000">
                <a:moveTo>
                  <a:pt x="0" y="0"/>
                </a:moveTo>
                <a:lnTo>
                  <a:pt x="4313230" y="0"/>
                </a:lnTo>
                <a:lnTo>
                  <a:pt x="4313230" y="4320000"/>
                </a:lnTo>
                <a:lnTo>
                  <a:pt x="0" y="4320000"/>
                </a:lnTo>
                <a:close/>
              </a:path>
            </a:pathLst>
          </a:custGeom>
        </p:spPr>
      </p:pic>
      <p:pic>
        <p:nvPicPr>
          <p:cNvPr id="15" name="Logo">
            <a:extLst>
              <a:ext uri="{FF2B5EF4-FFF2-40B4-BE49-F238E27FC236}">
                <a16:creationId xmlns:a16="http://schemas.microsoft.com/office/drawing/2014/main" id="{4177D591-C03C-461F-8099-6B7EFB1AB907}"/>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40000" y="5968800"/>
            <a:ext cx="1464116" cy="360000"/>
          </a:xfrm>
          <a:prstGeom prst="rect">
            <a:avLst/>
          </a:prstGeom>
        </p:spPr>
      </p:pic>
      <p:sp>
        <p:nvSpPr>
          <p:cNvPr id="2" name="Title 1"/>
          <p:cNvSpPr>
            <a:spLocks noGrp="1"/>
          </p:cNvSpPr>
          <p:nvPr>
            <p:ph type="ctrTitle" hasCustomPrompt="1"/>
          </p:nvPr>
        </p:nvSpPr>
        <p:spPr bwMode="white">
          <a:xfrm>
            <a:off x="539749" y="1807200"/>
            <a:ext cx="6688800" cy="3790325"/>
          </a:xfrm>
        </p:spPr>
        <p:txBody>
          <a:bodyPr anchor="t" anchorCtr="0"/>
          <a:lstStyle>
            <a:lvl1pPr algn="l">
              <a:defRPr sz="5400">
                <a:solidFill>
                  <a:schemeClr val="bg1"/>
                </a:solidFill>
              </a:defRPr>
            </a:lvl1pPr>
          </a:lstStyle>
          <a:p>
            <a:r>
              <a:rPr lang="da-DK" dirty="0"/>
              <a:t>Klik for at tilføje titel</a:t>
            </a:r>
          </a:p>
        </p:txBody>
      </p:sp>
      <p:sp>
        <p:nvSpPr>
          <p:cNvPr id="3" name="Subtitle 2"/>
          <p:cNvSpPr>
            <a:spLocks noGrp="1"/>
          </p:cNvSpPr>
          <p:nvPr>
            <p:ph type="subTitle" idx="1" hasCustomPrompt="1"/>
          </p:nvPr>
        </p:nvSpPr>
        <p:spPr bwMode="white">
          <a:xfrm>
            <a:off x="539748" y="539749"/>
            <a:ext cx="6688800" cy="468000"/>
          </a:xfrm>
        </p:spPr>
        <p:txBody>
          <a:bodyPr>
            <a:noAutofit/>
          </a:bodyPr>
          <a:lstStyle>
            <a:lvl1pPr marL="0" indent="0" algn="l">
              <a:spcBef>
                <a:spcPts val="0"/>
              </a:spcBef>
              <a:spcAft>
                <a:spcPts val="0"/>
              </a:spcAft>
              <a:buFont typeface="Roboto Light" panose="02000000000000000000" pitchFamily="2" charset="0"/>
              <a:buChar char="​"/>
              <a:defRPr sz="2400" b="0" cap="all" baseline="0">
                <a:solidFill>
                  <a:schemeClr val="bg1"/>
                </a:solidFill>
              </a:defRPr>
            </a:lvl1pPr>
            <a:lvl2pPr marL="0" indent="0" algn="l">
              <a:buFont typeface="Roboto Light" panose="02000000000000000000" pitchFamily="2" charset="0"/>
              <a:buNone/>
              <a:defRPr sz="2400" b="0">
                <a:solidFill>
                  <a:schemeClr val="bg1"/>
                </a:solidFill>
              </a:defRPr>
            </a:lvl2pPr>
            <a:lvl3pPr marL="0" indent="0" algn="l">
              <a:buFont typeface="Roboto Light" panose="02000000000000000000" pitchFamily="2" charset="0"/>
              <a:buChar char="​"/>
              <a:defRPr sz="2400" b="0">
                <a:solidFill>
                  <a:schemeClr val="bg1"/>
                </a:solidFill>
              </a:defRPr>
            </a:lvl3pPr>
            <a:lvl4pPr marL="0" indent="0" algn="l">
              <a:buFont typeface="Roboto Light" panose="02000000000000000000" pitchFamily="2" charset="0"/>
              <a:buChar char="​"/>
              <a:defRPr sz="2400" b="0">
                <a:solidFill>
                  <a:schemeClr val="bg1"/>
                </a:solidFill>
              </a:defRPr>
            </a:lvl4pPr>
            <a:lvl5pPr marL="0" indent="0" algn="l">
              <a:buFont typeface="Roboto Light" panose="02000000000000000000" pitchFamily="2" charset="0"/>
              <a:buChar char="​"/>
              <a:defRPr sz="2400" b="0">
                <a:solidFill>
                  <a:schemeClr val="bg1"/>
                </a:solidFill>
              </a:defRPr>
            </a:lvl5pPr>
            <a:lvl6pPr marL="0" indent="0" algn="l">
              <a:buFont typeface="Roboto Light" panose="02000000000000000000" pitchFamily="2" charset="0"/>
              <a:buChar char="​"/>
              <a:defRPr sz="2400" b="0">
                <a:solidFill>
                  <a:schemeClr val="bg1"/>
                </a:solidFill>
              </a:defRPr>
            </a:lvl6pPr>
            <a:lvl7pPr marL="0" indent="0" algn="l">
              <a:buFont typeface="Roboto Light" panose="02000000000000000000" pitchFamily="2" charset="0"/>
              <a:buChar char="​"/>
              <a:defRPr sz="2400" b="0">
                <a:solidFill>
                  <a:schemeClr val="bg1"/>
                </a:solidFill>
              </a:defRPr>
            </a:lvl7pPr>
            <a:lvl8pPr marL="0" indent="0" algn="l">
              <a:buFont typeface="Roboto Light" panose="02000000000000000000" pitchFamily="2" charset="0"/>
              <a:buChar char="​"/>
              <a:defRPr sz="2400" b="0">
                <a:solidFill>
                  <a:schemeClr val="bg1"/>
                </a:solidFill>
              </a:defRPr>
            </a:lvl8pPr>
            <a:lvl9pPr marL="0" indent="0" algn="l">
              <a:buFont typeface="Roboto Light" panose="02000000000000000000" pitchFamily="2" charset="0"/>
              <a:buChar char="​"/>
              <a:tabLst/>
              <a:defRPr sz="2400" b="0">
                <a:solidFill>
                  <a:schemeClr val="bg1"/>
                </a:solidFill>
              </a:defRPr>
            </a:lvl9pPr>
          </a:lstStyle>
          <a:p>
            <a:r>
              <a:rPr lang="da-DK" dirty="0"/>
              <a:t>Klik for at tilføje tidspunkt 12.00 - 13.00</a:t>
            </a:r>
          </a:p>
        </p:txBody>
      </p:sp>
    </p:spTree>
    <p:extLst>
      <p:ext uri="{BB962C8B-B14F-4D97-AF65-F5344CB8AC3E}">
        <p14:creationId xmlns:p14="http://schemas.microsoft.com/office/powerpoint/2010/main" val="367362723"/>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2.sv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4" name="Group guide" hidden="1">
            <a:extLst>
              <a:ext uri="{FF2B5EF4-FFF2-40B4-BE49-F238E27FC236}">
                <a16:creationId xmlns:a16="http://schemas.microsoft.com/office/drawing/2014/main" id="{3789D5BB-271B-4F04-81C4-88122FF7B282}"/>
              </a:ext>
            </a:extLst>
          </p:cNvPr>
          <p:cNvGrpSpPr/>
          <p:nvPr userDrawn="1"/>
        </p:nvGrpSpPr>
        <p:grpSpPr>
          <a:xfrm>
            <a:off x="539999" y="540000"/>
            <a:ext cx="11113201" cy="5778000"/>
            <a:chOff x="539999" y="540000"/>
            <a:chExt cx="11113201" cy="5778000"/>
          </a:xfrm>
        </p:grpSpPr>
        <p:sp>
          <p:nvSpPr>
            <p:cNvPr id="9" name="Rectangle 8">
              <a:extLst>
                <a:ext uri="{FF2B5EF4-FFF2-40B4-BE49-F238E27FC236}">
                  <a16:creationId xmlns:a16="http://schemas.microsoft.com/office/drawing/2014/main" id="{026A477E-0CE4-4203-86E3-8E7B9FE4389F}"/>
                </a:ext>
              </a:extLst>
            </p:cNvPr>
            <p:cNvSpPr/>
            <p:nvPr userDrawn="1"/>
          </p:nvSpPr>
          <p:spPr>
            <a:xfrm>
              <a:off x="1134775" y="540000"/>
              <a:ext cx="360000" cy="5778000"/>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sp>
          <p:nvSpPr>
            <p:cNvPr id="10" name="Rectangle 9">
              <a:extLst>
                <a:ext uri="{FF2B5EF4-FFF2-40B4-BE49-F238E27FC236}">
                  <a16:creationId xmlns:a16="http://schemas.microsoft.com/office/drawing/2014/main" id="{752BBBE7-80E7-4865-AC13-4C8B6AC6C7C6}"/>
                </a:ext>
              </a:extLst>
            </p:cNvPr>
            <p:cNvSpPr/>
            <p:nvPr userDrawn="1"/>
          </p:nvSpPr>
          <p:spPr>
            <a:xfrm>
              <a:off x="540000" y="540000"/>
              <a:ext cx="11113200" cy="5778000"/>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sp>
          <p:nvSpPr>
            <p:cNvPr id="11" name="Rectangle 10">
              <a:extLst>
                <a:ext uri="{FF2B5EF4-FFF2-40B4-BE49-F238E27FC236}">
                  <a16:creationId xmlns:a16="http://schemas.microsoft.com/office/drawing/2014/main" id="{DCE58A8F-4FE0-4AE9-B925-635AFBE4CEC7}"/>
                </a:ext>
              </a:extLst>
            </p:cNvPr>
            <p:cNvSpPr/>
            <p:nvPr userDrawn="1"/>
          </p:nvSpPr>
          <p:spPr>
            <a:xfrm>
              <a:off x="540000" y="1800000"/>
              <a:ext cx="11113200" cy="4518000"/>
            </a:xfrm>
            <a:prstGeom prst="rect">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12" name="Rectangle 11">
              <a:extLst>
                <a:ext uri="{FF2B5EF4-FFF2-40B4-BE49-F238E27FC236}">
                  <a16:creationId xmlns:a16="http://schemas.microsoft.com/office/drawing/2014/main" id="{6C11558C-29CC-4CDE-AE8C-2D3C410B12CE}"/>
                </a:ext>
              </a:extLst>
            </p:cNvPr>
            <p:cNvSpPr/>
            <p:nvPr userDrawn="1"/>
          </p:nvSpPr>
          <p:spPr>
            <a:xfrm>
              <a:off x="2090775" y="540000"/>
              <a:ext cx="360000" cy="5778000"/>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sp>
          <p:nvSpPr>
            <p:cNvPr id="13" name="Rectangle 12">
              <a:extLst>
                <a:ext uri="{FF2B5EF4-FFF2-40B4-BE49-F238E27FC236}">
                  <a16:creationId xmlns:a16="http://schemas.microsoft.com/office/drawing/2014/main" id="{07DE3077-9DC0-4FF2-958C-3E9D94B8FE2A}"/>
                </a:ext>
              </a:extLst>
            </p:cNvPr>
            <p:cNvSpPr/>
            <p:nvPr userDrawn="1"/>
          </p:nvSpPr>
          <p:spPr>
            <a:xfrm>
              <a:off x="3046775" y="540000"/>
              <a:ext cx="360000" cy="5778000"/>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sp>
          <p:nvSpPr>
            <p:cNvPr id="14" name="Rectangle 13">
              <a:extLst>
                <a:ext uri="{FF2B5EF4-FFF2-40B4-BE49-F238E27FC236}">
                  <a16:creationId xmlns:a16="http://schemas.microsoft.com/office/drawing/2014/main" id="{6333D1CF-9B35-4675-B2B6-CCDABAFA052C}"/>
                </a:ext>
              </a:extLst>
            </p:cNvPr>
            <p:cNvSpPr/>
            <p:nvPr userDrawn="1"/>
          </p:nvSpPr>
          <p:spPr>
            <a:xfrm>
              <a:off x="4002775" y="540000"/>
              <a:ext cx="360000" cy="5778000"/>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sp>
          <p:nvSpPr>
            <p:cNvPr id="15" name="Rectangle 14">
              <a:extLst>
                <a:ext uri="{FF2B5EF4-FFF2-40B4-BE49-F238E27FC236}">
                  <a16:creationId xmlns:a16="http://schemas.microsoft.com/office/drawing/2014/main" id="{0ABA27A0-B44D-434F-96E0-DA12841C0388}"/>
                </a:ext>
              </a:extLst>
            </p:cNvPr>
            <p:cNvSpPr/>
            <p:nvPr userDrawn="1"/>
          </p:nvSpPr>
          <p:spPr>
            <a:xfrm>
              <a:off x="4958775" y="540000"/>
              <a:ext cx="360000" cy="5778000"/>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sp>
          <p:nvSpPr>
            <p:cNvPr id="16" name="Rectangle 15">
              <a:extLst>
                <a:ext uri="{FF2B5EF4-FFF2-40B4-BE49-F238E27FC236}">
                  <a16:creationId xmlns:a16="http://schemas.microsoft.com/office/drawing/2014/main" id="{018C0CBC-940A-43DD-A501-B10758751F60}"/>
                </a:ext>
              </a:extLst>
            </p:cNvPr>
            <p:cNvSpPr/>
            <p:nvPr userDrawn="1"/>
          </p:nvSpPr>
          <p:spPr>
            <a:xfrm>
              <a:off x="5914775" y="540000"/>
              <a:ext cx="360000" cy="5778000"/>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sp>
          <p:nvSpPr>
            <p:cNvPr id="17" name="Rectangle 16">
              <a:extLst>
                <a:ext uri="{FF2B5EF4-FFF2-40B4-BE49-F238E27FC236}">
                  <a16:creationId xmlns:a16="http://schemas.microsoft.com/office/drawing/2014/main" id="{5C1CC91B-F4AB-46C9-8FAF-3BE445C7FDD9}"/>
                </a:ext>
              </a:extLst>
            </p:cNvPr>
            <p:cNvSpPr/>
            <p:nvPr userDrawn="1"/>
          </p:nvSpPr>
          <p:spPr>
            <a:xfrm>
              <a:off x="6870775" y="540000"/>
              <a:ext cx="360000" cy="5778000"/>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sp>
          <p:nvSpPr>
            <p:cNvPr id="18" name="Rectangle 17">
              <a:extLst>
                <a:ext uri="{FF2B5EF4-FFF2-40B4-BE49-F238E27FC236}">
                  <a16:creationId xmlns:a16="http://schemas.microsoft.com/office/drawing/2014/main" id="{A4C6F4AB-4FA9-4508-B3DD-D9AC2B49CF31}"/>
                </a:ext>
              </a:extLst>
            </p:cNvPr>
            <p:cNvSpPr/>
            <p:nvPr userDrawn="1"/>
          </p:nvSpPr>
          <p:spPr>
            <a:xfrm>
              <a:off x="7826775" y="540000"/>
              <a:ext cx="360000" cy="5778000"/>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sp>
          <p:nvSpPr>
            <p:cNvPr id="19" name="Rectangle 18">
              <a:extLst>
                <a:ext uri="{FF2B5EF4-FFF2-40B4-BE49-F238E27FC236}">
                  <a16:creationId xmlns:a16="http://schemas.microsoft.com/office/drawing/2014/main" id="{B48AF96A-27CB-413A-962A-EE2730E49B32}"/>
                </a:ext>
              </a:extLst>
            </p:cNvPr>
            <p:cNvSpPr/>
            <p:nvPr userDrawn="1"/>
          </p:nvSpPr>
          <p:spPr>
            <a:xfrm>
              <a:off x="8782775" y="540000"/>
              <a:ext cx="360000" cy="5778000"/>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sp>
          <p:nvSpPr>
            <p:cNvPr id="20" name="Rectangle 19">
              <a:extLst>
                <a:ext uri="{FF2B5EF4-FFF2-40B4-BE49-F238E27FC236}">
                  <a16:creationId xmlns:a16="http://schemas.microsoft.com/office/drawing/2014/main" id="{A4949150-BB4E-4D50-8699-0ABE599B1971}"/>
                </a:ext>
              </a:extLst>
            </p:cNvPr>
            <p:cNvSpPr/>
            <p:nvPr userDrawn="1"/>
          </p:nvSpPr>
          <p:spPr>
            <a:xfrm>
              <a:off x="9738775" y="540000"/>
              <a:ext cx="360000" cy="5778000"/>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sp>
          <p:nvSpPr>
            <p:cNvPr id="21" name="Rectangle 20">
              <a:extLst>
                <a:ext uri="{FF2B5EF4-FFF2-40B4-BE49-F238E27FC236}">
                  <a16:creationId xmlns:a16="http://schemas.microsoft.com/office/drawing/2014/main" id="{38B3B244-DB59-4FE4-AFC9-61D5BD690B57}"/>
                </a:ext>
              </a:extLst>
            </p:cNvPr>
            <p:cNvSpPr/>
            <p:nvPr userDrawn="1"/>
          </p:nvSpPr>
          <p:spPr>
            <a:xfrm>
              <a:off x="10694775" y="540000"/>
              <a:ext cx="360000" cy="5778000"/>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sp>
          <p:nvSpPr>
            <p:cNvPr id="22" name="Rectangle 21">
              <a:extLst>
                <a:ext uri="{FF2B5EF4-FFF2-40B4-BE49-F238E27FC236}">
                  <a16:creationId xmlns:a16="http://schemas.microsoft.com/office/drawing/2014/main" id="{79B0E073-2BF0-485A-8F33-8D24C4FC64C3}"/>
                </a:ext>
              </a:extLst>
            </p:cNvPr>
            <p:cNvSpPr/>
            <p:nvPr userDrawn="1"/>
          </p:nvSpPr>
          <p:spPr>
            <a:xfrm>
              <a:off x="539999" y="5958000"/>
              <a:ext cx="11113200" cy="360000"/>
            </a:xfrm>
            <a:prstGeom prst="rect">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3" name="Rectangle 22">
              <a:extLst>
                <a:ext uri="{FF2B5EF4-FFF2-40B4-BE49-F238E27FC236}">
                  <a16:creationId xmlns:a16="http://schemas.microsoft.com/office/drawing/2014/main" id="{5EA5836C-BE95-4EB0-9F32-53F8835B3BFF}"/>
                </a:ext>
              </a:extLst>
            </p:cNvPr>
            <p:cNvSpPr/>
            <p:nvPr userDrawn="1"/>
          </p:nvSpPr>
          <p:spPr>
            <a:xfrm>
              <a:off x="539999" y="5598000"/>
              <a:ext cx="11113200" cy="720000"/>
            </a:xfrm>
            <a:prstGeom prst="rect">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a-DK" sz="2000" noProof="0" dirty="0"/>
                <a:t>2</a:t>
              </a:r>
            </a:p>
            <a:p>
              <a:pPr algn="ctr"/>
              <a:endParaRPr lang="da-DK" sz="2000" noProof="0" dirty="0" err="1"/>
            </a:p>
          </p:txBody>
        </p:sp>
        <p:sp>
          <p:nvSpPr>
            <p:cNvPr id="24" name="Rectangle 23">
              <a:extLst>
                <a:ext uri="{FF2B5EF4-FFF2-40B4-BE49-F238E27FC236}">
                  <a16:creationId xmlns:a16="http://schemas.microsoft.com/office/drawing/2014/main" id="{3FA31DC3-AD21-445A-B0E9-130AE7AB975D}"/>
                </a:ext>
              </a:extLst>
            </p:cNvPr>
            <p:cNvSpPr/>
            <p:nvPr userDrawn="1"/>
          </p:nvSpPr>
          <p:spPr>
            <a:xfrm>
              <a:off x="539999" y="5598000"/>
              <a:ext cx="11113200" cy="180000"/>
            </a:xfrm>
            <a:prstGeom prst="rect">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a-DK" sz="2000" noProof="0" dirty="0"/>
                <a:t>2</a:t>
              </a:r>
            </a:p>
            <a:p>
              <a:pPr algn="ctr"/>
              <a:endParaRPr lang="da-DK" sz="2000" noProof="0" dirty="0" err="1"/>
            </a:p>
          </p:txBody>
        </p:sp>
      </p:grpSp>
      <p:sp>
        <p:nvSpPr>
          <p:cNvPr id="3" name="Text Placeholder 2"/>
          <p:cNvSpPr>
            <a:spLocks noGrp="1"/>
          </p:cNvSpPr>
          <p:nvPr>
            <p:ph type="body" idx="1"/>
          </p:nvPr>
        </p:nvSpPr>
        <p:spPr>
          <a:xfrm>
            <a:off x="539999" y="1800000"/>
            <a:ext cx="11113200" cy="3797525"/>
          </a:xfrm>
          <a:prstGeom prst="rect">
            <a:avLst/>
          </a:prstGeom>
        </p:spPr>
        <p:txBody>
          <a:bodyPr vert="horz" lIns="0" tIns="0" rIns="0" bIns="0" rtlCol="0">
            <a:normAutofit/>
          </a:bodyPr>
          <a:lstStyle/>
          <a:p>
            <a:pPr lvl="0"/>
            <a:r>
              <a:rPr lang="da-DK" noProof="0" dirty="0"/>
              <a:t>Niveau 1                                                                                                                                                                                                              Enter &amp; TAB for næste tekst niveau                                                                                                                                                  SHIFT+TAB for at gå tilbage i niveauer</a:t>
            </a:r>
          </a:p>
          <a:p>
            <a:pPr lvl="1"/>
            <a:r>
              <a:rPr lang="da-DK" noProof="0" dirty="0"/>
              <a:t>Niveau 2</a:t>
            </a:r>
          </a:p>
          <a:p>
            <a:pPr lvl="2"/>
            <a:r>
              <a:rPr lang="da-DK" noProof="0" dirty="0"/>
              <a:t>Niveau 3</a:t>
            </a:r>
          </a:p>
          <a:p>
            <a:pPr lvl="3"/>
            <a:r>
              <a:rPr lang="da-DK" noProof="0" dirty="0"/>
              <a:t>Niveau 4, Overskrift</a:t>
            </a:r>
          </a:p>
          <a:p>
            <a:pPr lvl="4"/>
            <a:r>
              <a:rPr lang="da-DK" noProof="0" dirty="0"/>
              <a:t>Niveau 5, Brødtekst</a:t>
            </a:r>
          </a:p>
          <a:p>
            <a:pPr lvl="5"/>
            <a:r>
              <a:rPr lang="da-DK" noProof="0" dirty="0"/>
              <a:t>Niveau 6</a:t>
            </a:r>
          </a:p>
          <a:p>
            <a:pPr lvl="6"/>
            <a:r>
              <a:rPr lang="da-DK" noProof="0" dirty="0"/>
              <a:t>Niveau 7, lille overskrift</a:t>
            </a:r>
          </a:p>
          <a:p>
            <a:pPr lvl="7"/>
            <a:r>
              <a:rPr lang="da-DK" noProof="0" dirty="0"/>
              <a:t>Niveau 8, lille brødtekst</a:t>
            </a:r>
          </a:p>
          <a:p>
            <a:pPr lvl="8"/>
            <a:r>
              <a:rPr lang="da-DK" noProof="0" dirty="0"/>
              <a:t>Niveau 9, Infografik</a:t>
            </a:r>
          </a:p>
        </p:txBody>
      </p:sp>
      <p:sp>
        <p:nvSpPr>
          <p:cNvPr id="6" name="Slide Number Placeholder 5"/>
          <p:cNvSpPr>
            <a:spLocks noGrp="1"/>
          </p:cNvSpPr>
          <p:nvPr>
            <p:ph type="sldNum" sz="quarter" idx="4"/>
          </p:nvPr>
        </p:nvSpPr>
        <p:spPr>
          <a:xfrm>
            <a:off x="11055600" y="6048000"/>
            <a:ext cx="594000" cy="270000"/>
          </a:xfrm>
          <a:prstGeom prst="rect">
            <a:avLst/>
          </a:prstGeom>
        </p:spPr>
        <p:txBody>
          <a:bodyPr vert="horz" lIns="0" tIns="0" rIns="0" bIns="0" rtlCol="0" anchor="ctr" anchorCtr="0"/>
          <a:lstStyle>
            <a:lvl1pPr algn="r">
              <a:defRPr sz="800">
                <a:solidFill>
                  <a:schemeClr val="accent4"/>
                </a:solidFill>
              </a:defRPr>
            </a:lvl1pPr>
          </a:lstStyle>
          <a:p>
            <a:fld id="{24C8C45C-947F-4981-8B3F-4F32E973C901}" type="slidenum">
              <a:rPr lang="da-DK" smtClean="0"/>
              <a:pPr/>
              <a:t>‹nr.›</a:t>
            </a:fld>
            <a:endParaRPr lang="da-DK" dirty="0"/>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540000" y="540000"/>
            <a:ext cx="8244000" cy="1258638"/>
          </a:xfrm>
          <a:prstGeom prst="rect">
            <a:avLst/>
          </a:prstGeom>
        </p:spPr>
        <p:txBody>
          <a:bodyPr vert="horz" lIns="0" tIns="0" rIns="0" bIns="0" rtlCol="0" anchor="t" anchorCtr="0">
            <a:noAutofit/>
          </a:bodyPr>
          <a:lstStyle/>
          <a:p>
            <a:r>
              <a:rPr lang="da-DK" dirty="0"/>
              <a:t>Klik for at indsætte titel</a:t>
            </a:r>
          </a:p>
        </p:txBody>
      </p:sp>
      <p:sp>
        <p:nvSpPr>
          <p:cNvPr id="2" name="Date Placeholder 1">
            <a:extLst>
              <a:ext uri="{FF2B5EF4-FFF2-40B4-BE49-F238E27FC236}">
                <a16:creationId xmlns:a16="http://schemas.microsoft.com/office/drawing/2014/main" id="{6DAF2562-DFA4-49A4-9C2A-FBAD02376BBC}"/>
              </a:ext>
            </a:extLst>
          </p:cNvPr>
          <p:cNvSpPr>
            <a:spLocks noGrp="1"/>
          </p:cNvSpPr>
          <p:nvPr>
            <p:ph type="dt" sz="half" idx="2"/>
          </p:nvPr>
        </p:nvSpPr>
        <p:spPr>
          <a:xfrm>
            <a:off x="1134774" y="6048000"/>
            <a:ext cx="956825" cy="270000"/>
          </a:xfrm>
          <a:prstGeom prst="rect">
            <a:avLst/>
          </a:prstGeom>
        </p:spPr>
        <p:txBody>
          <a:bodyPr vert="horz" lIns="0" tIns="0" rIns="0" bIns="0" rtlCol="0" anchor="ctr" anchorCtr="0"/>
          <a:lstStyle>
            <a:lvl1pPr algn="l">
              <a:defRPr sz="800">
                <a:solidFill>
                  <a:schemeClr val="accent4"/>
                </a:solidFill>
              </a:defRPr>
            </a:lvl1pPr>
          </a:lstStyle>
          <a:p>
            <a:fld id="{20DD3A61-245B-4AB2-9297-A5FE2AB2F6D3}" type="datetime1">
              <a:rPr lang="da-DK" smtClean="0"/>
              <a:pPr/>
              <a:t>11-09-2024</a:t>
            </a:fld>
            <a:endParaRPr lang="da-DK" dirty="0"/>
          </a:p>
        </p:txBody>
      </p:sp>
      <p:sp>
        <p:nvSpPr>
          <p:cNvPr id="8" name="Footer Placeholder 7">
            <a:extLst>
              <a:ext uri="{FF2B5EF4-FFF2-40B4-BE49-F238E27FC236}">
                <a16:creationId xmlns:a16="http://schemas.microsoft.com/office/drawing/2014/main" id="{3D397FDF-4480-4092-8EF3-23AF214F4831}"/>
              </a:ext>
            </a:extLst>
          </p:cNvPr>
          <p:cNvSpPr>
            <a:spLocks noGrp="1"/>
          </p:cNvSpPr>
          <p:nvPr>
            <p:ph type="ftr" sz="quarter" idx="3"/>
          </p:nvPr>
        </p:nvSpPr>
        <p:spPr>
          <a:xfrm>
            <a:off x="2091600" y="6048000"/>
            <a:ext cx="7646400" cy="270000"/>
          </a:xfrm>
          <a:prstGeom prst="rect">
            <a:avLst/>
          </a:prstGeom>
        </p:spPr>
        <p:txBody>
          <a:bodyPr vert="horz" lIns="0" tIns="0" rIns="0" bIns="0" rtlCol="0" anchor="ctr" anchorCtr="0"/>
          <a:lstStyle>
            <a:lvl1pPr algn="l">
              <a:defRPr sz="800" cap="all" baseline="0">
                <a:solidFill>
                  <a:schemeClr val="accent4"/>
                </a:solidFill>
              </a:defRPr>
            </a:lvl1pPr>
          </a:lstStyle>
          <a:p>
            <a:endParaRPr lang="da-DK" dirty="0"/>
          </a:p>
        </p:txBody>
      </p:sp>
      <p:pic>
        <p:nvPicPr>
          <p:cNvPr id="25" name="Picture 24">
            <a:extLst>
              <a:ext uri="{FF2B5EF4-FFF2-40B4-BE49-F238E27FC236}">
                <a16:creationId xmlns:a16="http://schemas.microsoft.com/office/drawing/2014/main" id="{2396A500-52DC-4AE4-97AD-FEEA7A1FCFA3}"/>
              </a:ext>
            </a:extLst>
          </p:cNvPr>
          <p:cNvPicPr>
            <a:picLocks noChangeAspect="1"/>
          </p:cNvPicPr>
          <p:nvPr userDrawn="1"/>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rcRect/>
          <a:stretch/>
        </p:blipFill>
        <p:spPr>
          <a:xfrm>
            <a:off x="540000" y="6046663"/>
            <a:ext cx="269682" cy="270000"/>
          </a:xfrm>
          <a:prstGeom prst="rect">
            <a:avLst/>
          </a:prstGeom>
        </p:spPr>
      </p:pic>
    </p:spTree>
    <p:extLst>
      <p:ext uri="{BB962C8B-B14F-4D97-AF65-F5344CB8AC3E}">
        <p14:creationId xmlns:p14="http://schemas.microsoft.com/office/powerpoint/2010/main" val="180999990"/>
      </p:ext>
    </p:extLst>
  </p:cSld>
  <p:clrMap bg1="lt1" tx1="dk1" bg2="lt2" tx2="dk2" accent1="accent1" accent2="accent2" accent3="accent3" accent4="accent4" accent5="accent5" accent6="accent6" hlink="hlink" folHlink="folHlink"/>
  <p:sldLayoutIdLst>
    <p:sldLayoutId id="2147483729" r:id="rId1"/>
    <p:sldLayoutId id="2147483776" r:id="rId2"/>
    <p:sldLayoutId id="2147483777" r:id="rId3"/>
    <p:sldLayoutId id="2147483796" r:id="rId4"/>
    <p:sldLayoutId id="2147483737" r:id="rId5"/>
    <p:sldLayoutId id="2147483779" r:id="rId6"/>
    <p:sldLayoutId id="2147483731" r:id="rId7"/>
    <p:sldLayoutId id="2147483780" r:id="rId8"/>
    <p:sldLayoutId id="2147483781" r:id="rId9"/>
    <p:sldLayoutId id="2147483782" r:id="rId10"/>
    <p:sldLayoutId id="2147483797" r:id="rId11"/>
    <p:sldLayoutId id="2147483732" r:id="rId12"/>
    <p:sldLayoutId id="2147483783" r:id="rId13"/>
    <p:sldLayoutId id="2147483755" r:id="rId14"/>
    <p:sldLayoutId id="2147483784" r:id="rId15"/>
    <p:sldLayoutId id="2147483773" r:id="rId16"/>
    <p:sldLayoutId id="2147483785" r:id="rId17"/>
    <p:sldLayoutId id="2147483786" r:id="rId18"/>
    <p:sldLayoutId id="2147483795" r:id="rId19"/>
    <p:sldLayoutId id="2147483788" r:id="rId20"/>
    <p:sldLayoutId id="2147483790" r:id="rId21"/>
    <p:sldLayoutId id="2147483793" r:id="rId22"/>
    <p:sldLayoutId id="2147483794" r:id="rId23"/>
    <p:sldLayoutId id="2147483789" r:id="rId24"/>
    <p:sldLayoutId id="2147483791" r:id="rId25"/>
    <p:sldLayoutId id="2147483767" r:id="rId26"/>
    <p:sldLayoutId id="2147483792" r:id="rId27"/>
    <p:sldLayoutId id="2147483743" r:id="rId28"/>
    <p:sldLayoutId id="2147483744" r:id="rId29"/>
    <p:sldLayoutId id="2147483769" r:id="rId30"/>
    <p:sldLayoutId id="2147483753" r:id="rId31"/>
  </p:sldLayoutIdLst>
  <p:hf hdr="0"/>
  <p:txStyles>
    <p:titleStyle>
      <a:lvl1pPr algn="l" defTabSz="914400" rtl="0" eaLnBrk="1" latinLnBrk="0" hangingPunct="1">
        <a:lnSpc>
          <a:spcPct val="83000"/>
        </a:lnSpc>
        <a:spcBef>
          <a:spcPct val="0"/>
        </a:spcBef>
        <a:buNone/>
        <a:defRPr sz="3600" b="1" kern="1200" cap="all" baseline="0">
          <a:solidFill>
            <a:schemeClr val="tx1"/>
          </a:solidFill>
          <a:latin typeface="+mj-lt"/>
          <a:ea typeface="+mj-ea"/>
          <a:cs typeface="+mj-cs"/>
        </a:defRPr>
      </a:lvl1pPr>
    </p:titleStyle>
    <p:bodyStyle>
      <a:lvl1pPr marL="180000" indent="-180000" algn="l" defTabSz="914400" rtl="0" eaLnBrk="1" latinLnBrk="0" hangingPunct="1">
        <a:lnSpc>
          <a:spcPct val="90000"/>
        </a:lnSpc>
        <a:spcBef>
          <a:spcPts val="0"/>
        </a:spcBef>
        <a:spcAft>
          <a:spcPts val="600"/>
        </a:spcAft>
        <a:buClr>
          <a:schemeClr val="accent1"/>
        </a:buClr>
        <a:buFont typeface="Roboto Light" panose="02000000000000000000" pitchFamily="2" charset="0"/>
        <a:buChar char="•"/>
        <a:defRPr sz="1800" kern="1200">
          <a:solidFill>
            <a:schemeClr val="tx1"/>
          </a:solidFill>
          <a:latin typeface="Roboto Condensed" panose="02000000000000000000" pitchFamily="2" charset="0"/>
          <a:ea typeface="Roboto Condensed" panose="02000000000000000000" pitchFamily="2" charset="0"/>
          <a:cs typeface="Roboto Condensed" panose="02000000000000000000" pitchFamily="2" charset="0"/>
        </a:defRPr>
      </a:lvl1pPr>
      <a:lvl2pPr marL="360000" indent="-180000" algn="l" defTabSz="914400" rtl="0" eaLnBrk="1" latinLnBrk="0" hangingPunct="1">
        <a:lnSpc>
          <a:spcPct val="90000"/>
        </a:lnSpc>
        <a:spcBef>
          <a:spcPts val="0"/>
        </a:spcBef>
        <a:spcAft>
          <a:spcPts val="600"/>
        </a:spcAft>
        <a:buClr>
          <a:schemeClr val="accent1"/>
        </a:buClr>
        <a:buFont typeface="Roboto Light" panose="02000000000000000000" pitchFamily="2" charset="0"/>
        <a:buChar char="•"/>
        <a:defRPr sz="1600" kern="1200">
          <a:solidFill>
            <a:schemeClr val="tx1"/>
          </a:solidFill>
          <a:latin typeface="+mn-lt"/>
          <a:ea typeface="+mn-ea"/>
          <a:cs typeface="+mn-cs"/>
        </a:defRPr>
      </a:lvl2pPr>
      <a:lvl3pPr marL="540000" indent="-180000" algn="l" defTabSz="914400" rtl="0" eaLnBrk="1" latinLnBrk="0" hangingPunct="1">
        <a:lnSpc>
          <a:spcPct val="90000"/>
        </a:lnSpc>
        <a:spcBef>
          <a:spcPts val="0"/>
        </a:spcBef>
        <a:spcAft>
          <a:spcPts val="600"/>
        </a:spcAft>
        <a:buClr>
          <a:schemeClr val="accent1"/>
        </a:buClr>
        <a:buFont typeface="Roboto Light" panose="02000000000000000000" pitchFamily="2" charset="0"/>
        <a:buChar char="•"/>
        <a:defRPr sz="1400" kern="1200">
          <a:solidFill>
            <a:schemeClr val="tx1"/>
          </a:solidFill>
          <a:latin typeface="+mn-lt"/>
          <a:ea typeface="+mn-ea"/>
          <a:cs typeface="+mn-cs"/>
        </a:defRPr>
      </a:lvl3pPr>
      <a:lvl4pPr marL="0" indent="0" algn="l" defTabSz="914400" rtl="0" eaLnBrk="1" latinLnBrk="0" hangingPunct="1">
        <a:lnSpc>
          <a:spcPct val="90000"/>
        </a:lnSpc>
        <a:spcBef>
          <a:spcPts val="0"/>
        </a:spcBef>
        <a:spcAft>
          <a:spcPts val="900"/>
        </a:spcAft>
        <a:buFont typeface="Roboto Light" panose="02000000000000000000" pitchFamily="2" charset="0"/>
        <a:buChar char="​"/>
        <a:defRPr sz="1800" b="1" kern="1200">
          <a:solidFill>
            <a:schemeClr val="tx1"/>
          </a:solidFill>
          <a:latin typeface="+mj-lt"/>
          <a:ea typeface="+mn-ea"/>
          <a:cs typeface="+mn-cs"/>
        </a:defRPr>
      </a:lvl4pPr>
      <a:lvl5pPr marL="0" indent="0" algn="l" defTabSz="914400" rtl="0" eaLnBrk="1" latinLnBrk="0" hangingPunct="1">
        <a:lnSpc>
          <a:spcPct val="90000"/>
        </a:lnSpc>
        <a:spcBef>
          <a:spcPts val="0"/>
        </a:spcBef>
        <a:spcAft>
          <a:spcPts val="900"/>
        </a:spcAft>
        <a:buFont typeface="Roboto Light" panose="02000000000000000000" pitchFamily="2" charset="0"/>
        <a:buChar char="​"/>
        <a:tabLst/>
        <a:defRPr sz="1800" kern="1200">
          <a:solidFill>
            <a:schemeClr val="tx1"/>
          </a:solidFill>
          <a:latin typeface="+mj-lt"/>
          <a:ea typeface="+mn-ea"/>
          <a:cs typeface="+mn-cs"/>
        </a:defRPr>
      </a:lvl5pPr>
      <a:lvl6pPr marL="180000" indent="-180000" algn="l" defTabSz="914400" rtl="0" eaLnBrk="1" latinLnBrk="0" hangingPunct="1">
        <a:lnSpc>
          <a:spcPct val="90000"/>
        </a:lnSpc>
        <a:spcBef>
          <a:spcPts val="0"/>
        </a:spcBef>
        <a:spcAft>
          <a:spcPts val="600"/>
        </a:spcAft>
        <a:buClr>
          <a:schemeClr val="accent1"/>
        </a:buClr>
        <a:buFont typeface="Roboto Light" panose="02000000000000000000" pitchFamily="2" charset="0"/>
        <a:buChar char="•"/>
        <a:defRPr sz="1200" kern="1200">
          <a:solidFill>
            <a:schemeClr val="tx1"/>
          </a:solidFill>
          <a:latin typeface="+mn-lt"/>
          <a:ea typeface="+mn-ea"/>
          <a:cs typeface="+mn-cs"/>
        </a:defRPr>
      </a:lvl6pPr>
      <a:lvl7pPr marL="0" indent="0" algn="l" defTabSz="914400" rtl="0" eaLnBrk="1" latinLnBrk="0" hangingPunct="1">
        <a:lnSpc>
          <a:spcPct val="90000"/>
        </a:lnSpc>
        <a:spcBef>
          <a:spcPts val="0"/>
        </a:spcBef>
        <a:spcAft>
          <a:spcPts val="900"/>
        </a:spcAft>
        <a:buFont typeface="Roboto Light" panose="02000000000000000000" pitchFamily="2" charset="0"/>
        <a:buChar char="​"/>
        <a:defRPr sz="1200" b="1" kern="1200" baseline="0">
          <a:solidFill>
            <a:schemeClr val="tx1"/>
          </a:solidFill>
          <a:latin typeface="+mn-lt"/>
          <a:ea typeface="+mn-ea"/>
          <a:cs typeface="+mn-cs"/>
        </a:defRPr>
      </a:lvl7pPr>
      <a:lvl8pPr marL="0" indent="0" algn="l" defTabSz="914400" rtl="0" eaLnBrk="1" latinLnBrk="0" hangingPunct="1">
        <a:lnSpc>
          <a:spcPct val="90000"/>
        </a:lnSpc>
        <a:spcBef>
          <a:spcPts val="0"/>
        </a:spcBef>
        <a:spcAft>
          <a:spcPts val="900"/>
        </a:spcAft>
        <a:buFont typeface="Roboto Light" panose="02000000000000000000" pitchFamily="2" charset="0"/>
        <a:buChar char="​"/>
        <a:defRPr sz="1200" kern="1200">
          <a:solidFill>
            <a:schemeClr val="tx1"/>
          </a:solidFill>
          <a:latin typeface="+mn-lt"/>
          <a:ea typeface="+mn-ea"/>
          <a:cs typeface="+mn-cs"/>
        </a:defRPr>
      </a:lvl8pPr>
      <a:lvl9pPr marL="0" indent="0" algn="l" defTabSz="914400" rtl="0" eaLnBrk="1" latinLnBrk="0" hangingPunct="1">
        <a:lnSpc>
          <a:spcPct val="90000"/>
        </a:lnSpc>
        <a:spcBef>
          <a:spcPts val="0"/>
        </a:spcBef>
        <a:spcAft>
          <a:spcPts val="0"/>
        </a:spcAft>
        <a:buFont typeface="Roboto Light" panose="02000000000000000000" pitchFamily="2" charset="0"/>
        <a:buChar char="​"/>
        <a:defRPr sz="7200" kern="1200" cap="all"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14" userDrawn="1">
          <p15:clr>
            <a:srgbClr val="A4A3A4"/>
          </p15:clr>
        </p15:guide>
        <p15:guide id="2" pos="941" userDrawn="1">
          <p15:clr>
            <a:srgbClr val="A4A3A4"/>
          </p15:clr>
        </p15:guide>
        <p15:guide id="3" orient="horz" pos="340" userDrawn="1">
          <p15:clr>
            <a:srgbClr val="F26B43"/>
          </p15:clr>
        </p15:guide>
        <p15:guide id="4" orient="horz" pos="3979" userDrawn="1">
          <p15:clr>
            <a:srgbClr val="A4A3A4"/>
          </p15:clr>
        </p15:guide>
        <p15:guide id="5" pos="340" userDrawn="1">
          <p15:clr>
            <a:srgbClr val="F26B43"/>
          </p15:clr>
        </p15:guide>
        <p15:guide id="6" pos="7340" userDrawn="1">
          <p15:clr>
            <a:srgbClr val="F26B43"/>
          </p15:clr>
        </p15:guide>
        <p15:guide id="7" orient="horz" pos="1133" userDrawn="1">
          <p15:clr>
            <a:srgbClr val="F26B43"/>
          </p15:clr>
        </p15:guide>
        <p15:guide id="8" pos="1317" userDrawn="1">
          <p15:clr>
            <a:srgbClr val="A4A3A4"/>
          </p15:clr>
        </p15:guide>
        <p15:guide id="9" pos="1543" userDrawn="1">
          <p15:clr>
            <a:srgbClr val="A4A3A4"/>
          </p15:clr>
        </p15:guide>
        <p15:guide id="10" pos="1919" userDrawn="1">
          <p15:clr>
            <a:srgbClr val="A4A3A4"/>
          </p15:clr>
        </p15:guide>
        <p15:guide id="11" pos="2146" userDrawn="1">
          <p15:clr>
            <a:srgbClr val="A4A3A4"/>
          </p15:clr>
        </p15:guide>
        <p15:guide id="12" pos="2521" userDrawn="1">
          <p15:clr>
            <a:srgbClr val="A4A3A4"/>
          </p15:clr>
        </p15:guide>
        <p15:guide id="13" pos="2748" userDrawn="1">
          <p15:clr>
            <a:srgbClr val="A4A3A4"/>
          </p15:clr>
        </p15:guide>
        <p15:guide id="14" pos="3123" userDrawn="1">
          <p15:clr>
            <a:srgbClr val="A4A3A4"/>
          </p15:clr>
        </p15:guide>
        <p15:guide id="15" pos="3350" userDrawn="1">
          <p15:clr>
            <a:srgbClr val="A4A3A4"/>
          </p15:clr>
        </p15:guide>
        <p15:guide id="16" pos="3725" userDrawn="1">
          <p15:clr>
            <a:srgbClr val="A4A3A4"/>
          </p15:clr>
        </p15:guide>
        <p15:guide id="17" pos="3952" userDrawn="1">
          <p15:clr>
            <a:srgbClr val="A4A3A4"/>
          </p15:clr>
        </p15:guide>
        <p15:guide id="18" pos="4328" userDrawn="1">
          <p15:clr>
            <a:srgbClr val="A4A3A4"/>
          </p15:clr>
        </p15:guide>
        <p15:guide id="19" pos="4554" userDrawn="1">
          <p15:clr>
            <a:srgbClr val="A4A3A4"/>
          </p15:clr>
        </p15:guide>
        <p15:guide id="20" pos="4930" userDrawn="1">
          <p15:clr>
            <a:srgbClr val="A4A3A4"/>
          </p15:clr>
        </p15:guide>
        <p15:guide id="21" pos="5157" userDrawn="1">
          <p15:clr>
            <a:srgbClr val="A4A3A4"/>
          </p15:clr>
        </p15:guide>
        <p15:guide id="22" pos="5532" userDrawn="1">
          <p15:clr>
            <a:srgbClr val="A4A3A4"/>
          </p15:clr>
        </p15:guide>
        <p15:guide id="23" pos="5759" userDrawn="1">
          <p15:clr>
            <a:srgbClr val="A4A3A4"/>
          </p15:clr>
        </p15:guide>
        <p15:guide id="24" pos="6134" userDrawn="1">
          <p15:clr>
            <a:srgbClr val="A4A3A4"/>
          </p15:clr>
        </p15:guide>
        <p15:guide id="25" pos="6361" userDrawn="1">
          <p15:clr>
            <a:srgbClr val="A4A3A4"/>
          </p15:clr>
        </p15:guide>
        <p15:guide id="26" pos="6736" userDrawn="1">
          <p15:clr>
            <a:srgbClr val="A4A3A4"/>
          </p15:clr>
        </p15:guide>
        <p15:guide id="27" pos="6963" userDrawn="1">
          <p15:clr>
            <a:srgbClr val="A4A3A4"/>
          </p15:clr>
        </p15:guide>
        <p15:guide id="28" orient="horz" pos="3753" userDrawn="1">
          <p15:clr>
            <a:srgbClr val="A4A3A4"/>
          </p15:clr>
        </p15:guide>
        <p15:guide id="29" orient="horz" pos="3526" userDrawn="1">
          <p15:clr>
            <a:srgbClr val="F26B43"/>
          </p15:clr>
        </p15:guide>
        <p15:guide id="30" orient="horz" pos="3639" userDrawn="1">
          <p15:clr>
            <a:srgbClr val="A4A3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44.png"/><Relationship Id="rId18" Type="http://schemas.microsoft.com/office/2007/relationships/hdphoto" Target="../media/hdphoto8.wdp"/><Relationship Id="rId26" Type="http://schemas.openxmlformats.org/officeDocument/2006/relationships/image" Target="../media/image51.svg"/><Relationship Id="rId3" Type="http://schemas.openxmlformats.org/officeDocument/2006/relationships/image" Target="../media/image38.png"/><Relationship Id="rId21" Type="http://schemas.openxmlformats.org/officeDocument/2006/relationships/image" Target="../media/image48.png"/><Relationship Id="rId7" Type="http://schemas.openxmlformats.org/officeDocument/2006/relationships/image" Target="../media/image41.png"/><Relationship Id="rId12" Type="http://schemas.microsoft.com/office/2007/relationships/hdphoto" Target="../media/hdphoto5.wdp"/><Relationship Id="rId17" Type="http://schemas.openxmlformats.org/officeDocument/2006/relationships/image" Target="../media/image46.png"/><Relationship Id="rId25" Type="http://schemas.openxmlformats.org/officeDocument/2006/relationships/image" Target="../media/image50.png"/><Relationship Id="rId2" Type="http://schemas.openxmlformats.org/officeDocument/2006/relationships/notesSlide" Target="../notesSlides/notesSlide16.xml"/><Relationship Id="rId16" Type="http://schemas.microsoft.com/office/2007/relationships/hdphoto" Target="../media/hdphoto7.wdp"/><Relationship Id="rId20" Type="http://schemas.microsoft.com/office/2007/relationships/hdphoto" Target="../media/hdphoto9.wdp"/><Relationship Id="rId1" Type="http://schemas.openxmlformats.org/officeDocument/2006/relationships/slideLayout" Target="../slideLayouts/slideLayout5.xml"/><Relationship Id="rId6" Type="http://schemas.microsoft.com/office/2007/relationships/hdphoto" Target="../media/hdphoto2.wdp"/><Relationship Id="rId11" Type="http://schemas.openxmlformats.org/officeDocument/2006/relationships/image" Target="../media/image43.png"/><Relationship Id="rId24" Type="http://schemas.microsoft.com/office/2007/relationships/hdphoto" Target="../media/hdphoto11.wdp"/><Relationship Id="rId5" Type="http://schemas.openxmlformats.org/officeDocument/2006/relationships/image" Target="../media/image40.png"/><Relationship Id="rId15" Type="http://schemas.openxmlformats.org/officeDocument/2006/relationships/image" Target="../media/image45.png"/><Relationship Id="rId23" Type="http://schemas.openxmlformats.org/officeDocument/2006/relationships/image" Target="../media/image49.png"/><Relationship Id="rId10" Type="http://schemas.microsoft.com/office/2007/relationships/hdphoto" Target="../media/hdphoto4.wdp"/><Relationship Id="rId19" Type="http://schemas.openxmlformats.org/officeDocument/2006/relationships/image" Target="../media/image47.png"/><Relationship Id="rId4" Type="http://schemas.openxmlformats.org/officeDocument/2006/relationships/image" Target="../media/image39.png"/><Relationship Id="rId9" Type="http://schemas.openxmlformats.org/officeDocument/2006/relationships/image" Target="../media/image42.png"/><Relationship Id="rId14" Type="http://schemas.microsoft.com/office/2007/relationships/hdphoto" Target="../media/hdphoto6.wdp"/><Relationship Id="rId22" Type="http://schemas.microsoft.com/office/2007/relationships/hdphoto" Target="../media/hdphoto10.wdp"/></Relationships>
</file>

<file path=ppt/slides/_rels/slide1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microsoft.com/office/2007/relationships/hdphoto" Target="../media/hdphoto12.wdp"/></Relationships>
</file>

<file path=ppt/slides/_rels/slide1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55.jpeg"/><Relationship Id="rId7" Type="http://schemas.openxmlformats.org/officeDocument/2006/relationships/image" Target="../media/image59.jpeg"/><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image" Target="../media/image58.jpeg"/><Relationship Id="rId5" Type="http://schemas.openxmlformats.org/officeDocument/2006/relationships/image" Target="../media/image57.jpeg"/><Relationship Id="rId4" Type="http://schemas.openxmlformats.org/officeDocument/2006/relationships/image" Target="../media/image56.jpeg"/></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27.png"/><Relationship Id="rId4" Type="http://schemas.openxmlformats.org/officeDocument/2006/relationships/image" Target="../media/image26.jpeg"/></Relationships>
</file>

<file path=ppt/slides/_rels/slide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31.jpe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6064DDD-E908-4131-8A93-52EAECEE6789}"/>
              </a:ext>
            </a:extLst>
          </p:cNvPr>
          <p:cNvSpPr>
            <a:spLocks noGrp="1"/>
          </p:cNvSpPr>
          <p:nvPr>
            <p:ph type="ftr" sz="quarter" idx="16"/>
          </p:nvPr>
        </p:nvSpPr>
        <p:spPr>
          <a:xfrm>
            <a:off x="0" y="6858000"/>
            <a:ext cx="0" cy="0"/>
          </a:xfrm>
        </p:spPr>
        <p:txBody>
          <a:bodyPr/>
          <a:lstStyle/>
          <a:p>
            <a:endParaRPr lang="da-DK" dirty="0"/>
          </a:p>
        </p:txBody>
      </p:sp>
      <p:sp>
        <p:nvSpPr>
          <p:cNvPr id="3" name="Slide Number Placeholder 2">
            <a:extLst>
              <a:ext uri="{FF2B5EF4-FFF2-40B4-BE49-F238E27FC236}">
                <a16:creationId xmlns:a16="http://schemas.microsoft.com/office/drawing/2014/main" id="{1BCEEFE2-C02B-4A73-AB1B-7ADEDC563C46}"/>
              </a:ext>
            </a:extLst>
          </p:cNvPr>
          <p:cNvSpPr>
            <a:spLocks noGrp="1"/>
          </p:cNvSpPr>
          <p:nvPr>
            <p:ph type="sldNum" sz="quarter" idx="17"/>
          </p:nvPr>
        </p:nvSpPr>
        <p:spPr>
          <a:xfrm>
            <a:off x="0" y="6858000"/>
            <a:ext cx="0" cy="0"/>
          </a:xfrm>
        </p:spPr>
        <p:txBody>
          <a:bodyPr/>
          <a:lstStyle/>
          <a:p>
            <a:fld id="{24C8C45C-947F-4981-8B3F-4F32E973C901}" type="slidenum">
              <a:rPr lang="da-DK" smtClean="0"/>
              <a:pPr/>
              <a:t>1</a:t>
            </a:fld>
            <a:endParaRPr lang="da-DK" dirty="0"/>
          </a:p>
        </p:txBody>
      </p:sp>
      <p:sp>
        <p:nvSpPr>
          <p:cNvPr id="15" name="Title 14">
            <a:extLst>
              <a:ext uri="{FF2B5EF4-FFF2-40B4-BE49-F238E27FC236}">
                <a16:creationId xmlns:a16="http://schemas.microsoft.com/office/drawing/2014/main" id="{89E127FC-44EB-4CF9-8D45-3419C3DA17B5}"/>
              </a:ext>
            </a:extLst>
          </p:cNvPr>
          <p:cNvSpPr>
            <a:spLocks noGrp="1"/>
          </p:cNvSpPr>
          <p:nvPr>
            <p:ph type="ctrTitle"/>
          </p:nvPr>
        </p:nvSpPr>
        <p:spPr/>
        <p:txBody>
          <a:bodyPr/>
          <a:lstStyle/>
          <a:p>
            <a:r>
              <a:rPr lang="da-DK" dirty="0"/>
              <a:t>Kost og Atrieflimren</a:t>
            </a:r>
          </a:p>
        </p:txBody>
      </p:sp>
      <p:sp>
        <p:nvSpPr>
          <p:cNvPr id="6" name="Date Placeholder 5">
            <a:extLst>
              <a:ext uri="{FF2B5EF4-FFF2-40B4-BE49-F238E27FC236}">
                <a16:creationId xmlns:a16="http://schemas.microsoft.com/office/drawing/2014/main" id="{F0BC0674-282D-4BF5-89C2-594BE1726B96}"/>
              </a:ext>
            </a:extLst>
          </p:cNvPr>
          <p:cNvSpPr>
            <a:spLocks noGrp="1"/>
          </p:cNvSpPr>
          <p:nvPr>
            <p:ph type="dt" sz="half" idx="10"/>
          </p:nvPr>
        </p:nvSpPr>
        <p:spPr>
          <a:xfrm>
            <a:off x="539749" y="5961513"/>
            <a:ext cx="1551600" cy="396000"/>
          </a:xfrm>
        </p:spPr>
        <p:txBody>
          <a:bodyPr/>
          <a:lstStyle/>
          <a:p>
            <a:fld id="{D7D1AB5E-B61A-4C37-9A62-076892CF167C}" type="datetime1">
              <a:rPr lang="da-DK" smtClean="0"/>
              <a:pPr/>
              <a:t>11-09-2024</a:t>
            </a:fld>
            <a:endParaRPr lang="da-DK" dirty="0"/>
          </a:p>
        </p:txBody>
      </p:sp>
    </p:spTree>
    <p:extLst>
      <p:ext uri="{BB962C8B-B14F-4D97-AF65-F5344CB8AC3E}">
        <p14:creationId xmlns:p14="http://schemas.microsoft.com/office/powerpoint/2010/main" val="5877939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AC64F143-0C3E-431B-8043-82F68410E254}"/>
              </a:ext>
            </a:extLst>
          </p:cNvPr>
          <p:cNvSpPr>
            <a:spLocks noGrp="1"/>
          </p:cNvSpPr>
          <p:nvPr>
            <p:ph type="dt" sz="half" idx="15"/>
          </p:nvPr>
        </p:nvSpPr>
        <p:spPr/>
        <p:txBody>
          <a:bodyPr/>
          <a:lstStyle/>
          <a:p>
            <a:fld id="{5353A4AC-092C-4486-A405-1ED992DA45AA}" type="datetime1">
              <a:rPr lang="da-DK" smtClean="0"/>
              <a:t>11-09-2024</a:t>
            </a:fld>
            <a:endParaRPr lang="da-DK" dirty="0"/>
          </a:p>
        </p:txBody>
      </p:sp>
      <p:sp>
        <p:nvSpPr>
          <p:cNvPr id="3" name="Pladsholder til sidefod 2">
            <a:extLst>
              <a:ext uri="{FF2B5EF4-FFF2-40B4-BE49-F238E27FC236}">
                <a16:creationId xmlns:a16="http://schemas.microsoft.com/office/drawing/2014/main" id="{2849BD60-A5F1-4D1F-B54B-491DF5CE7E69}"/>
              </a:ext>
            </a:extLst>
          </p:cNvPr>
          <p:cNvSpPr>
            <a:spLocks noGrp="1"/>
          </p:cNvSpPr>
          <p:nvPr>
            <p:ph type="ftr" sz="quarter" idx="16"/>
          </p:nvPr>
        </p:nvSpPr>
        <p:spPr/>
        <p:txBody>
          <a:bodyPr/>
          <a:lstStyle/>
          <a:p>
            <a:endParaRPr lang="da-DK" dirty="0"/>
          </a:p>
        </p:txBody>
      </p:sp>
      <p:sp>
        <p:nvSpPr>
          <p:cNvPr id="4" name="Pladsholder til slidenummer 3">
            <a:extLst>
              <a:ext uri="{FF2B5EF4-FFF2-40B4-BE49-F238E27FC236}">
                <a16:creationId xmlns:a16="http://schemas.microsoft.com/office/drawing/2014/main" id="{B8C904D0-6004-4060-8DE2-65B5253B6223}"/>
              </a:ext>
            </a:extLst>
          </p:cNvPr>
          <p:cNvSpPr>
            <a:spLocks noGrp="1"/>
          </p:cNvSpPr>
          <p:nvPr>
            <p:ph type="sldNum" sz="quarter" idx="17"/>
          </p:nvPr>
        </p:nvSpPr>
        <p:spPr/>
        <p:txBody>
          <a:bodyPr/>
          <a:lstStyle/>
          <a:p>
            <a:fld id="{24C8C45C-947F-4981-8B3F-4F32E973C901}" type="slidenum">
              <a:rPr lang="da-DK" smtClean="0"/>
              <a:pPr/>
              <a:t>10</a:t>
            </a:fld>
            <a:endParaRPr lang="da-DK" dirty="0"/>
          </a:p>
        </p:txBody>
      </p:sp>
      <p:sp>
        <p:nvSpPr>
          <p:cNvPr id="5" name="Titel 4">
            <a:extLst>
              <a:ext uri="{FF2B5EF4-FFF2-40B4-BE49-F238E27FC236}">
                <a16:creationId xmlns:a16="http://schemas.microsoft.com/office/drawing/2014/main" id="{4520E5DD-AA3C-4A62-A3B1-E9509FCD4185}"/>
              </a:ext>
            </a:extLst>
          </p:cNvPr>
          <p:cNvSpPr>
            <a:spLocks noGrp="1"/>
          </p:cNvSpPr>
          <p:nvPr>
            <p:ph type="title"/>
          </p:nvPr>
        </p:nvSpPr>
        <p:spPr/>
        <p:txBody>
          <a:bodyPr/>
          <a:lstStyle/>
          <a:p>
            <a:r>
              <a:rPr lang="da-DK" dirty="0"/>
              <a:t>Fisk</a:t>
            </a:r>
          </a:p>
        </p:txBody>
      </p:sp>
      <p:sp>
        <p:nvSpPr>
          <p:cNvPr id="6" name="Pladsholder til tekst 5">
            <a:extLst>
              <a:ext uri="{FF2B5EF4-FFF2-40B4-BE49-F238E27FC236}">
                <a16:creationId xmlns:a16="http://schemas.microsoft.com/office/drawing/2014/main" id="{DE53E6BD-97B4-4E08-9308-A488B07EDF14}"/>
              </a:ext>
            </a:extLst>
          </p:cNvPr>
          <p:cNvSpPr>
            <a:spLocks noGrp="1"/>
          </p:cNvSpPr>
          <p:nvPr>
            <p:ph type="body" sz="quarter" idx="13"/>
          </p:nvPr>
        </p:nvSpPr>
        <p:spPr/>
        <p:txBody>
          <a:bodyPr/>
          <a:lstStyle/>
          <a:p>
            <a:pPr marL="342900" indent="-342900">
              <a:buFont typeface="Courier New" panose="02070309020205020404" pitchFamily="49" charset="0"/>
              <a:buChar char="o"/>
            </a:pPr>
            <a:r>
              <a:rPr lang="da-DK" dirty="0"/>
              <a:t>Spis 300-450 g fisk om ugen</a:t>
            </a:r>
          </a:p>
          <a:p>
            <a:pPr>
              <a:buNone/>
            </a:pPr>
            <a:br>
              <a:rPr lang="da-DK" dirty="0"/>
            </a:br>
            <a:endParaRPr lang="da-DK" dirty="0"/>
          </a:p>
          <a:p>
            <a:pPr marL="342900" indent="-342900">
              <a:buFont typeface="Courier New" panose="02070309020205020404" pitchFamily="49" charset="0"/>
              <a:buChar char="o"/>
            </a:pPr>
            <a:r>
              <a:rPr lang="da-DK" dirty="0"/>
              <a:t>Hvorfor skal vi spise fisk? </a:t>
            </a:r>
          </a:p>
          <a:p>
            <a:pPr>
              <a:buNone/>
            </a:pPr>
            <a:br>
              <a:rPr lang="da-DK" dirty="0"/>
            </a:br>
            <a:endParaRPr lang="da-DK" dirty="0"/>
          </a:p>
          <a:p>
            <a:pPr marL="342900" indent="-342900">
              <a:buFont typeface="Courier New" panose="02070309020205020404" pitchFamily="49" charset="0"/>
              <a:buChar char="o"/>
            </a:pPr>
            <a:r>
              <a:rPr lang="da-DK" dirty="0"/>
              <a:t>Hvordan?</a:t>
            </a:r>
          </a:p>
        </p:txBody>
      </p:sp>
      <p:pic>
        <p:nvPicPr>
          <p:cNvPr id="6146" name="Picture 2" descr="roasted sea bream fish with lemon slices  fish dish stock pictures, royalty-free photos &amp; images">
            <a:extLst>
              <a:ext uri="{FF2B5EF4-FFF2-40B4-BE49-F238E27FC236}">
                <a16:creationId xmlns:a16="http://schemas.microsoft.com/office/drawing/2014/main" id="{F01B6CDE-6379-4B9A-B6D1-E8854FDAF870}"/>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rot="16200000">
            <a:off x="5540292" y="1139050"/>
            <a:ext cx="6862739" cy="4575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24222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E85DF7BE-C4E1-400D-85F6-73FF62637390}"/>
              </a:ext>
            </a:extLst>
          </p:cNvPr>
          <p:cNvSpPr>
            <a:spLocks noGrp="1"/>
          </p:cNvSpPr>
          <p:nvPr>
            <p:ph type="dt" sz="half" idx="15"/>
          </p:nvPr>
        </p:nvSpPr>
        <p:spPr/>
        <p:txBody>
          <a:bodyPr/>
          <a:lstStyle/>
          <a:p>
            <a:fld id="{5353A4AC-092C-4486-A405-1ED992DA45AA}" type="datetime1">
              <a:rPr lang="da-DK" smtClean="0"/>
              <a:t>11-09-2024</a:t>
            </a:fld>
            <a:endParaRPr lang="da-DK" dirty="0"/>
          </a:p>
        </p:txBody>
      </p:sp>
      <p:sp>
        <p:nvSpPr>
          <p:cNvPr id="3" name="Pladsholder til sidefod 2">
            <a:extLst>
              <a:ext uri="{FF2B5EF4-FFF2-40B4-BE49-F238E27FC236}">
                <a16:creationId xmlns:a16="http://schemas.microsoft.com/office/drawing/2014/main" id="{FCF0524F-0527-429C-9804-FC5BAD18A2EA}"/>
              </a:ext>
            </a:extLst>
          </p:cNvPr>
          <p:cNvSpPr>
            <a:spLocks noGrp="1"/>
          </p:cNvSpPr>
          <p:nvPr>
            <p:ph type="ftr" sz="quarter" idx="16"/>
          </p:nvPr>
        </p:nvSpPr>
        <p:spPr/>
        <p:txBody>
          <a:bodyPr/>
          <a:lstStyle/>
          <a:p>
            <a:endParaRPr lang="da-DK" dirty="0"/>
          </a:p>
        </p:txBody>
      </p:sp>
      <p:sp>
        <p:nvSpPr>
          <p:cNvPr id="4" name="Pladsholder til slidenummer 3">
            <a:extLst>
              <a:ext uri="{FF2B5EF4-FFF2-40B4-BE49-F238E27FC236}">
                <a16:creationId xmlns:a16="http://schemas.microsoft.com/office/drawing/2014/main" id="{7926BB6D-B888-49D2-A509-E37C1F894B4E}"/>
              </a:ext>
            </a:extLst>
          </p:cNvPr>
          <p:cNvSpPr>
            <a:spLocks noGrp="1"/>
          </p:cNvSpPr>
          <p:nvPr>
            <p:ph type="sldNum" sz="quarter" idx="17"/>
          </p:nvPr>
        </p:nvSpPr>
        <p:spPr/>
        <p:txBody>
          <a:bodyPr/>
          <a:lstStyle/>
          <a:p>
            <a:fld id="{24C8C45C-947F-4981-8B3F-4F32E973C901}" type="slidenum">
              <a:rPr lang="da-DK" smtClean="0"/>
              <a:pPr/>
              <a:t>11</a:t>
            </a:fld>
            <a:endParaRPr lang="da-DK" dirty="0"/>
          </a:p>
        </p:txBody>
      </p:sp>
      <p:sp>
        <p:nvSpPr>
          <p:cNvPr id="5" name="Titel 4">
            <a:extLst>
              <a:ext uri="{FF2B5EF4-FFF2-40B4-BE49-F238E27FC236}">
                <a16:creationId xmlns:a16="http://schemas.microsoft.com/office/drawing/2014/main" id="{3BB7A147-252E-4604-94F9-56DAC0FB85DD}"/>
              </a:ext>
            </a:extLst>
          </p:cNvPr>
          <p:cNvSpPr>
            <a:spLocks noGrp="1"/>
          </p:cNvSpPr>
          <p:nvPr>
            <p:ph type="title"/>
          </p:nvPr>
        </p:nvSpPr>
        <p:spPr/>
        <p:txBody>
          <a:bodyPr/>
          <a:lstStyle/>
          <a:p>
            <a:r>
              <a:rPr lang="da-DK" dirty="0"/>
              <a:t>Drikkevarer</a:t>
            </a:r>
          </a:p>
        </p:txBody>
      </p:sp>
      <p:sp>
        <p:nvSpPr>
          <p:cNvPr id="6" name="Pladsholder til tekst 5">
            <a:extLst>
              <a:ext uri="{FF2B5EF4-FFF2-40B4-BE49-F238E27FC236}">
                <a16:creationId xmlns:a16="http://schemas.microsoft.com/office/drawing/2014/main" id="{F417E180-F50E-44E4-B457-1393ADDAE22B}"/>
              </a:ext>
            </a:extLst>
          </p:cNvPr>
          <p:cNvSpPr>
            <a:spLocks noGrp="1"/>
          </p:cNvSpPr>
          <p:nvPr>
            <p:ph type="body" sz="quarter" idx="13"/>
          </p:nvPr>
        </p:nvSpPr>
        <p:spPr/>
        <p:txBody>
          <a:bodyPr/>
          <a:lstStyle/>
          <a:p>
            <a:pPr marL="342900" indent="-342900">
              <a:buFont typeface="Courier New" panose="02070309020205020404" pitchFamily="49" charset="0"/>
              <a:buChar char="o"/>
            </a:pPr>
            <a:r>
              <a:rPr lang="da-DK" dirty="0"/>
              <a:t>De officielle anbefalinger</a:t>
            </a:r>
          </a:p>
          <a:p>
            <a:pPr lvl="5">
              <a:buNone/>
            </a:pPr>
            <a:r>
              <a:rPr lang="da-DK" sz="2400" i="1" dirty="0">
                <a:latin typeface="+mn-lt"/>
              </a:rPr>
              <a:t>	</a:t>
            </a:r>
            <a:r>
              <a:rPr lang="da-DK" sz="2400" i="1" dirty="0">
                <a:solidFill>
                  <a:schemeClr val="bg1"/>
                </a:solidFill>
                <a:latin typeface="+mn-lt"/>
              </a:rPr>
              <a:t>Sluk tørsten i vand</a:t>
            </a:r>
            <a:endParaRPr lang="da-DK" dirty="0"/>
          </a:p>
          <a:p>
            <a:endParaRPr lang="da-DK" dirty="0"/>
          </a:p>
          <a:p>
            <a:pPr marL="342900" indent="-342900">
              <a:buFont typeface="Courier New" panose="02070309020205020404" pitchFamily="49" charset="0"/>
              <a:buChar char="o"/>
            </a:pPr>
            <a:r>
              <a:rPr lang="da-DK" dirty="0"/>
              <a:t>Hvad er hjertesunde drikkevarer?</a:t>
            </a:r>
          </a:p>
          <a:p>
            <a:pPr>
              <a:buNone/>
            </a:pPr>
            <a:r>
              <a:rPr lang="da-DK" dirty="0"/>
              <a:t>	Juice</a:t>
            </a:r>
          </a:p>
          <a:p>
            <a:pPr>
              <a:buNone/>
            </a:pPr>
            <a:r>
              <a:rPr lang="da-DK" dirty="0"/>
              <a:t>	Kaffe og te</a:t>
            </a:r>
          </a:p>
          <a:p>
            <a:pPr>
              <a:buNone/>
            </a:pPr>
            <a:r>
              <a:rPr lang="da-DK" dirty="0"/>
              <a:t>	Sodavand og saft </a:t>
            </a:r>
          </a:p>
          <a:p>
            <a:pPr>
              <a:buNone/>
            </a:pPr>
            <a:r>
              <a:rPr lang="da-DK" dirty="0"/>
              <a:t>	Mælk</a:t>
            </a:r>
          </a:p>
          <a:p>
            <a:pPr>
              <a:buNone/>
            </a:pPr>
            <a:r>
              <a:rPr lang="da-DK" dirty="0"/>
              <a:t>	Kakao</a:t>
            </a:r>
          </a:p>
          <a:p>
            <a:pPr>
              <a:buNone/>
            </a:pPr>
            <a:r>
              <a:rPr lang="da-DK" dirty="0"/>
              <a:t>	Alkohol</a:t>
            </a:r>
          </a:p>
          <a:p>
            <a:endParaRPr lang="da-DK" dirty="0"/>
          </a:p>
          <a:p>
            <a:endParaRPr lang="da-DK" dirty="0"/>
          </a:p>
        </p:txBody>
      </p:sp>
      <p:pic>
        <p:nvPicPr>
          <p:cNvPr id="6146" name="Picture 2" descr="Variation of Infused Water with Fresh Fruits  water and beverages stock pictures, royalty-free photos &amp; images">
            <a:extLst>
              <a:ext uri="{FF2B5EF4-FFF2-40B4-BE49-F238E27FC236}">
                <a16:creationId xmlns:a16="http://schemas.microsoft.com/office/drawing/2014/main" id="{26F37EAB-EC42-4DF6-B827-EBFF9AC8E91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526374" y="1485900"/>
            <a:ext cx="5829300"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30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8B510DBC-BDE5-49C3-84A3-D831CFA38291}"/>
              </a:ext>
            </a:extLst>
          </p:cNvPr>
          <p:cNvSpPr>
            <a:spLocks noGrp="1"/>
          </p:cNvSpPr>
          <p:nvPr>
            <p:ph type="dt" sz="half" idx="15"/>
          </p:nvPr>
        </p:nvSpPr>
        <p:spPr/>
        <p:txBody>
          <a:bodyPr/>
          <a:lstStyle/>
          <a:p>
            <a:fld id="{5353A4AC-092C-4486-A405-1ED992DA45AA}" type="datetime1">
              <a:rPr lang="da-DK" smtClean="0"/>
              <a:t>11-09-2024</a:t>
            </a:fld>
            <a:endParaRPr lang="da-DK" dirty="0"/>
          </a:p>
        </p:txBody>
      </p:sp>
      <p:sp>
        <p:nvSpPr>
          <p:cNvPr id="3" name="Pladsholder til sidefod 2">
            <a:extLst>
              <a:ext uri="{FF2B5EF4-FFF2-40B4-BE49-F238E27FC236}">
                <a16:creationId xmlns:a16="http://schemas.microsoft.com/office/drawing/2014/main" id="{20AD81F5-2627-445D-BA90-6D3351076854}"/>
              </a:ext>
            </a:extLst>
          </p:cNvPr>
          <p:cNvSpPr>
            <a:spLocks noGrp="1"/>
          </p:cNvSpPr>
          <p:nvPr>
            <p:ph type="ftr" sz="quarter" idx="16"/>
          </p:nvPr>
        </p:nvSpPr>
        <p:spPr/>
        <p:txBody>
          <a:bodyPr/>
          <a:lstStyle/>
          <a:p>
            <a:endParaRPr lang="da-DK" dirty="0"/>
          </a:p>
        </p:txBody>
      </p:sp>
      <p:sp>
        <p:nvSpPr>
          <p:cNvPr id="4" name="Pladsholder til slidenummer 3">
            <a:extLst>
              <a:ext uri="{FF2B5EF4-FFF2-40B4-BE49-F238E27FC236}">
                <a16:creationId xmlns:a16="http://schemas.microsoft.com/office/drawing/2014/main" id="{CF4EEAAC-45CE-4530-8048-CE70C3891D99}"/>
              </a:ext>
            </a:extLst>
          </p:cNvPr>
          <p:cNvSpPr>
            <a:spLocks noGrp="1"/>
          </p:cNvSpPr>
          <p:nvPr>
            <p:ph type="sldNum" sz="quarter" idx="17"/>
          </p:nvPr>
        </p:nvSpPr>
        <p:spPr/>
        <p:txBody>
          <a:bodyPr/>
          <a:lstStyle/>
          <a:p>
            <a:fld id="{24C8C45C-947F-4981-8B3F-4F32E973C901}" type="slidenum">
              <a:rPr lang="da-DK" smtClean="0"/>
              <a:pPr/>
              <a:t>12</a:t>
            </a:fld>
            <a:endParaRPr lang="da-DK" dirty="0"/>
          </a:p>
        </p:txBody>
      </p:sp>
      <p:sp>
        <p:nvSpPr>
          <p:cNvPr id="5" name="Titel 4">
            <a:extLst>
              <a:ext uri="{FF2B5EF4-FFF2-40B4-BE49-F238E27FC236}">
                <a16:creationId xmlns:a16="http://schemas.microsoft.com/office/drawing/2014/main" id="{19E3DD21-ABB7-468F-A507-5737847FE1FC}"/>
              </a:ext>
            </a:extLst>
          </p:cNvPr>
          <p:cNvSpPr>
            <a:spLocks noGrp="1"/>
          </p:cNvSpPr>
          <p:nvPr>
            <p:ph type="title"/>
          </p:nvPr>
        </p:nvSpPr>
        <p:spPr/>
        <p:txBody>
          <a:bodyPr/>
          <a:lstStyle/>
          <a:p>
            <a:r>
              <a:rPr lang="da-DK" dirty="0"/>
              <a:t>Alkohol</a:t>
            </a:r>
          </a:p>
        </p:txBody>
      </p:sp>
      <p:sp>
        <p:nvSpPr>
          <p:cNvPr id="6" name="Pladsholder til tekst 5">
            <a:extLst>
              <a:ext uri="{FF2B5EF4-FFF2-40B4-BE49-F238E27FC236}">
                <a16:creationId xmlns:a16="http://schemas.microsoft.com/office/drawing/2014/main" id="{50F01F85-1C0A-48D5-8CB4-69599A0058DB}"/>
              </a:ext>
            </a:extLst>
          </p:cNvPr>
          <p:cNvSpPr>
            <a:spLocks noGrp="1"/>
          </p:cNvSpPr>
          <p:nvPr>
            <p:ph type="body" sz="quarter" idx="13"/>
          </p:nvPr>
        </p:nvSpPr>
        <p:spPr>
          <a:xfrm>
            <a:off x="539748" y="1806574"/>
            <a:ext cx="7397752" cy="3790951"/>
          </a:xfrm>
        </p:spPr>
        <p:txBody>
          <a:bodyPr/>
          <a:lstStyle/>
          <a:p>
            <a:pPr marL="342900" indent="-342900">
              <a:buFont typeface="Courier New" panose="02070309020205020404" pitchFamily="49" charset="0"/>
              <a:buChar char="o"/>
            </a:pPr>
            <a:r>
              <a:rPr lang="da-DK" dirty="0"/>
              <a:t>Selv små mængder alkohol kan øge </a:t>
            </a:r>
            <a:br>
              <a:rPr lang="da-DK" dirty="0"/>
            </a:br>
            <a:r>
              <a:rPr lang="da-DK" dirty="0"/>
              <a:t>risikoen for atrieflimren</a:t>
            </a:r>
          </a:p>
          <a:p>
            <a:pPr marL="342900" indent="-342900">
              <a:buFont typeface="Courier New" panose="02070309020205020404" pitchFamily="49" charset="0"/>
              <a:buChar char="o"/>
            </a:pPr>
            <a:endParaRPr lang="da-DK" dirty="0"/>
          </a:p>
          <a:p>
            <a:pPr marL="342900" indent="-342900">
              <a:buFont typeface="Courier New" panose="02070309020205020404" pitchFamily="49" charset="0"/>
              <a:buChar char="o"/>
            </a:pPr>
            <a:r>
              <a:rPr lang="da-DK" dirty="0"/>
              <a:t>Helt ned til </a:t>
            </a:r>
            <a:r>
              <a:rPr lang="da-DK" b="1" dirty="0">
                <a:solidFill>
                  <a:schemeClr val="accent1"/>
                </a:solidFill>
              </a:rPr>
              <a:t>8</a:t>
            </a:r>
            <a:r>
              <a:rPr lang="da-DK" dirty="0"/>
              <a:t> genstande om ugen</a:t>
            </a:r>
          </a:p>
          <a:p>
            <a:pPr marL="342900" indent="-342900">
              <a:buFont typeface="Courier New" panose="02070309020205020404" pitchFamily="49" charset="0"/>
              <a:buChar char="o"/>
            </a:pPr>
            <a:endParaRPr lang="da-DK" dirty="0"/>
          </a:p>
          <a:p>
            <a:pPr marL="342900" indent="-342900">
              <a:buFont typeface="Courier New" panose="02070309020205020404" pitchFamily="49" charset="0"/>
              <a:buChar char="o"/>
            </a:pPr>
            <a:r>
              <a:rPr lang="da-DK" dirty="0"/>
              <a:t>Risikoen øges med antallet – drik max </a:t>
            </a:r>
            <a:r>
              <a:rPr lang="da-DK" b="1" dirty="0">
                <a:solidFill>
                  <a:srgbClr val="FF0000"/>
                </a:solidFill>
              </a:rPr>
              <a:t>3</a:t>
            </a:r>
            <a:r>
              <a:rPr lang="da-DK" dirty="0"/>
              <a:t> per gang</a:t>
            </a:r>
          </a:p>
          <a:p>
            <a:pPr marL="342900" indent="-342900">
              <a:buFont typeface="Courier New" panose="02070309020205020404" pitchFamily="49" charset="0"/>
              <a:buChar char="o"/>
            </a:pPr>
            <a:endParaRPr lang="da-DK" dirty="0"/>
          </a:p>
          <a:p>
            <a:pPr marL="342900" indent="-342900">
              <a:buFont typeface="Courier New" panose="02070309020205020404" pitchFamily="49" charset="0"/>
              <a:buChar char="o"/>
            </a:pPr>
            <a:r>
              <a:rPr lang="da-DK" dirty="0"/>
              <a:t>Alkohol og </a:t>
            </a:r>
            <a:r>
              <a:rPr lang="da-DK"/>
              <a:t>blodfortyndende medicin</a:t>
            </a:r>
            <a:endParaRPr lang="da-DK" dirty="0"/>
          </a:p>
        </p:txBody>
      </p:sp>
      <p:pic>
        <p:nvPicPr>
          <p:cNvPr id="5122" name="Picture 2" descr="Couple toasting wine glasses  wine cheers stock pictures, royalty-free photos &amp; images">
            <a:extLst>
              <a:ext uri="{FF2B5EF4-FFF2-40B4-BE49-F238E27FC236}">
                <a16:creationId xmlns:a16="http://schemas.microsoft.com/office/drawing/2014/main" id="{DA7CCF20-D4C6-4801-8B1B-609081605EC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890132" y="0"/>
            <a:ext cx="4541530" cy="6948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66061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BDF9CB0A-51E0-4580-92F1-13A9AE56698B}"/>
              </a:ext>
            </a:extLst>
          </p:cNvPr>
          <p:cNvSpPr>
            <a:spLocks noGrp="1"/>
          </p:cNvSpPr>
          <p:nvPr>
            <p:ph type="dt" sz="half" idx="15"/>
          </p:nvPr>
        </p:nvSpPr>
        <p:spPr/>
        <p:txBody>
          <a:bodyPr/>
          <a:lstStyle/>
          <a:p>
            <a:fld id="{5353A4AC-092C-4486-A405-1ED992DA45AA}" type="datetime1">
              <a:rPr lang="da-DK" smtClean="0"/>
              <a:t>11-09-2024</a:t>
            </a:fld>
            <a:endParaRPr lang="da-DK" dirty="0"/>
          </a:p>
        </p:txBody>
      </p:sp>
      <p:sp>
        <p:nvSpPr>
          <p:cNvPr id="3" name="Pladsholder til sidefod 2">
            <a:extLst>
              <a:ext uri="{FF2B5EF4-FFF2-40B4-BE49-F238E27FC236}">
                <a16:creationId xmlns:a16="http://schemas.microsoft.com/office/drawing/2014/main" id="{2B572FDA-AFF4-4304-86CB-2F5B5CCC44D3}"/>
              </a:ext>
            </a:extLst>
          </p:cNvPr>
          <p:cNvSpPr>
            <a:spLocks noGrp="1"/>
          </p:cNvSpPr>
          <p:nvPr>
            <p:ph type="ftr" sz="quarter" idx="16"/>
          </p:nvPr>
        </p:nvSpPr>
        <p:spPr/>
        <p:txBody>
          <a:bodyPr/>
          <a:lstStyle/>
          <a:p>
            <a:endParaRPr lang="da-DK" dirty="0"/>
          </a:p>
        </p:txBody>
      </p:sp>
      <p:sp>
        <p:nvSpPr>
          <p:cNvPr id="4" name="Pladsholder til slidenummer 3">
            <a:extLst>
              <a:ext uri="{FF2B5EF4-FFF2-40B4-BE49-F238E27FC236}">
                <a16:creationId xmlns:a16="http://schemas.microsoft.com/office/drawing/2014/main" id="{8117A946-1FED-4F00-B63D-D185A86153DF}"/>
              </a:ext>
            </a:extLst>
          </p:cNvPr>
          <p:cNvSpPr>
            <a:spLocks noGrp="1"/>
          </p:cNvSpPr>
          <p:nvPr>
            <p:ph type="sldNum" sz="quarter" idx="17"/>
          </p:nvPr>
        </p:nvSpPr>
        <p:spPr/>
        <p:txBody>
          <a:bodyPr/>
          <a:lstStyle/>
          <a:p>
            <a:fld id="{24C8C45C-947F-4981-8B3F-4F32E973C901}" type="slidenum">
              <a:rPr lang="da-DK" smtClean="0"/>
              <a:pPr/>
              <a:t>13</a:t>
            </a:fld>
            <a:endParaRPr lang="da-DK" dirty="0"/>
          </a:p>
        </p:txBody>
      </p:sp>
      <p:sp>
        <p:nvSpPr>
          <p:cNvPr id="5" name="Titel 4">
            <a:extLst>
              <a:ext uri="{FF2B5EF4-FFF2-40B4-BE49-F238E27FC236}">
                <a16:creationId xmlns:a16="http://schemas.microsoft.com/office/drawing/2014/main" id="{BCFD1D1B-3763-42CB-8DB1-BB134BC54DEF}"/>
              </a:ext>
            </a:extLst>
          </p:cNvPr>
          <p:cNvSpPr>
            <a:spLocks noGrp="1"/>
          </p:cNvSpPr>
          <p:nvPr>
            <p:ph type="title"/>
          </p:nvPr>
        </p:nvSpPr>
        <p:spPr>
          <a:xfrm>
            <a:off x="540000" y="495933"/>
            <a:ext cx="11113200" cy="1258638"/>
          </a:xfrm>
        </p:spPr>
        <p:txBody>
          <a:bodyPr/>
          <a:lstStyle/>
          <a:p>
            <a:r>
              <a:rPr lang="da-DK" dirty="0"/>
              <a:t>Den søde tand</a:t>
            </a:r>
          </a:p>
        </p:txBody>
      </p:sp>
      <p:sp>
        <p:nvSpPr>
          <p:cNvPr id="6" name="Pladsholder til tekst 5">
            <a:extLst>
              <a:ext uri="{FF2B5EF4-FFF2-40B4-BE49-F238E27FC236}">
                <a16:creationId xmlns:a16="http://schemas.microsoft.com/office/drawing/2014/main" id="{39F5E5A0-B4D1-4603-9EF3-7EDD0E159548}"/>
              </a:ext>
            </a:extLst>
          </p:cNvPr>
          <p:cNvSpPr>
            <a:spLocks noGrp="1"/>
          </p:cNvSpPr>
          <p:nvPr>
            <p:ph type="body" sz="quarter" idx="13"/>
          </p:nvPr>
        </p:nvSpPr>
        <p:spPr>
          <a:xfrm>
            <a:off x="5503200" y="495933"/>
            <a:ext cx="6688800" cy="3790951"/>
          </a:xfrm>
        </p:spPr>
        <p:txBody>
          <a:bodyPr/>
          <a:lstStyle/>
          <a:p>
            <a:pPr marL="342900" indent="-342900">
              <a:buFont typeface="Courier New" panose="02070309020205020404" pitchFamily="49" charset="0"/>
              <a:buChar char="o"/>
            </a:pPr>
            <a:r>
              <a:rPr lang="da-DK" dirty="0"/>
              <a:t>Slik = mange kalorier = overvægt </a:t>
            </a:r>
          </a:p>
          <a:p>
            <a:pPr marL="342900" indent="-342900">
              <a:buFont typeface="Courier New" panose="02070309020205020404" pitchFamily="49" charset="0"/>
              <a:buChar char="o"/>
            </a:pPr>
            <a:endParaRPr lang="da-DK" dirty="0"/>
          </a:p>
          <a:p>
            <a:pPr marL="342900" indent="-342900">
              <a:buFont typeface="Courier New" panose="02070309020205020404" pitchFamily="49" charset="0"/>
              <a:buChar char="o"/>
            </a:pPr>
            <a:r>
              <a:rPr lang="da-DK" dirty="0"/>
              <a:t>Hvordan hjælper vi os selv bedst? </a:t>
            </a:r>
          </a:p>
          <a:p>
            <a:pPr marL="342900" lvl="4" indent="-342900">
              <a:buFont typeface="Courier New" panose="02070309020205020404" pitchFamily="49" charset="0"/>
              <a:buChar char="o"/>
            </a:pPr>
            <a:r>
              <a:rPr lang="da-DK" dirty="0"/>
              <a:t>	Gør det besværligt at vælge slik</a:t>
            </a:r>
          </a:p>
          <a:p>
            <a:pPr marL="342900" lvl="4" indent="-342900">
              <a:buFont typeface="Courier New" panose="02070309020205020404" pitchFamily="49" charset="0"/>
              <a:buChar char="o"/>
            </a:pPr>
            <a:r>
              <a:rPr lang="da-DK" dirty="0"/>
              <a:t>        Gør det oplagt og nemt at vælge grønt </a:t>
            </a:r>
          </a:p>
          <a:p>
            <a:pPr marL="342900" lvl="4" indent="-342900">
              <a:buFont typeface="Courier New" panose="02070309020205020404" pitchFamily="49" charset="0"/>
              <a:buChar char="o"/>
            </a:pPr>
            <a:r>
              <a:rPr lang="da-DK" dirty="0"/>
              <a:t>	</a:t>
            </a:r>
            <a:r>
              <a:rPr lang="da-DK" dirty="0" err="1"/>
              <a:t>Downsize</a:t>
            </a:r>
            <a:r>
              <a:rPr lang="da-DK" dirty="0"/>
              <a:t> – mindre poser / mindre stykker</a:t>
            </a:r>
          </a:p>
          <a:p>
            <a:pPr marL="342900" indent="-342900">
              <a:buFont typeface="Courier New" panose="02070309020205020404" pitchFamily="49" charset="0"/>
              <a:buChar char="o"/>
            </a:pPr>
            <a:endParaRPr lang="da-DK" dirty="0"/>
          </a:p>
          <a:p>
            <a:endParaRPr lang="da-DK" dirty="0"/>
          </a:p>
        </p:txBody>
      </p:sp>
      <p:pic>
        <p:nvPicPr>
          <p:cNvPr id="7" name="Billede 6">
            <a:extLst>
              <a:ext uri="{FF2B5EF4-FFF2-40B4-BE49-F238E27FC236}">
                <a16:creationId xmlns:a16="http://schemas.microsoft.com/office/drawing/2014/main" id="{BD13EDCD-39FE-26A2-148B-D7501562ED70}"/>
              </a:ext>
            </a:extLst>
          </p:cNvPr>
          <p:cNvPicPr>
            <a:picLocks noChangeAspect="1"/>
          </p:cNvPicPr>
          <p:nvPr/>
        </p:nvPicPr>
        <p:blipFill>
          <a:blip r:embed="rId3"/>
          <a:stretch>
            <a:fillRect/>
          </a:stretch>
        </p:blipFill>
        <p:spPr>
          <a:xfrm>
            <a:off x="2405270" y="3675613"/>
            <a:ext cx="9448800" cy="2581275"/>
          </a:xfrm>
          <a:prstGeom prst="rect">
            <a:avLst/>
          </a:prstGeom>
        </p:spPr>
      </p:pic>
    </p:spTree>
    <p:extLst>
      <p:ext uri="{BB962C8B-B14F-4D97-AF65-F5344CB8AC3E}">
        <p14:creationId xmlns:p14="http://schemas.microsoft.com/office/powerpoint/2010/main" val="11570510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DE7C9692-0D19-4B0B-8479-17F7EB28E1D2}"/>
              </a:ext>
            </a:extLst>
          </p:cNvPr>
          <p:cNvSpPr>
            <a:spLocks noGrp="1"/>
          </p:cNvSpPr>
          <p:nvPr>
            <p:ph type="dt" sz="half" idx="15"/>
          </p:nvPr>
        </p:nvSpPr>
        <p:spPr/>
        <p:txBody>
          <a:bodyPr/>
          <a:lstStyle/>
          <a:p>
            <a:fld id="{5353A4AC-092C-4486-A405-1ED992DA45AA}" type="datetime1">
              <a:rPr lang="da-DK" smtClean="0"/>
              <a:t>11-09-2024</a:t>
            </a:fld>
            <a:endParaRPr lang="da-DK" dirty="0"/>
          </a:p>
        </p:txBody>
      </p:sp>
      <p:sp>
        <p:nvSpPr>
          <p:cNvPr id="3" name="Pladsholder til sidefod 2">
            <a:extLst>
              <a:ext uri="{FF2B5EF4-FFF2-40B4-BE49-F238E27FC236}">
                <a16:creationId xmlns:a16="http://schemas.microsoft.com/office/drawing/2014/main" id="{9CF9A930-5DF4-4683-916C-15F9DEECF583}"/>
              </a:ext>
            </a:extLst>
          </p:cNvPr>
          <p:cNvSpPr>
            <a:spLocks noGrp="1"/>
          </p:cNvSpPr>
          <p:nvPr>
            <p:ph type="ftr" sz="quarter" idx="16"/>
          </p:nvPr>
        </p:nvSpPr>
        <p:spPr/>
        <p:txBody>
          <a:bodyPr/>
          <a:lstStyle/>
          <a:p>
            <a:endParaRPr lang="da-DK" dirty="0"/>
          </a:p>
        </p:txBody>
      </p:sp>
      <p:sp>
        <p:nvSpPr>
          <p:cNvPr id="4" name="Pladsholder til slidenummer 3">
            <a:extLst>
              <a:ext uri="{FF2B5EF4-FFF2-40B4-BE49-F238E27FC236}">
                <a16:creationId xmlns:a16="http://schemas.microsoft.com/office/drawing/2014/main" id="{F376FF1C-F080-41B1-BD78-44EE441316B6}"/>
              </a:ext>
            </a:extLst>
          </p:cNvPr>
          <p:cNvSpPr>
            <a:spLocks noGrp="1"/>
          </p:cNvSpPr>
          <p:nvPr>
            <p:ph type="sldNum" sz="quarter" idx="17"/>
          </p:nvPr>
        </p:nvSpPr>
        <p:spPr/>
        <p:txBody>
          <a:bodyPr/>
          <a:lstStyle/>
          <a:p>
            <a:fld id="{24C8C45C-947F-4981-8B3F-4F32E973C901}" type="slidenum">
              <a:rPr lang="da-DK" smtClean="0"/>
              <a:pPr/>
              <a:t>14</a:t>
            </a:fld>
            <a:endParaRPr lang="da-DK" dirty="0"/>
          </a:p>
        </p:txBody>
      </p:sp>
      <p:sp>
        <p:nvSpPr>
          <p:cNvPr id="5" name="Titel 4">
            <a:extLst>
              <a:ext uri="{FF2B5EF4-FFF2-40B4-BE49-F238E27FC236}">
                <a16:creationId xmlns:a16="http://schemas.microsoft.com/office/drawing/2014/main" id="{363831EE-4C42-4837-A304-303D1C7D740D}"/>
              </a:ext>
            </a:extLst>
          </p:cNvPr>
          <p:cNvSpPr>
            <a:spLocks noGrp="1"/>
          </p:cNvSpPr>
          <p:nvPr>
            <p:ph type="title"/>
          </p:nvPr>
        </p:nvSpPr>
        <p:spPr>
          <a:xfrm>
            <a:off x="639152" y="514350"/>
            <a:ext cx="11113200" cy="1258638"/>
          </a:xfrm>
        </p:spPr>
        <p:txBody>
          <a:bodyPr/>
          <a:lstStyle/>
          <a:p>
            <a:r>
              <a:rPr lang="da-DK" dirty="0"/>
              <a:t>Atrieflimren og </a:t>
            </a:r>
            <a:br>
              <a:rPr lang="da-DK" dirty="0"/>
            </a:br>
            <a:r>
              <a:rPr lang="da-DK" dirty="0"/>
              <a:t>motion</a:t>
            </a:r>
          </a:p>
        </p:txBody>
      </p:sp>
      <p:pic>
        <p:nvPicPr>
          <p:cNvPr id="3074" name="Picture 2" descr="Smiling senior couple jogging in the park  exercise together stock pictures, royalty-free photos &amp; images">
            <a:extLst>
              <a:ext uri="{FF2B5EF4-FFF2-40B4-BE49-F238E27FC236}">
                <a16:creationId xmlns:a16="http://schemas.microsoft.com/office/drawing/2014/main" id="{E6C38373-0157-4489-AD2A-4B4D06D3EC2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818982" y="-1"/>
            <a:ext cx="4605510" cy="6908265"/>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5">
            <a:extLst>
              <a:ext uri="{FF2B5EF4-FFF2-40B4-BE49-F238E27FC236}">
                <a16:creationId xmlns:a16="http://schemas.microsoft.com/office/drawing/2014/main" id="{DD79BA55-23E8-4D06-8FD7-2A477FF5BB14}"/>
              </a:ext>
            </a:extLst>
          </p:cNvPr>
          <p:cNvSpPr>
            <a:spLocks noGrp="1"/>
          </p:cNvSpPr>
          <p:nvPr>
            <p:ph type="body" sz="quarter" idx="13"/>
          </p:nvPr>
        </p:nvSpPr>
        <p:spPr>
          <a:xfrm>
            <a:off x="539750" y="1968499"/>
            <a:ext cx="6688138" cy="3629025"/>
          </a:xfrm>
        </p:spPr>
        <p:txBody>
          <a:bodyPr/>
          <a:lstStyle/>
          <a:p>
            <a:pPr marL="342900" indent="-342900">
              <a:buFont typeface="Courier New" panose="02070309020205020404" pitchFamily="49" charset="0"/>
              <a:buChar char="o"/>
            </a:pPr>
            <a:r>
              <a:rPr lang="da-DK" b="1" dirty="0"/>
              <a:t>De officielle anbefalinger </a:t>
            </a:r>
            <a:br>
              <a:rPr lang="da-DK" dirty="0"/>
            </a:br>
            <a:r>
              <a:rPr lang="da-DK" dirty="0"/>
              <a:t>	</a:t>
            </a:r>
            <a:r>
              <a:rPr lang="da-DK" sz="2000" i="1" dirty="0">
                <a:latin typeface="+mn-lt"/>
              </a:rPr>
              <a:t>Mindst 30 min. om dagen </a:t>
            </a:r>
          </a:p>
          <a:p>
            <a:pPr lvl="2">
              <a:buNone/>
            </a:pPr>
            <a:r>
              <a:rPr lang="da-DK" sz="2000" i="1" dirty="0"/>
              <a:t>	Muskelstyrkende træning x 2 per uge</a:t>
            </a:r>
            <a:endParaRPr lang="da-DK" sz="2000" i="1" dirty="0">
              <a:latin typeface="+mn-lt"/>
            </a:endParaRPr>
          </a:p>
          <a:p>
            <a:endParaRPr lang="da-DK" dirty="0"/>
          </a:p>
          <a:p>
            <a:pPr marL="342900" indent="-342900">
              <a:buFont typeface="Courier New" panose="02070309020205020404" pitchFamily="49" charset="0"/>
              <a:buChar char="o"/>
            </a:pPr>
            <a:r>
              <a:rPr lang="da-DK" b="1" dirty="0"/>
              <a:t>Hvordan? </a:t>
            </a:r>
          </a:p>
          <a:p>
            <a:pPr lvl="2"/>
            <a:r>
              <a:rPr lang="da-DK" dirty="0"/>
              <a:t>	</a:t>
            </a:r>
            <a:r>
              <a:rPr lang="da-DK" sz="2000" i="1" dirty="0"/>
              <a:t>Tag trappen i stedet for elevatoren</a:t>
            </a:r>
          </a:p>
          <a:p>
            <a:pPr lvl="2"/>
            <a:r>
              <a:rPr lang="da-DK" sz="2000" dirty="0"/>
              <a:t>	</a:t>
            </a:r>
            <a:r>
              <a:rPr lang="da-DK" sz="2000" i="1" dirty="0"/>
              <a:t>Tag cyklen i stedet for bilen</a:t>
            </a:r>
          </a:p>
          <a:p>
            <a:pPr lvl="2"/>
            <a:r>
              <a:rPr lang="da-DK" sz="2000" dirty="0"/>
              <a:t>	</a:t>
            </a:r>
            <a:r>
              <a:rPr lang="da-DK" sz="2000" i="1" dirty="0"/>
              <a:t>Gåtur, cykeltur, havearbejde, løbetur, </a:t>
            </a:r>
            <a:br>
              <a:rPr lang="da-DK" sz="2000" i="1" dirty="0"/>
            </a:br>
            <a:r>
              <a:rPr lang="da-DK" sz="2000" i="1" dirty="0"/>
              <a:t>	en sportsgren du kan lide</a:t>
            </a:r>
          </a:p>
          <a:p>
            <a:pPr lvl="2"/>
            <a:r>
              <a:rPr lang="da-DK" sz="2000" dirty="0"/>
              <a:t>	</a:t>
            </a:r>
            <a:r>
              <a:rPr lang="da-DK" sz="2000" i="1" dirty="0"/>
              <a:t>Flere idéer?</a:t>
            </a:r>
          </a:p>
          <a:p>
            <a:pPr lvl="2"/>
            <a:endParaRPr lang="da-DK" i="1" dirty="0">
              <a:latin typeface="+mj-lt"/>
            </a:endParaRPr>
          </a:p>
          <a:p>
            <a:pPr lvl="2"/>
            <a:endParaRPr lang="da-DK" i="1" dirty="0">
              <a:latin typeface="+mj-lt"/>
            </a:endParaRPr>
          </a:p>
          <a:p>
            <a:pPr lvl="2"/>
            <a:endParaRPr lang="da-DK" i="1" dirty="0">
              <a:latin typeface="+mj-lt"/>
            </a:endParaRPr>
          </a:p>
          <a:p>
            <a:pPr lvl="2"/>
            <a:endParaRPr lang="da-DK" dirty="0"/>
          </a:p>
        </p:txBody>
      </p:sp>
    </p:spTree>
    <p:extLst>
      <p:ext uri="{BB962C8B-B14F-4D97-AF65-F5344CB8AC3E}">
        <p14:creationId xmlns:p14="http://schemas.microsoft.com/office/powerpoint/2010/main" val="39719603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287EC90B-C3DD-47CA-85E7-F59AE5226F60}"/>
              </a:ext>
            </a:extLst>
          </p:cNvPr>
          <p:cNvSpPr/>
          <p:nvPr/>
        </p:nvSpPr>
        <p:spPr>
          <a:xfrm>
            <a:off x="6877878" y="0"/>
            <a:ext cx="4774122" cy="6858000"/>
          </a:xfrm>
          <a:prstGeom prst="rect">
            <a:avLst/>
          </a:prstGeom>
          <a:solidFill>
            <a:srgbClr val="A5CEC0"/>
          </a:solidFill>
          <a:ln>
            <a:solidFill>
              <a:srgbClr val="A5CEC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noProof="0" dirty="0" err="1"/>
          </a:p>
        </p:txBody>
      </p:sp>
      <p:sp>
        <p:nvSpPr>
          <p:cNvPr id="2" name="Pladsholder til dato 1">
            <a:extLst>
              <a:ext uri="{FF2B5EF4-FFF2-40B4-BE49-F238E27FC236}">
                <a16:creationId xmlns:a16="http://schemas.microsoft.com/office/drawing/2014/main" id="{CADC1F42-8B2C-41F4-AFC9-177C6BE237DD}"/>
              </a:ext>
            </a:extLst>
          </p:cNvPr>
          <p:cNvSpPr>
            <a:spLocks noGrp="1"/>
          </p:cNvSpPr>
          <p:nvPr>
            <p:ph type="dt" sz="half" idx="15"/>
          </p:nvPr>
        </p:nvSpPr>
        <p:spPr/>
        <p:txBody>
          <a:bodyPr/>
          <a:lstStyle/>
          <a:p>
            <a:fld id="{5353A4AC-092C-4486-A405-1ED992DA45AA}" type="datetime1">
              <a:rPr lang="da-DK" smtClean="0"/>
              <a:t>11-09-2024</a:t>
            </a:fld>
            <a:endParaRPr lang="da-DK" dirty="0"/>
          </a:p>
        </p:txBody>
      </p:sp>
      <p:sp>
        <p:nvSpPr>
          <p:cNvPr id="3" name="Pladsholder til sidefod 2">
            <a:extLst>
              <a:ext uri="{FF2B5EF4-FFF2-40B4-BE49-F238E27FC236}">
                <a16:creationId xmlns:a16="http://schemas.microsoft.com/office/drawing/2014/main" id="{BEA2DE68-E265-46DF-9E69-5A97AB4A97B2}"/>
              </a:ext>
            </a:extLst>
          </p:cNvPr>
          <p:cNvSpPr>
            <a:spLocks noGrp="1"/>
          </p:cNvSpPr>
          <p:nvPr>
            <p:ph type="ftr" sz="quarter" idx="16"/>
          </p:nvPr>
        </p:nvSpPr>
        <p:spPr/>
        <p:txBody>
          <a:bodyPr/>
          <a:lstStyle/>
          <a:p>
            <a:endParaRPr lang="da-DK" dirty="0"/>
          </a:p>
        </p:txBody>
      </p:sp>
      <p:sp>
        <p:nvSpPr>
          <p:cNvPr id="4" name="Pladsholder til slidenummer 3">
            <a:extLst>
              <a:ext uri="{FF2B5EF4-FFF2-40B4-BE49-F238E27FC236}">
                <a16:creationId xmlns:a16="http://schemas.microsoft.com/office/drawing/2014/main" id="{4131E7C9-E70F-4E58-9532-E7E5B1A07623}"/>
              </a:ext>
            </a:extLst>
          </p:cNvPr>
          <p:cNvSpPr>
            <a:spLocks noGrp="1"/>
          </p:cNvSpPr>
          <p:nvPr>
            <p:ph type="sldNum" sz="quarter" idx="17"/>
          </p:nvPr>
        </p:nvSpPr>
        <p:spPr/>
        <p:txBody>
          <a:bodyPr/>
          <a:lstStyle/>
          <a:p>
            <a:fld id="{24C8C45C-947F-4981-8B3F-4F32E973C901}" type="slidenum">
              <a:rPr lang="da-DK" smtClean="0"/>
              <a:pPr/>
              <a:t>15</a:t>
            </a:fld>
            <a:endParaRPr lang="da-DK" dirty="0"/>
          </a:p>
        </p:txBody>
      </p:sp>
      <p:sp>
        <p:nvSpPr>
          <p:cNvPr id="5" name="Titel 4">
            <a:extLst>
              <a:ext uri="{FF2B5EF4-FFF2-40B4-BE49-F238E27FC236}">
                <a16:creationId xmlns:a16="http://schemas.microsoft.com/office/drawing/2014/main" id="{CDEA0588-C739-40C7-BB44-06A3C9C5BFE5}"/>
              </a:ext>
            </a:extLst>
          </p:cNvPr>
          <p:cNvSpPr>
            <a:spLocks noGrp="1"/>
          </p:cNvSpPr>
          <p:nvPr>
            <p:ph type="title"/>
          </p:nvPr>
        </p:nvSpPr>
        <p:spPr/>
        <p:txBody>
          <a:bodyPr/>
          <a:lstStyle/>
          <a:p>
            <a:r>
              <a:rPr lang="da-DK" dirty="0"/>
              <a:t>Sunde madvaner</a:t>
            </a:r>
          </a:p>
        </p:txBody>
      </p:sp>
      <p:sp>
        <p:nvSpPr>
          <p:cNvPr id="6" name="Pladsholder til tekst 5">
            <a:extLst>
              <a:ext uri="{FF2B5EF4-FFF2-40B4-BE49-F238E27FC236}">
                <a16:creationId xmlns:a16="http://schemas.microsoft.com/office/drawing/2014/main" id="{B335D118-A257-42F3-A311-E0FBFA170395}"/>
              </a:ext>
            </a:extLst>
          </p:cNvPr>
          <p:cNvSpPr>
            <a:spLocks noGrp="1"/>
          </p:cNvSpPr>
          <p:nvPr>
            <p:ph type="body" sz="quarter" idx="13"/>
          </p:nvPr>
        </p:nvSpPr>
        <p:spPr>
          <a:xfrm>
            <a:off x="539749" y="1806574"/>
            <a:ext cx="6688800" cy="4209913"/>
          </a:xfrm>
        </p:spPr>
        <p:txBody>
          <a:bodyPr/>
          <a:lstStyle/>
          <a:p>
            <a:pPr marL="342900" indent="-342900">
              <a:buFont typeface="Courier New" panose="02070309020205020404" pitchFamily="49" charset="0"/>
              <a:buChar char="o"/>
            </a:pPr>
            <a:r>
              <a:rPr lang="da-DK" b="1" dirty="0"/>
              <a:t>Portionsstørrelse</a:t>
            </a:r>
            <a:r>
              <a:rPr lang="da-DK" dirty="0"/>
              <a:t> </a:t>
            </a:r>
          </a:p>
          <a:p>
            <a:pPr>
              <a:buNone/>
            </a:pPr>
            <a:r>
              <a:rPr lang="da-DK" dirty="0"/>
              <a:t>	</a:t>
            </a:r>
            <a:r>
              <a:rPr lang="da-DK" dirty="0" err="1"/>
              <a:t>Downsize</a:t>
            </a:r>
            <a:r>
              <a:rPr lang="da-DK" dirty="0"/>
              <a:t> og spis af mindre tallerkner</a:t>
            </a:r>
          </a:p>
          <a:p>
            <a:pPr marL="342900" indent="-342900">
              <a:buFont typeface="Courier New" panose="02070309020205020404" pitchFamily="49" charset="0"/>
              <a:buChar char="o"/>
            </a:pPr>
            <a:endParaRPr lang="da-DK" dirty="0"/>
          </a:p>
          <a:p>
            <a:pPr marL="342900" indent="-342900">
              <a:buFont typeface="Courier New" panose="02070309020205020404" pitchFamily="49" charset="0"/>
              <a:buChar char="o"/>
            </a:pPr>
            <a:r>
              <a:rPr lang="da-DK" dirty="0"/>
              <a:t>Madens </a:t>
            </a:r>
            <a:r>
              <a:rPr lang="da-DK" b="1" dirty="0"/>
              <a:t>placering</a:t>
            </a:r>
            <a:r>
              <a:rPr lang="da-DK" dirty="0"/>
              <a:t> har betydning for din spisning </a:t>
            </a:r>
          </a:p>
          <a:p>
            <a:pPr>
              <a:buNone/>
            </a:pPr>
            <a:r>
              <a:rPr lang="da-DK" dirty="0"/>
              <a:t>	Sæt det sunde valg indenfor en armlængde</a:t>
            </a:r>
          </a:p>
          <a:p>
            <a:pPr>
              <a:buNone/>
            </a:pPr>
            <a:r>
              <a:rPr lang="da-DK" dirty="0"/>
              <a:t>	Klargør den sunde løsning på forhånd</a:t>
            </a:r>
          </a:p>
          <a:p>
            <a:pPr>
              <a:buNone/>
            </a:pPr>
            <a:endParaRPr lang="da-DK" dirty="0"/>
          </a:p>
          <a:p>
            <a:pPr marL="342900" indent="-342900">
              <a:buFont typeface="Courier New" panose="02070309020205020404" pitchFamily="49" charset="0"/>
              <a:buChar char="o"/>
            </a:pPr>
            <a:r>
              <a:rPr lang="da-DK" dirty="0"/>
              <a:t>Sunde indkøbsvaner </a:t>
            </a:r>
          </a:p>
          <a:p>
            <a:pPr>
              <a:buNone/>
            </a:pPr>
            <a:r>
              <a:rPr lang="da-DK" dirty="0"/>
              <a:t>	Køb småt – du spiser mindre fra små poser</a:t>
            </a:r>
          </a:p>
          <a:p>
            <a:pPr>
              <a:buNone/>
            </a:pPr>
            <a:r>
              <a:rPr lang="da-DK" dirty="0"/>
              <a:t>	Jo mere slik du har -  jo mere spiser du</a:t>
            </a:r>
          </a:p>
          <a:p>
            <a:pPr>
              <a:buNone/>
            </a:pPr>
            <a:r>
              <a:rPr lang="da-DK" dirty="0"/>
              <a:t>	</a:t>
            </a:r>
          </a:p>
          <a:p>
            <a:pPr>
              <a:buNone/>
            </a:pPr>
            <a:endParaRPr lang="da-DK" dirty="0"/>
          </a:p>
          <a:p>
            <a:pPr>
              <a:buNone/>
            </a:pPr>
            <a:r>
              <a:rPr lang="da-DK" dirty="0"/>
              <a:t>	</a:t>
            </a:r>
          </a:p>
        </p:txBody>
      </p:sp>
      <p:pic>
        <p:nvPicPr>
          <p:cNvPr id="3074" name="Picture 2" descr="Building together and healthy meal  portion size food stock illustrations">
            <a:extLst>
              <a:ext uri="{FF2B5EF4-FFF2-40B4-BE49-F238E27FC236}">
                <a16:creationId xmlns:a16="http://schemas.microsoft.com/office/drawing/2014/main" id="{30573F3E-8CBA-4E2C-97E8-B308D4C7BCCB}"/>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6884248" y="1643856"/>
            <a:ext cx="4767752" cy="3570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52718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DDBCF18B-2FCA-4434-B60B-8D0F7CDD5B52}"/>
              </a:ext>
            </a:extLst>
          </p:cNvPr>
          <p:cNvSpPr>
            <a:spLocks noGrp="1"/>
          </p:cNvSpPr>
          <p:nvPr>
            <p:ph type="dt" sz="half" idx="15"/>
          </p:nvPr>
        </p:nvSpPr>
        <p:spPr/>
        <p:txBody>
          <a:bodyPr/>
          <a:lstStyle/>
          <a:p>
            <a:fld id="{5353A4AC-092C-4486-A405-1ED992DA45AA}" type="datetime1">
              <a:rPr lang="da-DK" smtClean="0"/>
              <a:t>11-09-2024</a:t>
            </a:fld>
            <a:endParaRPr lang="da-DK" dirty="0"/>
          </a:p>
        </p:txBody>
      </p:sp>
      <p:sp>
        <p:nvSpPr>
          <p:cNvPr id="3" name="Pladsholder til sidefod 2">
            <a:extLst>
              <a:ext uri="{FF2B5EF4-FFF2-40B4-BE49-F238E27FC236}">
                <a16:creationId xmlns:a16="http://schemas.microsoft.com/office/drawing/2014/main" id="{DF167AC1-0400-45DA-85E7-D8685A3C863F}"/>
              </a:ext>
            </a:extLst>
          </p:cNvPr>
          <p:cNvSpPr>
            <a:spLocks noGrp="1"/>
          </p:cNvSpPr>
          <p:nvPr>
            <p:ph type="ftr" sz="quarter" idx="16"/>
          </p:nvPr>
        </p:nvSpPr>
        <p:spPr/>
        <p:txBody>
          <a:bodyPr/>
          <a:lstStyle/>
          <a:p>
            <a:endParaRPr lang="da-DK" dirty="0"/>
          </a:p>
        </p:txBody>
      </p:sp>
      <p:sp>
        <p:nvSpPr>
          <p:cNvPr id="4" name="Pladsholder til slidenummer 3">
            <a:extLst>
              <a:ext uri="{FF2B5EF4-FFF2-40B4-BE49-F238E27FC236}">
                <a16:creationId xmlns:a16="http://schemas.microsoft.com/office/drawing/2014/main" id="{5889F1B4-049A-435E-94AD-8241145F65BB}"/>
              </a:ext>
            </a:extLst>
          </p:cNvPr>
          <p:cNvSpPr>
            <a:spLocks noGrp="1"/>
          </p:cNvSpPr>
          <p:nvPr>
            <p:ph type="sldNum" sz="quarter" idx="17"/>
          </p:nvPr>
        </p:nvSpPr>
        <p:spPr/>
        <p:txBody>
          <a:bodyPr/>
          <a:lstStyle/>
          <a:p>
            <a:fld id="{24C8C45C-947F-4981-8B3F-4F32E973C901}" type="slidenum">
              <a:rPr lang="da-DK" smtClean="0"/>
              <a:pPr/>
              <a:t>16</a:t>
            </a:fld>
            <a:endParaRPr lang="da-DK" dirty="0"/>
          </a:p>
        </p:txBody>
      </p:sp>
      <p:sp>
        <p:nvSpPr>
          <p:cNvPr id="5" name="Titel 4">
            <a:extLst>
              <a:ext uri="{FF2B5EF4-FFF2-40B4-BE49-F238E27FC236}">
                <a16:creationId xmlns:a16="http://schemas.microsoft.com/office/drawing/2014/main" id="{8750E400-26BC-45E8-AC14-6060E32AAEBD}"/>
              </a:ext>
            </a:extLst>
          </p:cNvPr>
          <p:cNvSpPr>
            <a:spLocks noGrp="1"/>
          </p:cNvSpPr>
          <p:nvPr>
            <p:ph type="title"/>
          </p:nvPr>
        </p:nvSpPr>
        <p:spPr>
          <a:xfrm>
            <a:off x="539400" y="545878"/>
            <a:ext cx="11113200" cy="1258638"/>
          </a:xfrm>
        </p:spPr>
        <p:txBody>
          <a:bodyPr/>
          <a:lstStyle/>
          <a:p>
            <a:r>
              <a:rPr lang="da-DK" dirty="0"/>
              <a:t>Hvilken model passer til dig?</a:t>
            </a:r>
          </a:p>
        </p:txBody>
      </p:sp>
      <p:sp>
        <p:nvSpPr>
          <p:cNvPr id="6" name="Pladsholder til tekst 5">
            <a:extLst>
              <a:ext uri="{FF2B5EF4-FFF2-40B4-BE49-F238E27FC236}">
                <a16:creationId xmlns:a16="http://schemas.microsoft.com/office/drawing/2014/main" id="{860D0F0F-2AF4-4868-AFB8-5A333AFB2F86}"/>
              </a:ext>
            </a:extLst>
          </p:cNvPr>
          <p:cNvSpPr>
            <a:spLocks noGrp="1"/>
          </p:cNvSpPr>
          <p:nvPr>
            <p:ph type="body" sz="quarter" idx="13"/>
          </p:nvPr>
        </p:nvSpPr>
        <p:spPr>
          <a:xfrm>
            <a:off x="734884" y="1953885"/>
            <a:ext cx="6688800" cy="3790951"/>
          </a:xfrm>
        </p:spPr>
        <p:txBody>
          <a:bodyPr/>
          <a:lstStyle/>
          <a:p>
            <a:pPr marL="342900" indent="-342900">
              <a:buFont typeface="Courier New" panose="02070309020205020404" pitchFamily="49" charset="0"/>
              <a:buChar char="o"/>
            </a:pPr>
            <a:r>
              <a:rPr lang="da-DK" dirty="0"/>
              <a:t>Tallerken model</a:t>
            </a:r>
          </a:p>
          <a:p>
            <a:pPr marL="342900" indent="-342900">
              <a:buFont typeface="Courier New" panose="02070309020205020404" pitchFamily="49" charset="0"/>
              <a:buChar char="o"/>
            </a:pPr>
            <a:endParaRPr lang="da-DK" dirty="0"/>
          </a:p>
          <a:p>
            <a:pPr marL="342900" indent="-342900">
              <a:buFont typeface="Courier New" panose="02070309020205020404" pitchFamily="49" charset="0"/>
              <a:buChar char="o"/>
            </a:pPr>
            <a:r>
              <a:rPr lang="da-DK" dirty="0"/>
              <a:t>The </a:t>
            </a:r>
            <a:r>
              <a:rPr lang="da-DK" dirty="0" err="1"/>
              <a:t>Delboeuf</a:t>
            </a:r>
            <a:r>
              <a:rPr lang="da-DK" dirty="0"/>
              <a:t> illusion</a:t>
            </a:r>
          </a:p>
        </p:txBody>
      </p:sp>
      <p:pic>
        <p:nvPicPr>
          <p:cNvPr id="2050" name="Picture 2" descr="Spis på den rigtige tallerken - Hjerteforeningen">
            <a:extLst>
              <a:ext uri="{FF2B5EF4-FFF2-40B4-BE49-F238E27FC236}">
                <a16:creationId xmlns:a16="http://schemas.microsoft.com/office/drawing/2014/main" id="{998424A0-29AC-4DF2-88BB-03E64610B129}"/>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6451"/>
          <a:stretch/>
        </p:blipFill>
        <p:spPr bwMode="auto">
          <a:xfrm>
            <a:off x="4905862" y="1959493"/>
            <a:ext cx="3096422" cy="2939327"/>
          </a:xfrm>
          <a:prstGeom prst="rect">
            <a:avLst/>
          </a:prstGeom>
          <a:noFill/>
          <a:extLst>
            <a:ext uri="{909E8E84-426E-40DD-AFC4-6F175D3DCCD1}">
              <a14:hiddenFill xmlns:a14="http://schemas.microsoft.com/office/drawing/2010/main">
                <a:solidFill>
                  <a:srgbClr val="FFFFFF"/>
                </a:solidFill>
              </a14:hiddenFill>
            </a:ext>
          </a:extLst>
        </p:spPr>
      </p:pic>
      <p:sp>
        <p:nvSpPr>
          <p:cNvPr id="7" name="Tekstfelt 6">
            <a:extLst>
              <a:ext uri="{FF2B5EF4-FFF2-40B4-BE49-F238E27FC236}">
                <a16:creationId xmlns:a16="http://schemas.microsoft.com/office/drawing/2014/main" id="{3A794BD2-9CB0-4C9C-9B10-810DAB9580D6}"/>
              </a:ext>
            </a:extLst>
          </p:cNvPr>
          <p:cNvSpPr txBox="1"/>
          <p:nvPr/>
        </p:nvSpPr>
        <p:spPr>
          <a:xfrm>
            <a:off x="5192707" y="4923555"/>
            <a:ext cx="2183290" cy="369332"/>
          </a:xfrm>
          <a:prstGeom prst="rect">
            <a:avLst/>
          </a:prstGeom>
          <a:noFill/>
        </p:spPr>
        <p:txBody>
          <a:bodyPr wrap="none" lIns="0" tIns="0" rIns="0" bIns="0" rtlCol="0">
            <a:spAutoFit/>
          </a:bodyPr>
          <a:lstStyle/>
          <a:p>
            <a:pPr algn="l"/>
            <a:r>
              <a:rPr lang="da-DK" sz="2400" dirty="0">
                <a:solidFill>
                  <a:schemeClr val="bg1"/>
                </a:solidFill>
                <a:latin typeface="+mj-lt"/>
              </a:rPr>
              <a:t>Y-Tallerken model</a:t>
            </a:r>
          </a:p>
        </p:txBody>
      </p:sp>
      <p:pic>
        <p:nvPicPr>
          <p:cNvPr id="2052" name="Picture 4" descr="Spis på den rigtige tallerken - Hjerteforeningen">
            <a:extLst>
              <a:ext uri="{FF2B5EF4-FFF2-40B4-BE49-F238E27FC236}">
                <a16:creationId xmlns:a16="http://schemas.microsoft.com/office/drawing/2014/main" id="{312A7F34-7C71-452E-930B-E6343820542F}"/>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l="8053"/>
          <a:stretch/>
        </p:blipFill>
        <p:spPr bwMode="auto">
          <a:xfrm>
            <a:off x="8230972" y="1976292"/>
            <a:ext cx="2883112" cy="2939327"/>
          </a:xfrm>
          <a:prstGeom prst="rect">
            <a:avLst/>
          </a:prstGeom>
          <a:noFill/>
          <a:extLst>
            <a:ext uri="{909E8E84-426E-40DD-AFC4-6F175D3DCCD1}">
              <a14:hiddenFill xmlns:a14="http://schemas.microsoft.com/office/drawing/2010/main">
                <a:solidFill>
                  <a:srgbClr val="FFFFFF"/>
                </a:solidFill>
              </a14:hiddenFill>
            </a:ext>
          </a:extLst>
        </p:spPr>
      </p:pic>
      <p:sp>
        <p:nvSpPr>
          <p:cNvPr id="10" name="Tekstfelt 9">
            <a:extLst>
              <a:ext uri="{FF2B5EF4-FFF2-40B4-BE49-F238E27FC236}">
                <a16:creationId xmlns:a16="http://schemas.microsoft.com/office/drawing/2014/main" id="{E415E076-AB80-4647-BFF3-0E13817D59D1}"/>
              </a:ext>
            </a:extLst>
          </p:cNvPr>
          <p:cNvSpPr txBox="1"/>
          <p:nvPr/>
        </p:nvSpPr>
        <p:spPr>
          <a:xfrm>
            <a:off x="8580883" y="4948090"/>
            <a:ext cx="2181687" cy="369332"/>
          </a:xfrm>
          <a:prstGeom prst="rect">
            <a:avLst/>
          </a:prstGeom>
          <a:noFill/>
        </p:spPr>
        <p:txBody>
          <a:bodyPr wrap="none" lIns="0" tIns="0" rIns="0" bIns="0" rtlCol="0">
            <a:spAutoFit/>
          </a:bodyPr>
          <a:lstStyle/>
          <a:p>
            <a:pPr algn="l"/>
            <a:r>
              <a:rPr lang="da-DK" sz="2400" dirty="0">
                <a:solidFill>
                  <a:schemeClr val="bg1"/>
                </a:solidFill>
                <a:latin typeface="+mj-lt"/>
              </a:rPr>
              <a:t>T-Tallerken model</a:t>
            </a:r>
          </a:p>
        </p:txBody>
      </p:sp>
      <p:pic>
        <p:nvPicPr>
          <p:cNvPr id="11" name="Picture 6" descr="Fresh and organic vegetables in shopping basket. Grocery shopping food concept.  vegetables illustration stock illustrations">
            <a:extLst>
              <a:ext uri="{FF2B5EF4-FFF2-40B4-BE49-F238E27FC236}">
                <a16:creationId xmlns:a16="http://schemas.microsoft.com/office/drawing/2014/main" id="{3ADC539E-536A-4F44-8B4A-6EAFCFA5178B}"/>
              </a:ext>
            </a:extLst>
          </p:cNvPr>
          <p:cNvPicPr>
            <a:picLocks noChangeAspect="1" noChangeArrowheads="1"/>
          </p:cNvPicPr>
          <p:nvPr/>
        </p:nvPicPr>
        <p:blipFill>
          <a:blip r:embed="rId5" cstate="screen">
            <a:extLst>
              <a:ext uri="{BEBA8EAE-BF5A-486C-A8C5-ECC9F3942E4B}">
                <a14:imgProps xmlns:a14="http://schemas.microsoft.com/office/drawing/2010/main">
                  <a14:imgLayer r:embed="rId6">
                    <a14:imgEffect>
                      <a14:backgroundRemoval t="9804" b="99183" l="9804" r="89706">
                        <a14:foregroundMark x1="29575" y1="90686" x2="33170" y2="99346"/>
                        <a14:foregroundMark x1="33170" y1="99346" x2="69935" y2="95261"/>
                        <a14:foregroundMark x1="69935" y1="95261" x2="70588" y2="85294"/>
                        <a14:foregroundMark x1="70588" y1="85294" x2="70588" y2="85294"/>
                        <a14:foregroundMark x1="30229" y1="74673" x2="31209" y2="79248"/>
                        <a14:foregroundMark x1="32516" y1="97712" x2="64706" y2="99183"/>
                        <a14:foregroundMark x1="64706" y1="99183" x2="71242" y2="94935"/>
                      </a14:backgroundRemoval>
                    </a14:imgEffect>
                  </a14:imgLayer>
                </a14:imgProps>
              </a:ext>
              <a:ext uri="{28A0092B-C50C-407E-A947-70E740481C1C}">
                <a14:useLocalDpi xmlns:a14="http://schemas.microsoft.com/office/drawing/2010/main"/>
              </a:ext>
            </a:extLst>
          </a:blip>
          <a:srcRect/>
          <a:stretch>
            <a:fillRect/>
          </a:stretch>
        </p:blipFill>
        <p:spPr bwMode="auto">
          <a:xfrm rot="21217196">
            <a:off x="5080593" y="3098132"/>
            <a:ext cx="1444293" cy="144429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Fresh and organic vegetables in shopping basket. Grocery shopping food concept.  vegetables illustration stock illustrations">
            <a:extLst>
              <a:ext uri="{FF2B5EF4-FFF2-40B4-BE49-F238E27FC236}">
                <a16:creationId xmlns:a16="http://schemas.microsoft.com/office/drawing/2014/main" id="{4EE4DC89-425C-429C-9DBA-7B77E61C90ED}"/>
              </a:ext>
            </a:extLst>
          </p:cNvPr>
          <p:cNvPicPr>
            <a:picLocks noChangeAspect="1" noChangeArrowheads="1"/>
          </p:cNvPicPr>
          <p:nvPr/>
        </p:nvPicPr>
        <p:blipFill>
          <a:blip r:embed="rId5" cstate="screen">
            <a:extLst>
              <a:ext uri="{BEBA8EAE-BF5A-486C-A8C5-ECC9F3942E4B}">
                <a14:imgProps xmlns:a14="http://schemas.microsoft.com/office/drawing/2010/main">
                  <a14:imgLayer r:embed="rId6">
                    <a14:imgEffect>
                      <a14:backgroundRemoval t="9804" b="99183" l="9804" r="89706">
                        <a14:foregroundMark x1="29575" y1="90686" x2="33170" y2="99346"/>
                        <a14:foregroundMark x1="33170" y1="99346" x2="69935" y2="95261"/>
                        <a14:foregroundMark x1="69935" y1="95261" x2="70588" y2="85294"/>
                        <a14:foregroundMark x1="70588" y1="85294" x2="70588" y2="85294"/>
                        <a14:foregroundMark x1="30229" y1="74673" x2="31209" y2="79248"/>
                        <a14:foregroundMark x1="32516" y1="97712" x2="64706" y2="99183"/>
                        <a14:foregroundMark x1="64706" y1="99183" x2="71242" y2="94935"/>
                      </a14:backgroundRemoval>
                    </a14:imgEffect>
                  </a14:imgLayer>
                </a14:imgProps>
              </a:ext>
              <a:ext uri="{28A0092B-C50C-407E-A947-70E740481C1C}">
                <a14:useLocalDpi xmlns:a14="http://schemas.microsoft.com/office/drawing/2010/main"/>
              </a:ext>
            </a:extLst>
          </a:blip>
          <a:srcRect/>
          <a:stretch>
            <a:fillRect/>
          </a:stretch>
        </p:blipFill>
        <p:spPr bwMode="auto">
          <a:xfrm rot="21217196">
            <a:off x="8191613" y="3004281"/>
            <a:ext cx="1352758" cy="135275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Vegetable  vegetables illustration stock illustrations">
            <a:extLst>
              <a:ext uri="{FF2B5EF4-FFF2-40B4-BE49-F238E27FC236}">
                <a16:creationId xmlns:a16="http://schemas.microsoft.com/office/drawing/2014/main" id="{9883009B-F169-43B6-B2D5-38BBFB6D6B0E}"/>
              </a:ext>
            </a:extLst>
          </p:cNvPr>
          <p:cNvPicPr>
            <a:picLocks noChangeAspect="1" noChangeArrowheads="1"/>
          </p:cNvPicPr>
          <p:nvPr/>
        </p:nvPicPr>
        <p:blipFill rotWithShape="1">
          <a:blip r:embed="rId7" cstate="screen">
            <a:extLst>
              <a:ext uri="{BEBA8EAE-BF5A-486C-A8C5-ECC9F3942E4B}">
                <a14:imgProps xmlns:a14="http://schemas.microsoft.com/office/drawing/2010/main">
                  <a14:imgLayer r:embed="rId8">
                    <a14:imgEffect>
                      <a14:backgroundRemoval t="9783" b="89130" l="9302" r="89922"/>
                    </a14:imgEffect>
                  </a14:imgLayer>
                </a14:imgProps>
              </a:ext>
              <a:ext uri="{28A0092B-C50C-407E-A947-70E740481C1C}">
                <a14:useLocalDpi xmlns:a14="http://schemas.microsoft.com/office/drawing/2010/main"/>
              </a:ext>
            </a:extLst>
          </a:blip>
          <a:srcRect/>
          <a:stretch/>
        </p:blipFill>
        <p:spPr bwMode="auto">
          <a:xfrm>
            <a:off x="7017414" y="3599825"/>
            <a:ext cx="965847" cy="68479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Vegetable  vegetables illustration stock illustrations">
            <a:extLst>
              <a:ext uri="{FF2B5EF4-FFF2-40B4-BE49-F238E27FC236}">
                <a16:creationId xmlns:a16="http://schemas.microsoft.com/office/drawing/2014/main" id="{E73F387A-F3B1-473E-827A-D17F983C4EA5}"/>
              </a:ext>
            </a:extLst>
          </p:cNvPr>
          <p:cNvPicPr>
            <a:picLocks noChangeAspect="1" noChangeArrowheads="1"/>
          </p:cNvPicPr>
          <p:nvPr/>
        </p:nvPicPr>
        <p:blipFill rotWithShape="1">
          <a:blip r:embed="rId7" cstate="screen">
            <a:extLst>
              <a:ext uri="{BEBA8EAE-BF5A-486C-A8C5-ECC9F3942E4B}">
                <a14:imgProps xmlns:a14="http://schemas.microsoft.com/office/drawing/2010/main">
                  <a14:imgLayer r:embed="rId8">
                    <a14:imgEffect>
                      <a14:backgroundRemoval t="9783" b="89130" l="9302" r="89922"/>
                    </a14:imgEffect>
                  </a14:imgLayer>
                </a14:imgProps>
              </a:ext>
              <a:ext uri="{28A0092B-C50C-407E-A947-70E740481C1C}">
                <a14:useLocalDpi xmlns:a14="http://schemas.microsoft.com/office/drawing/2010/main"/>
              </a:ext>
            </a:extLst>
          </a:blip>
          <a:srcRect/>
          <a:stretch/>
        </p:blipFill>
        <p:spPr bwMode="auto">
          <a:xfrm>
            <a:off x="10327808" y="2825382"/>
            <a:ext cx="885570" cy="627874"/>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Spaghetti. Vector color illustration isolated on white background.  pasta illustration stock illustrations">
            <a:extLst>
              <a:ext uri="{FF2B5EF4-FFF2-40B4-BE49-F238E27FC236}">
                <a16:creationId xmlns:a16="http://schemas.microsoft.com/office/drawing/2014/main" id="{7AE6DBD8-C5D4-4A73-BA79-AE5B431B0F29}"/>
              </a:ext>
            </a:extLst>
          </p:cNvPr>
          <p:cNvPicPr>
            <a:picLocks noChangeAspect="1" noChangeArrowheads="1"/>
          </p:cNvPicPr>
          <p:nvPr/>
        </p:nvPicPr>
        <p:blipFill>
          <a:blip r:embed="rId9" cstate="screen">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a:ext>
            </a:extLst>
          </a:blip>
          <a:srcRect/>
          <a:stretch>
            <a:fillRect/>
          </a:stretch>
        </p:blipFill>
        <p:spPr bwMode="auto">
          <a:xfrm>
            <a:off x="6799102" y="2628778"/>
            <a:ext cx="873425" cy="87342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8" descr="Spaghetti. Vector color illustration isolated on white background.  pasta illustration stock illustrations">
            <a:extLst>
              <a:ext uri="{FF2B5EF4-FFF2-40B4-BE49-F238E27FC236}">
                <a16:creationId xmlns:a16="http://schemas.microsoft.com/office/drawing/2014/main" id="{4BD269D9-DC95-4479-A6CB-2082B5AEAAC5}"/>
              </a:ext>
            </a:extLst>
          </p:cNvPr>
          <p:cNvPicPr>
            <a:picLocks noChangeAspect="1" noChangeArrowheads="1"/>
          </p:cNvPicPr>
          <p:nvPr/>
        </p:nvPicPr>
        <p:blipFill>
          <a:blip r:embed="rId9" cstate="screen">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a:ext>
            </a:extLst>
          </a:blip>
          <a:srcRect/>
          <a:stretch>
            <a:fillRect/>
          </a:stretch>
        </p:blipFill>
        <p:spPr bwMode="auto">
          <a:xfrm>
            <a:off x="9624884" y="1880681"/>
            <a:ext cx="873425" cy="87342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Whole grain sliced bread isolated on white vector  whole wheat bread stock illustrations">
            <a:extLst>
              <a:ext uri="{FF2B5EF4-FFF2-40B4-BE49-F238E27FC236}">
                <a16:creationId xmlns:a16="http://schemas.microsoft.com/office/drawing/2014/main" id="{6F44BC9F-615D-4A99-8EA5-812F51E30C89}"/>
              </a:ext>
            </a:extLst>
          </p:cNvPr>
          <p:cNvPicPr>
            <a:picLocks noChangeAspect="1" noChangeArrowheads="1"/>
          </p:cNvPicPr>
          <p:nvPr/>
        </p:nvPicPr>
        <p:blipFill>
          <a:blip r:embed="rId11" cstate="screen">
            <a:extLst>
              <a:ext uri="{BEBA8EAE-BF5A-486C-A8C5-ECC9F3942E4B}">
                <a14:imgProps xmlns:a14="http://schemas.microsoft.com/office/drawing/2010/main">
                  <a14:imgLayer r:embed="rId12">
                    <a14:imgEffect>
                      <a14:backgroundRemoval t="4673" b="91402" l="2778" r="97386">
                        <a14:foregroundMark x1="6046" y1="64673" x2="6046" y2="64673"/>
                        <a14:foregroundMark x1="2778" y1="61121" x2="2778" y2="61121"/>
                        <a14:foregroundMark x1="70425" y1="9907" x2="70425" y2="9907"/>
                        <a14:foregroundMark x1="73366" y1="4673" x2="73366" y2="4673"/>
                        <a14:foregroundMark x1="93137" y1="68411" x2="93137" y2="68411"/>
                        <a14:foregroundMark x1="97549" y1="69159" x2="97549" y2="69159"/>
                        <a14:foregroundMark x1="62908" y1="91402" x2="62908" y2="91402"/>
                      </a14:backgroundRemoval>
                    </a14:imgEffect>
                  </a14:imgLayer>
                </a14:imgProps>
              </a:ext>
              <a:ext uri="{28A0092B-C50C-407E-A947-70E740481C1C}">
                <a14:useLocalDpi xmlns:a14="http://schemas.microsoft.com/office/drawing/2010/main"/>
              </a:ext>
            </a:extLst>
          </a:blip>
          <a:srcRect/>
          <a:stretch>
            <a:fillRect/>
          </a:stretch>
        </p:blipFill>
        <p:spPr bwMode="auto">
          <a:xfrm>
            <a:off x="9789806" y="2942988"/>
            <a:ext cx="638385" cy="5580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0" descr="Whole grain sliced bread isolated on white vector  whole wheat bread stock illustrations">
            <a:extLst>
              <a:ext uri="{FF2B5EF4-FFF2-40B4-BE49-F238E27FC236}">
                <a16:creationId xmlns:a16="http://schemas.microsoft.com/office/drawing/2014/main" id="{968C0B97-124F-44F1-AEFB-7A3BCA655D4B}"/>
              </a:ext>
            </a:extLst>
          </p:cNvPr>
          <p:cNvPicPr>
            <a:picLocks noChangeAspect="1" noChangeArrowheads="1"/>
          </p:cNvPicPr>
          <p:nvPr/>
        </p:nvPicPr>
        <p:blipFill>
          <a:blip r:embed="rId13" cstate="screen">
            <a:extLst>
              <a:ext uri="{BEBA8EAE-BF5A-486C-A8C5-ECC9F3942E4B}">
                <a14:imgProps xmlns:a14="http://schemas.microsoft.com/office/drawing/2010/main">
                  <a14:imgLayer r:embed="rId14">
                    <a14:imgEffect>
                      <a14:backgroundRemoval t="4673" b="91402" l="2778" r="97386">
                        <a14:foregroundMark x1="6046" y1="64673" x2="6046" y2="64673"/>
                        <a14:foregroundMark x1="2778" y1="61121" x2="2778" y2="61121"/>
                        <a14:foregroundMark x1="70425" y1="9907" x2="70425" y2="9907"/>
                        <a14:foregroundMark x1="73366" y1="4673" x2="73366" y2="4673"/>
                        <a14:foregroundMark x1="93137" y1="68411" x2="93137" y2="68411"/>
                        <a14:foregroundMark x1="97549" y1="69159" x2="97549" y2="69159"/>
                        <a14:foregroundMark x1="62908" y1="91402" x2="62908" y2="91402"/>
                      </a14:backgroundRemoval>
                    </a14:imgEffect>
                  </a14:imgLayer>
                </a14:imgProps>
              </a:ext>
              <a:ext uri="{28A0092B-C50C-407E-A947-70E740481C1C}">
                <a14:useLocalDpi xmlns:a14="http://schemas.microsoft.com/office/drawing/2010/main"/>
              </a:ext>
            </a:extLst>
          </a:blip>
          <a:srcRect/>
          <a:stretch>
            <a:fillRect/>
          </a:stretch>
        </p:blipFill>
        <p:spPr bwMode="auto">
          <a:xfrm>
            <a:off x="6478061" y="4157425"/>
            <a:ext cx="672263" cy="587681"/>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ealthy nutrition, proteins fats carbohydrates balanced diet, cooking, culinary and  whole wheat bread stock illustrations">
            <a:extLst>
              <a:ext uri="{FF2B5EF4-FFF2-40B4-BE49-F238E27FC236}">
                <a16:creationId xmlns:a16="http://schemas.microsoft.com/office/drawing/2014/main" id="{FDFECC45-28DA-4864-AE57-464AA2A63C05}"/>
              </a:ext>
            </a:extLst>
          </p:cNvPr>
          <p:cNvPicPr>
            <a:picLocks noChangeAspect="1" noChangeArrowheads="1"/>
          </p:cNvPicPr>
          <p:nvPr/>
        </p:nvPicPr>
        <p:blipFill rotWithShape="1">
          <a:blip r:embed="rId15" cstate="screen">
            <a:extLst>
              <a:ext uri="{BEBA8EAE-BF5A-486C-A8C5-ECC9F3942E4B}">
                <a14:imgProps xmlns:a14="http://schemas.microsoft.com/office/drawing/2010/main">
                  <a14:imgLayer r:embed="rId16">
                    <a14:imgEffect>
                      <a14:backgroundRemoval t="7547" b="94969" l="9286" r="90000">
                        <a14:foregroundMark x1="90357" y1="59119" x2="90357" y2="59119"/>
                        <a14:foregroundMark x1="37500" y1="89937" x2="37500" y2="89937"/>
                        <a14:foregroundMark x1="26786" y1="95597" x2="26786" y2="95597"/>
                      </a14:backgroundRemoval>
                    </a14:imgEffect>
                  </a14:imgLayer>
                </a14:imgProps>
              </a:ext>
              <a:ext uri="{28A0092B-C50C-407E-A947-70E740481C1C}">
                <a14:useLocalDpi xmlns:a14="http://schemas.microsoft.com/office/drawing/2010/main"/>
              </a:ext>
            </a:extLst>
          </a:blip>
          <a:srcRect/>
          <a:stretch/>
        </p:blipFill>
        <p:spPr bwMode="auto">
          <a:xfrm>
            <a:off x="4921265" y="2754106"/>
            <a:ext cx="1220450" cy="69340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2" descr="Healthy nutrition, proteins fats carbohydrates balanced diet, cooking, culinary and  whole wheat bread stock illustrations">
            <a:extLst>
              <a:ext uri="{FF2B5EF4-FFF2-40B4-BE49-F238E27FC236}">
                <a16:creationId xmlns:a16="http://schemas.microsoft.com/office/drawing/2014/main" id="{A39A3F7C-1C5C-4BB0-9A2C-040A421A3181}"/>
              </a:ext>
            </a:extLst>
          </p:cNvPr>
          <p:cNvPicPr>
            <a:picLocks noChangeAspect="1" noChangeArrowheads="1"/>
          </p:cNvPicPr>
          <p:nvPr/>
        </p:nvPicPr>
        <p:blipFill rotWithShape="1">
          <a:blip r:embed="rId17" cstate="screen">
            <a:extLst>
              <a:ext uri="{BEBA8EAE-BF5A-486C-A8C5-ECC9F3942E4B}">
                <a14:imgProps xmlns:a14="http://schemas.microsoft.com/office/drawing/2010/main">
                  <a14:imgLayer r:embed="rId18">
                    <a14:imgEffect>
                      <a14:backgroundRemoval t="7547" b="94969" l="9286" r="90000">
                        <a14:foregroundMark x1="90357" y1="59119" x2="90357" y2="59119"/>
                        <a14:foregroundMark x1="37500" y1="89937" x2="37500" y2="89937"/>
                        <a14:foregroundMark x1="26786" y1="95597" x2="26786" y2="95597"/>
                      </a14:backgroundRemoval>
                    </a14:imgEffect>
                  </a14:imgLayer>
                </a14:imgProps>
              </a:ext>
              <a:ext uri="{28A0092B-C50C-407E-A947-70E740481C1C}">
                <a14:useLocalDpi xmlns:a14="http://schemas.microsoft.com/office/drawing/2010/main"/>
              </a:ext>
            </a:extLst>
          </a:blip>
          <a:srcRect/>
          <a:stretch/>
        </p:blipFill>
        <p:spPr bwMode="auto">
          <a:xfrm rot="20617928">
            <a:off x="9746995" y="3636792"/>
            <a:ext cx="1258878" cy="715239"/>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Rainbow trout. Fish collection. Watercolor images.  salmon stock illustrations">
            <a:extLst>
              <a:ext uri="{FF2B5EF4-FFF2-40B4-BE49-F238E27FC236}">
                <a16:creationId xmlns:a16="http://schemas.microsoft.com/office/drawing/2014/main" id="{C4978963-6600-4917-887D-24A660A85CD8}"/>
              </a:ext>
            </a:extLst>
          </p:cNvPr>
          <p:cNvPicPr>
            <a:picLocks noChangeAspect="1" noChangeArrowheads="1"/>
          </p:cNvPicPr>
          <p:nvPr/>
        </p:nvPicPr>
        <p:blipFill>
          <a:blip r:embed="rId19" cstate="screen">
            <a:extLst>
              <a:ext uri="{BEBA8EAE-BF5A-486C-A8C5-ECC9F3942E4B}">
                <a14:imgProps xmlns:a14="http://schemas.microsoft.com/office/drawing/2010/main">
                  <a14:imgLayer r:embed="rId20">
                    <a14:imgEffect>
                      <a14:backgroundRemoval t="9804" b="89216" l="7516" r="92974">
                        <a14:foregroundMark x1="92484" y1="35621" x2="92484" y2="35621"/>
                        <a14:foregroundMark x1="93137" y1="71895" x2="93137" y2="71895"/>
                        <a14:foregroundMark x1="7516" y1="53922" x2="7516" y2="53922"/>
                      </a14:backgroundRemoval>
                    </a14:imgEffect>
                  </a14:imgLayer>
                </a14:imgProps>
              </a:ext>
              <a:ext uri="{28A0092B-C50C-407E-A947-70E740481C1C}">
                <a14:useLocalDpi xmlns:a14="http://schemas.microsoft.com/office/drawing/2010/main"/>
              </a:ext>
            </a:extLst>
          </a:blip>
          <a:srcRect/>
          <a:stretch>
            <a:fillRect/>
          </a:stretch>
        </p:blipFill>
        <p:spPr bwMode="auto">
          <a:xfrm rot="19768338">
            <a:off x="6453980" y="1971034"/>
            <a:ext cx="1386812" cy="693406"/>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4" descr="Rainbow trout. Fish collection. Watercolor images.  salmon stock illustrations">
            <a:extLst>
              <a:ext uri="{FF2B5EF4-FFF2-40B4-BE49-F238E27FC236}">
                <a16:creationId xmlns:a16="http://schemas.microsoft.com/office/drawing/2014/main" id="{322C1B8C-77D3-4E77-BE56-F57CF261C153}"/>
              </a:ext>
            </a:extLst>
          </p:cNvPr>
          <p:cNvPicPr>
            <a:picLocks noChangeAspect="1" noChangeArrowheads="1"/>
          </p:cNvPicPr>
          <p:nvPr/>
        </p:nvPicPr>
        <p:blipFill>
          <a:blip r:embed="rId21" cstate="screen">
            <a:extLst>
              <a:ext uri="{BEBA8EAE-BF5A-486C-A8C5-ECC9F3942E4B}">
                <a14:imgProps xmlns:a14="http://schemas.microsoft.com/office/drawing/2010/main">
                  <a14:imgLayer r:embed="rId22">
                    <a14:imgEffect>
                      <a14:backgroundRemoval t="9804" b="89216" l="7516" r="92974">
                        <a14:foregroundMark x1="92484" y1="35621" x2="92484" y2="35621"/>
                        <a14:foregroundMark x1="93137" y1="71895" x2="93137" y2="71895"/>
                        <a14:foregroundMark x1="7516" y1="53922" x2="7516" y2="53922"/>
                      </a14:backgroundRemoval>
                    </a14:imgEffect>
                  </a14:imgLayer>
                </a14:imgProps>
              </a:ext>
              <a:ext uri="{28A0092B-C50C-407E-A947-70E740481C1C}">
                <a14:useLocalDpi xmlns:a14="http://schemas.microsoft.com/office/drawing/2010/main"/>
              </a:ext>
            </a:extLst>
          </a:blip>
          <a:srcRect/>
          <a:stretch>
            <a:fillRect/>
          </a:stretch>
        </p:blipFill>
        <p:spPr bwMode="auto">
          <a:xfrm>
            <a:off x="8704948" y="2950805"/>
            <a:ext cx="1084858" cy="542429"/>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Meats and Meat Substitutes Icons A vector illustration of meat and meat substitutes. No gradients were used when creating this illustration. poultry stock illustrations">
            <a:extLst>
              <a:ext uri="{FF2B5EF4-FFF2-40B4-BE49-F238E27FC236}">
                <a16:creationId xmlns:a16="http://schemas.microsoft.com/office/drawing/2014/main" id="{ECAC89D2-3FA9-4A40-AE22-A402F46665CE}"/>
              </a:ext>
            </a:extLst>
          </p:cNvPr>
          <p:cNvPicPr>
            <a:picLocks noChangeAspect="1" noChangeArrowheads="1"/>
          </p:cNvPicPr>
          <p:nvPr/>
        </p:nvPicPr>
        <p:blipFill rotWithShape="1">
          <a:blip r:embed="rId23" cstate="screen">
            <a:extLst>
              <a:ext uri="{BEBA8EAE-BF5A-486C-A8C5-ECC9F3942E4B}">
                <a14:imgProps xmlns:a14="http://schemas.microsoft.com/office/drawing/2010/main">
                  <a14:imgLayer r:embed="rId24">
                    <a14:imgEffect>
                      <a14:backgroundRemoval t="3646" b="89583" l="4722" r="92500">
                        <a14:foregroundMark x1="92500" y1="51563" x2="92500" y2="51563"/>
                        <a14:foregroundMark x1="66111" y1="4167" x2="66111" y2="4167"/>
                        <a14:foregroundMark x1="10833" y1="60417" x2="10833" y2="60417"/>
                        <a14:foregroundMark x1="4722" y1="63542" x2="4722" y2="63542"/>
                      </a14:backgroundRemoval>
                    </a14:imgEffect>
                  </a14:imgLayer>
                </a14:imgProps>
              </a:ext>
              <a:ext uri="{28A0092B-C50C-407E-A947-70E740481C1C}">
                <a14:useLocalDpi xmlns:a14="http://schemas.microsoft.com/office/drawing/2010/main"/>
              </a:ext>
            </a:extLst>
          </a:blip>
          <a:srcRect l="-168"/>
          <a:stretch/>
        </p:blipFill>
        <p:spPr bwMode="auto">
          <a:xfrm>
            <a:off x="5196550" y="2079589"/>
            <a:ext cx="897857" cy="476348"/>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6" descr="Meats and Meat Substitutes Icons A vector illustration of meat and meat substitutes. No gradients were used when creating this illustration. poultry stock illustrations">
            <a:extLst>
              <a:ext uri="{FF2B5EF4-FFF2-40B4-BE49-F238E27FC236}">
                <a16:creationId xmlns:a16="http://schemas.microsoft.com/office/drawing/2014/main" id="{8BD1E16D-F904-4B2D-ABBA-F019A756A890}"/>
              </a:ext>
            </a:extLst>
          </p:cNvPr>
          <p:cNvPicPr>
            <a:picLocks noChangeAspect="1" noChangeArrowheads="1"/>
          </p:cNvPicPr>
          <p:nvPr/>
        </p:nvPicPr>
        <p:blipFill rotWithShape="1">
          <a:blip r:embed="rId23" cstate="screen">
            <a:extLst>
              <a:ext uri="{BEBA8EAE-BF5A-486C-A8C5-ECC9F3942E4B}">
                <a14:imgProps xmlns:a14="http://schemas.microsoft.com/office/drawing/2010/main">
                  <a14:imgLayer r:embed="rId24">
                    <a14:imgEffect>
                      <a14:backgroundRemoval t="3646" b="89583" l="4722" r="92500">
                        <a14:foregroundMark x1="92500" y1="51563" x2="92500" y2="51563"/>
                        <a14:foregroundMark x1="66111" y1="4167" x2="66111" y2="4167"/>
                        <a14:foregroundMark x1="10833" y1="60417" x2="10833" y2="60417"/>
                        <a14:foregroundMark x1="4722" y1="63542" x2="4722" y2="63542"/>
                      </a14:backgroundRemoval>
                    </a14:imgEffect>
                  </a14:imgLayer>
                </a14:imgProps>
              </a:ext>
              <a:ext uri="{28A0092B-C50C-407E-A947-70E740481C1C}">
                <a14:useLocalDpi xmlns:a14="http://schemas.microsoft.com/office/drawing/2010/main"/>
              </a:ext>
            </a:extLst>
          </a:blip>
          <a:srcRect l="-168"/>
          <a:stretch/>
        </p:blipFill>
        <p:spPr bwMode="auto">
          <a:xfrm>
            <a:off x="8717487" y="2067600"/>
            <a:ext cx="897857" cy="476348"/>
          </a:xfrm>
          <a:prstGeom prst="rect">
            <a:avLst/>
          </a:prstGeom>
          <a:noFill/>
          <a:extLst>
            <a:ext uri="{909E8E84-426E-40DD-AFC4-6F175D3DCCD1}">
              <a14:hiddenFill xmlns:a14="http://schemas.microsoft.com/office/drawing/2010/main">
                <a:solidFill>
                  <a:srgbClr val="FFFFFF"/>
                </a:solidFill>
              </a14:hiddenFill>
            </a:ext>
          </a:extLst>
        </p:spPr>
      </p:pic>
      <p:pic>
        <p:nvPicPr>
          <p:cNvPr id="9" name="Grafik 8">
            <a:extLst>
              <a:ext uri="{FF2B5EF4-FFF2-40B4-BE49-F238E27FC236}">
                <a16:creationId xmlns:a16="http://schemas.microsoft.com/office/drawing/2014/main" id="{2B437755-83AF-4B81-A9F7-E43E5582DFED}"/>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rot="10800000">
            <a:off x="252984" y="3418512"/>
            <a:ext cx="3891305" cy="2326324"/>
          </a:xfrm>
          <a:prstGeom prst="rect">
            <a:avLst/>
          </a:prstGeom>
        </p:spPr>
      </p:pic>
    </p:spTree>
    <p:extLst>
      <p:ext uri="{BB962C8B-B14F-4D97-AF65-F5344CB8AC3E}">
        <p14:creationId xmlns:p14="http://schemas.microsoft.com/office/powerpoint/2010/main" val="6641306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1E9FD36D-CB51-417D-8079-742E13EABCDD}"/>
              </a:ext>
            </a:extLst>
          </p:cNvPr>
          <p:cNvSpPr>
            <a:spLocks noGrp="1"/>
          </p:cNvSpPr>
          <p:nvPr>
            <p:ph type="dt" sz="half" idx="15"/>
          </p:nvPr>
        </p:nvSpPr>
        <p:spPr/>
        <p:txBody>
          <a:bodyPr/>
          <a:lstStyle/>
          <a:p>
            <a:fld id="{5353A4AC-092C-4486-A405-1ED992DA45AA}" type="datetime1">
              <a:rPr lang="da-DK" smtClean="0"/>
              <a:t>11-09-2024</a:t>
            </a:fld>
            <a:endParaRPr lang="da-DK" dirty="0"/>
          </a:p>
        </p:txBody>
      </p:sp>
      <p:sp>
        <p:nvSpPr>
          <p:cNvPr id="3" name="Pladsholder til sidefod 2">
            <a:extLst>
              <a:ext uri="{FF2B5EF4-FFF2-40B4-BE49-F238E27FC236}">
                <a16:creationId xmlns:a16="http://schemas.microsoft.com/office/drawing/2014/main" id="{672B19E1-C058-4467-8431-5F77872152D5}"/>
              </a:ext>
            </a:extLst>
          </p:cNvPr>
          <p:cNvSpPr>
            <a:spLocks noGrp="1"/>
          </p:cNvSpPr>
          <p:nvPr>
            <p:ph type="ftr" sz="quarter" idx="16"/>
          </p:nvPr>
        </p:nvSpPr>
        <p:spPr/>
        <p:txBody>
          <a:bodyPr/>
          <a:lstStyle/>
          <a:p>
            <a:endParaRPr lang="da-DK" dirty="0"/>
          </a:p>
        </p:txBody>
      </p:sp>
      <p:sp>
        <p:nvSpPr>
          <p:cNvPr id="4" name="Pladsholder til slidenummer 3">
            <a:extLst>
              <a:ext uri="{FF2B5EF4-FFF2-40B4-BE49-F238E27FC236}">
                <a16:creationId xmlns:a16="http://schemas.microsoft.com/office/drawing/2014/main" id="{F78980BC-9448-4987-9302-DDDA4BC05597}"/>
              </a:ext>
            </a:extLst>
          </p:cNvPr>
          <p:cNvSpPr>
            <a:spLocks noGrp="1"/>
          </p:cNvSpPr>
          <p:nvPr>
            <p:ph type="sldNum" sz="quarter" idx="17"/>
          </p:nvPr>
        </p:nvSpPr>
        <p:spPr/>
        <p:txBody>
          <a:bodyPr/>
          <a:lstStyle/>
          <a:p>
            <a:fld id="{24C8C45C-947F-4981-8B3F-4F32E973C901}" type="slidenum">
              <a:rPr lang="da-DK" smtClean="0"/>
              <a:pPr/>
              <a:t>17</a:t>
            </a:fld>
            <a:endParaRPr lang="da-DK" dirty="0"/>
          </a:p>
        </p:txBody>
      </p:sp>
      <p:sp>
        <p:nvSpPr>
          <p:cNvPr id="5" name="Titel 4">
            <a:extLst>
              <a:ext uri="{FF2B5EF4-FFF2-40B4-BE49-F238E27FC236}">
                <a16:creationId xmlns:a16="http://schemas.microsoft.com/office/drawing/2014/main" id="{71C2922A-5843-41BE-9D17-3E9628A9FF9B}"/>
              </a:ext>
            </a:extLst>
          </p:cNvPr>
          <p:cNvSpPr>
            <a:spLocks noGrp="1"/>
          </p:cNvSpPr>
          <p:nvPr>
            <p:ph type="title"/>
          </p:nvPr>
        </p:nvSpPr>
        <p:spPr/>
        <p:txBody>
          <a:bodyPr/>
          <a:lstStyle/>
          <a:p>
            <a:r>
              <a:rPr lang="da-DK" dirty="0"/>
              <a:t>Kosttilskud</a:t>
            </a:r>
          </a:p>
        </p:txBody>
      </p:sp>
      <p:sp>
        <p:nvSpPr>
          <p:cNvPr id="6" name="Pladsholder til tekst 5">
            <a:extLst>
              <a:ext uri="{FF2B5EF4-FFF2-40B4-BE49-F238E27FC236}">
                <a16:creationId xmlns:a16="http://schemas.microsoft.com/office/drawing/2014/main" id="{B6685D46-E5C4-49D1-AD7F-D2923E45694A}"/>
              </a:ext>
            </a:extLst>
          </p:cNvPr>
          <p:cNvSpPr>
            <a:spLocks noGrp="1"/>
          </p:cNvSpPr>
          <p:nvPr>
            <p:ph type="body" sz="quarter" idx="13"/>
          </p:nvPr>
        </p:nvSpPr>
        <p:spPr>
          <a:xfrm>
            <a:off x="538800" y="1798638"/>
            <a:ext cx="10252577" cy="2969963"/>
          </a:xfrm>
        </p:spPr>
        <p:txBody>
          <a:bodyPr/>
          <a:lstStyle/>
          <a:p>
            <a:r>
              <a:rPr lang="da-DK" sz="3200" i="1" dirty="0"/>
              <a:t>”7 ud af 10 hjertepatienter tager kosttilskud eller naturlægemiddel”</a:t>
            </a:r>
            <a:br>
              <a:rPr lang="da-DK" sz="3200" i="1" dirty="0"/>
            </a:br>
            <a:endParaRPr lang="da-DK" i="1" dirty="0"/>
          </a:p>
          <a:p>
            <a:pPr marL="342900" indent="-342900">
              <a:buFont typeface="Courier New" panose="02070309020205020404" pitchFamily="49" charset="0"/>
              <a:buChar char="o"/>
            </a:pPr>
            <a:r>
              <a:rPr lang="da-DK" dirty="0"/>
              <a:t>Forskningen på området er sparsomt</a:t>
            </a:r>
          </a:p>
          <a:p>
            <a:pPr marL="342900" indent="-342900">
              <a:buFont typeface="Courier New" panose="02070309020205020404" pitchFamily="49" charset="0"/>
              <a:buChar char="o"/>
            </a:pPr>
            <a:endParaRPr lang="da-DK" dirty="0"/>
          </a:p>
          <a:p>
            <a:pPr marL="342900" indent="-342900">
              <a:buFont typeface="Courier New" panose="02070309020205020404" pitchFamily="49" charset="0"/>
              <a:buChar char="o"/>
            </a:pPr>
            <a:r>
              <a:rPr lang="da-DK" dirty="0"/>
              <a:t>Der findes ikke dokumenteret effekt af kosttilskud ved atrieflimren</a:t>
            </a:r>
            <a:br>
              <a:rPr lang="da-DK" dirty="0"/>
            </a:br>
            <a:endParaRPr lang="da-DK" dirty="0"/>
          </a:p>
          <a:p>
            <a:pPr marL="342900" indent="-342900">
              <a:buFont typeface="Courier New" panose="02070309020205020404" pitchFamily="49" charset="0"/>
              <a:buChar char="o"/>
            </a:pPr>
            <a:r>
              <a:rPr lang="da-DK" dirty="0"/>
              <a:t>Kosttilskud kan ændre på virkningen af din hjertemedicin </a:t>
            </a:r>
          </a:p>
          <a:p>
            <a:pPr marL="342900" indent="-342900">
              <a:buFont typeface="Courier New" panose="02070309020205020404" pitchFamily="49" charset="0"/>
              <a:buChar char="o"/>
            </a:pPr>
            <a:endParaRPr lang="da-DK" dirty="0"/>
          </a:p>
          <a:p>
            <a:pPr marL="342900" indent="-342900">
              <a:buFont typeface="Courier New" panose="02070309020205020404" pitchFamily="49" charset="0"/>
              <a:buChar char="o"/>
            </a:pPr>
            <a:r>
              <a:rPr lang="da-DK" dirty="0"/>
              <a:t>Snak med din læge om kosttilskud</a:t>
            </a:r>
            <a:br>
              <a:rPr lang="da-DK" dirty="0"/>
            </a:br>
            <a:r>
              <a:rPr lang="da-DK" dirty="0"/>
              <a:t> </a:t>
            </a:r>
          </a:p>
          <a:p>
            <a:pPr marL="342900" indent="-342900">
              <a:buFont typeface="Courier New" panose="02070309020205020404" pitchFamily="49" charset="0"/>
              <a:buChar char="o"/>
            </a:pPr>
            <a:endParaRPr lang="da-DK" dirty="0"/>
          </a:p>
        </p:txBody>
      </p:sp>
      <p:pic>
        <p:nvPicPr>
          <p:cNvPr id="1028" name="Picture 4" descr="Medical: Pills and bottle, aerial view  supplement stock pictures, royalty-free photos &amp; images">
            <a:extLst>
              <a:ext uri="{FF2B5EF4-FFF2-40B4-BE49-F238E27FC236}">
                <a16:creationId xmlns:a16="http://schemas.microsoft.com/office/drawing/2014/main" id="{90290AB7-DD38-4531-AB73-B2B5FC2010BE}"/>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backgroundMark x1="70098" y1="19118" x2="73284" y2="46078"/>
                        <a14:backgroundMark x1="67647" y1="47712" x2="73775" y2="44771"/>
                        <a14:backgroundMark x1="67647" y1="40359" x2="69853" y2="48856"/>
                        <a14:backgroundMark x1="69853" y1="48856" x2="70098" y2="48856"/>
                        <a14:backgroundMark x1="69118" y1="43301" x2="68137" y2="50163"/>
                        <a14:backgroundMark x1="62500" y1="48856" x2="70588" y2="46078"/>
                      </a14:backgroundRemoval>
                    </a14:imgEffect>
                  </a14:imgLayer>
                </a14:imgProps>
              </a:ext>
              <a:ext uri="{28A0092B-C50C-407E-A947-70E740481C1C}">
                <a14:useLocalDpi xmlns:a14="http://schemas.microsoft.com/office/drawing/2010/main"/>
              </a:ext>
            </a:extLst>
          </a:blip>
          <a:srcRect/>
          <a:stretch>
            <a:fillRect/>
          </a:stretch>
        </p:blipFill>
        <p:spPr bwMode="auto">
          <a:xfrm rot="2828424">
            <a:off x="6938504" y="919303"/>
            <a:ext cx="5132397" cy="76985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39916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1E9FD36D-CB51-417D-8079-742E13EABCDD}"/>
              </a:ext>
            </a:extLst>
          </p:cNvPr>
          <p:cNvSpPr>
            <a:spLocks noGrp="1"/>
          </p:cNvSpPr>
          <p:nvPr>
            <p:ph type="dt" sz="half" idx="15"/>
          </p:nvPr>
        </p:nvSpPr>
        <p:spPr/>
        <p:txBody>
          <a:bodyPr/>
          <a:lstStyle/>
          <a:p>
            <a:fld id="{5353A4AC-092C-4486-A405-1ED992DA45AA}" type="datetime1">
              <a:rPr lang="da-DK" smtClean="0"/>
              <a:t>11-09-2024</a:t>
            </a:fld>
            <a:endParaRPr lang="da-DK" dirty="0"/>
          </a:p>
        </p:txBody>
      </p:sp>
      <p:sp>
        <p:nvSpPr>
          <p:cNvPr id="3" name="Pladsholder til sidefod 2">
            <a:extLst>
              <a:ext uri="{FF2B5EF4-FFF2-40B4-BE49-F238E27FC236}">
                <a16:creationId xmlns:a16="http://schemas.microsoft.com/office/drawing/2014/main" id="{672B19E1-C058-4467-8431-5F77872152D5}"/>
              </a:ext>
            </a:extLst>
          </p:cNvPr>
          <p:cNvSpPr>
            <a:spLocks noGrp="1"/>
          </p:cNvSpPr>
          <p:nvPr>
            <p:ph type="ftr" sz="quarter" idx="16"/>
          </p:nvPr>
        </p:nvSpPr>
        <p:spPr/>
        <p:txBody>
          <a:bodyPr/>
          <a:lstStyle/>
          <a:p>
            <a:endParaRPr lang="da-DK" dirty="0"/>
          </a:p>
        </p:txBody>
      </p:sp>
      <p:sp>
        <p:nvSpPr>
          <p:cNvPr id="4" name="Pladsholder til slidenummer 3">
            <a:extLst>
              <a:ext uri="{FF2B5EF4-FFF2-40B4-BE49-F238E27FC236}">
                <a16:creationId xmlns:a16="http://schemas.microsoft.com/office/drawing/2014/main" id="{F78980BC-9448-4987-9302-DDDA4BC05597}"/>
              </a:ext>
            </a:extLst>
          </p:cNvPr>
          <p:cNvSpPr>
            <a:spLocks noGrp="1"/>
          </p:cNvSpPr>
          <p:nvPr>
            <p:ph type="sldNum" sz="quarter" idx="17"/>
          </p:nvPr>
        </p:nvSpPr>
        <p:spPr/>
        <p:txBody>
          <a:bodyPr/>
          <a:lstStyle/>
          <a:p>
            <a:fld id="{24C8C45C-947F-4981-8B3F-4F32E973C901}" type="slidenum">
              <a:rPr lang="da-DK" smtClean="0"/>
              <a:pPr/>
              <a:t>18</a:t>
            </a:fld>
            <a:endParaRPr lang="da-DK" dirty="0"/>
          </a:p>
        </p:txBody>
      </p:sp>
      <p:sp>
        <p:nvSpPr>
          <p:cNvPr id="5" name="Titel 4">
            <a:extLst>
              <a:ext uri="{FF2B5EF4-FFF2-40B4-BE49-F238E27FC236}">
                <a16:creationId xmlns:a16="http://schemas.microsoft.com/office/drawing/2014/main" id="{71C2922A-5843-41BE-9D17-3E9628A9FF9B}"/>
              </a:ext>
            </a:extLst>
          </p:cNvPr>
          <p:cNvSpPr>
            <a:spLocks noGrp="1"/>
          </p:cNvSpPr>
          <p:nvPr>
            <p:ph type="title"/>
          </p:nvPr>
        </p:nvSpPr>
        <p:spPr>
          <a:xfrm>
            <a:off x="540000" y="450158"/>
            <a:ext cx="11113200" cy="1258638"/>
          </a:xfrm>
        </p:spPr>
        <p:txBody>
          <a:bodyPr/>
          <a:lstStyle/>
          <a:p>
            <a:r>
              <a:rPr lang="da-DK" dirty="0"/>
              <a:t>Kosttilskud</a:t>
            </a:r>
          </a:p>
        </p:txBody>
      </p:sp>
      <p:sp>
        <p:nvSpPr>
          <p:cNvPr id="7" name="Tekstfelt 6">
            <a:extLst>
              <a:ext uri="{FF2B5EF4-FFF2-40B4-BE49-F238E27FC236}">
                <a16:creationId xmlns:a16="http://schemas.microsoft.com/office/drawing/2014/main" id="{AC22BECE-502D-4621-AC1E-A4C5E49E8887}"/>
              </a:ext>
            </a:extLst>
          </p:cNvPr>
          <p:cNvSpPr txBox="1"/>
          <p:nvPr/>
        </p:nvSpPr>
        <p:spPr>
          <a:xfrm>
            <a:off x="10123018" y="3539123"/>
            <a:ext cx="1484586" cy="553998"/>
          </a:xfrm>
          <a:prstGeom prst="rect">
            <a:avLst/>
          </a:prstGeom>
          <a:noFill/>
        </p:spPr>
        <p:txBody>
          <a:bodyPr wrap="square" lIns="0" tIns="0" rIns="0" bIns="0" rtlCol="0">
            <a:spAutoFit/>
          </a:bodyPr>
          <a:lstStyle/>
          <a:p>
            <a:pPr algn="l"/>
            <a:r>
              <a:rPr lang="da-DK" sz="3600" b="1" dirty="0">
                <a:solidFill>
                  <a:schemeClr val="bg2"/>
                </a:solidFill>
              </a:rPr>
              <a:t>Q10?</a:t>
            </a:r>
          </a:p>
        </p:txBody>
      </p:sp>
      <p:sp>
        <p:nvSpPr>
          <p:cNvPr id="8" name="Tekstfelt 7">
            <a:extLst>
              <a:ext uri="{FF2B5EF4-FFF2-40B4-BE49-F238E27FC236}">
                <a16:creationId xmlns:a16="http://schemas.microsoft.com/office/drawing/2014/main" id="{57361053-164F-4A2C-B6BC-28770480B93E}"/>
              </a:ext>
            </a:extLst>
          </p:cNvPr>
          <p:cNvSpPr txBox="1"/>
          <p:nvPr/>
        </p:nvSpPr>
        <p:spPr>
          <a:xfrm>
            <a:off x="9890004" y="2269133"/>
            <a:ext cx="1950613" cy="553998"/>
          </a:xfrm>
          <a:prstGeom prst="rect">
            <a:avLst/>
          </a:prstGeom>
          <a:noFill/>
        </p:spPr>
        <p:txBody>
          <a:bodyPr wrap="square" lIns="0" tIns="0" rIns="0" bIns="0" rtlCol="0">
            <a:spAutoFit/>
          </a:bodyPr>
          <a:lstStyle/>
          <a:p>
            <a:pPr algn="l"/>
            <a:r>
              <a:rPr lang="da-DK" sz="3600" b="1" dirty="0">
                <a:solidFill>
                  <a:srgbClr val="92D050"/>
                </a:solidFill>
              </a:rPr>
              <a:t>Grøn Te?</a:t>
            </a:r>
          </a:p>
        </p:txBody>
      </p:sp>
      <p:sp>
        <p:nvSpPr>
          <p:cNvPr id="9" name="Tekstfelt 8">
            <a:extLst>
              <a:ext uri="{FF2B5EF4-FFF2-40B4-BE49-F238E27FC236}">
                <a16:creationId xmlns:a16="http://schemas.microsoft.com/office/drawing/2014/main" id="{CBBC9B7F-016F-4318-A0AE-77BF568BC06E}"/>
              </a:ext>
            </a:extLst>
          </p:cNvPr>
          <p:cNvSpPr txBox="1"/>
          <p:nvPr/>
        </p:nvSpPr>
        <p:spPr>
          <a:xfrm>
            <a:off x="9888704" y="4802242"/>
            <a:ext cx="1999890" cy="553998"/>
          </a:xfrm>
          <a:prstGeom prst="rect">
            <a:avLst/>
          </a:prstGeom>
          <a:noFill/>
        </p:spPr>
        <p:txBody>
          <a:bodyPr wrap="square" lIns="0" tIns="0" rIns="0" bIns="0" rtlCol="0">
            <a:spAutoFit/>
          </a:bodyPr>
          <a:lstStyle/>
          <a:p>
            <a:pPr algn="l"/>
            <a:r>
              <a:rPr lang="da-DK" sz="3600" b="1" dirty="0">
                <a:solidFill>
                  <a:schemeClr val="accent1"/>
                </a:solidFill>
              </a:rPr>
              <a:t>Ginseng?</a:t>
            </a:r>
          </a:p>
        </p:txBody>
      </p:sp>
      <p:sp>
        <p:nvSpPr>
          <p:cNvPr id="10" name="Tekstfelt 9">
            <a:extLst>
              <a:ext uri="{FF2B5EF4-FFF2-40B4-BE49-F238E27FC236}">
                <a16:creationId xmlns:a16="http://schemas.microsoft.com/office/drawing/2014/main" id="{8BDAD566-C5F1-4869-9F9C-D318FD5AA1E4}"/>
              </a:ext>
            </a:extLst>
          </p:cNvPr>
          <p:cNvSpPr txBox="1"/>
          <p:nvPr/>
        </p:nvSpPr>
        <p:spPr>
          <a:xfrm>
            <a:off x="540000" y="2107563"/>
            <a:ext cx="2049645" cy="553998"/>
          </a:xfrm>
          <a:prstGeom prst="rect">
            <a:avLst/>
          </a:prstGeom>
          <a:noFill/>
        </p:spPr>
        <p:txBody>
          <a:bodyPr wrap="square" lIns="0" tIns="0" rIns="0" bIns="0" rtlCol="0">
            <a:spAutoFit/>
          </a:bodyPr>
          <a:lstStyle/>
          <a:p>
            <a:pPr algn="l"/>
            <a:r>
              <a:rPr lang="da-DK" sz="3600" b="1" dirty="0">
                <a:solidFill>
                  <a:srgbClr val="E87722"/>
                </a:solidFill>
              </a:rPr>
              <a:t>Fiskeolie?</a:t>
            </a:r>
          </a:p>
        </p:txBody>
      </p:sp>
      <p:sp>
        <p:nvSpPr>
          <p:cNvPr id="11" name="Tekstfelt 10">
            <a:extLst>
              <a:ext uri="{FF2B5EF4-FFF2-40B4-BE49-F238E27FC236}">
                <a16:creationId xmlns:a16="http://schemas.microsoft.com/office/drawing/2014/main" id="{CD42CDD1-31E7-4E86-BC18-8D58CABDB54F}"/>
              </a:ext>
            </a:extLst>
          </p:cNvPr>
          <p:cNvSpPr txBox="1"/>
          <p:nvPr/>
        </p:nvSpPr>
        <p:spPr>
          <a:xfrm>
            <a:off x="540000" y="3428830"/>
            <a:ext cx="1768643" cy="553998"/>
          </a:xfrm>
          <a:prstGeom prst="rect">
            <a:avLst/>
          </a:prstGeom>
          <a:noFill/>
        </p:spPr>
        <p:txBody>
          <a:bodyPr wrap="square" lIns="0" tIns="0" rIns="0" bIns="0" rtlCol="0">
            <a:spAutoFit/>
          </a:bodyPr>
          <a:lstStyle/>
          <a:p>
            <a:pPr algn="l"/>
            <a:r>
              <a:rPr lang="da-DK" sz="3600" b="1" dirty="0">
                <a:solidFill>
                  <a:schemeClr val="accent3"/>
                </a:solidFill>
              </a:rPr>
              <a:t>Ingefær?</a:t>
            </a:r>
          </a:p>
        </p:txBody>
      </p:sp>
      <p:sp>
        <p:nvSpPr>
          <p:cNvPr id="12" name="Tekstfelt 11">
            <a:extLst>
              <a:ext uri="{FF2B5EF4-FFF2-40B4-BE49-F238E27FC236}">
                <a16:creationId xmlns:a16="http://schemas.microsoft.com/office/drawing/2014/main" id="{25E983E3-9519-421D-97F7-8805973260B7}"/>
              </a:ext>
            </a:extLst>
          </p:cNvPr>
          <p:cNvSpPr txBox="1"/>
          <p:nvPr/>
        </p:nvSpPr>
        <p:spPr>
          <a:xfrm>
            <a:off x="540000" y="4708296"/>
            <a:ext cx="1768642" cy="553998"/>
          </a:xfrm>
          <a:prstGeom prst="rect">
            <a:avLst/>
          </a:prstGeom>
          <a:noFill/>
        </p:spPr>
        <p:txBody>
          <a:bodyPr wrap="square" lIns="0" tIns="0" rIns="0" bIns="0" rtlCol="0">
            <a:spAutoFit/>
          </a:bodyPr>
          <a:lstStyle/>
          <a:p>
            <a:pPr algn="l"/>
            <a:r>
              <a:rPr lang="da-DK" sz="3600" b="1" dirty="0">
                <a:solidFill>
                  <a:schemeClr val="bg1"/>
                </a:solidFill>
              </a:rPr>
              <a:t>Hvidløg</a:t>
            </a:r>
            <a:r>
              <a:rPr lang="da-DK" sz="3600" b="1" dirty="0">
                <a:solidFill>
                  <a:schemeClr val="bg2"/>
                </a:solidFill>
              </a:rPr>
              <a:t>?</a:t>
            </a:r>
          </a:p>
        </p:txBody>
      </p:sp>
      <p:sp>
        <p:nvSpPr>
          <p:cNvPr id="13" name="Tekstfelt 12">
            <a:extLst>
              <a:ext uri="{FF2B5EF4-FFF2-40B4-BE49-F238E27FC236}">
                <a16:creationId xmlns:a16="http://schemas.microsoft.com/office/drawing/2014/main" id="{3E1D4B1E-DD2D-4F9F-84C9-8FACB584EC68}"/>
              </a:ext>
            </a:extLst>
          </p:cNvPr>
          <p:cNvSpPr txBox="1"/>
          <p:nvPr/>
        </p:nvSpPr>
        <p:spPr>
          <a:xfrm>
            <a:off x="6162364" y="1174676"/>
            <a:ext cx="3385680" cy="553998"/>
          </a:xfrm>
          <a:prstGeom prst="rect">
            <a:avLst/>
          </a:prstGeom>
          <a:noFill/>
        </p:spPr>
        <p:txBody>
          <a:bodyPr wrap="square" lIns="0" tIns="0" rIns="0" bIns="0" rtlCol="0">
            <a:spAutoFit/>
          </a:bodyPr>
          <a:lstStyle/>
          <a:p>
            <a:pPr algn="l"/>
            <a:r>
              <a:rPr lang="da-DK" sz="3600" b="1" dirty="0" err="1">
                <a:solidFill>
                  <a:schemeClr val="tx2"/>
                </a:solidFill>
              </a:rPr>
              <a:t>Ginkgo</a:t>
            </a:r>
            <a:r>
              <a:rPr lang="da-DK" sz="3600" b="1" dirty="0">
                <a:solidFill>
                  <a:schemeClr val="tx2"/>
                </a:solidFill>
              </a:rPr>
              <a:t> </a:t>
            </a:r>
            <a:r>
              <a:rPr lang="da-DK" sz="3600" b="1" dirty="0" err="1">
                <a:solidFill>
                  <a:schemeClr val="tx2"/>
                </a:solidFill>
              </a:rPr>
              <a:t>Biloba</a:t>
            </a:r>
            <a:r>
              <a:rPr lang="da-DK" sz="3600" b="1" dirty="0">
                <a:solidFill>
                  <a:schemeClr val="tx2"/>
                </a:solidFill>
              </a:rPr>
              <a:t>?</a:t>
            </a:r>
          </a:p>
        </p:txBody>
      </p:sp>
      <p:pic>
        <p:nvPicPr>
          <p:cNvPr id="1026" name="Picture 2" descr="Herbal medicine pills and mortar over bright  background stock photo">
            <a:extLst>
              <a:ext uri="{FF2B5EF4-FFF2-40B4-BE49-F238E27FC236}">
                <a16:creationId xmlns:a16="http://schemas.microsoft.com/office/drawing/2014/main" id="{A95467D3-AE16-45E1-A086-5F78AE59AB6A}"/>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2629065" y="1940148"/>
            <a:ext cx="6973290" cy="4085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98518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5CC47248-13AB-4D83-B5F7-90957EBA943A}"/>
              </a:ext>
            </a:extLst>
          </p:cNvPr>
          <p:cNvSpPr>
            <a:spLocks noGrp="1"/>
          </p:cNvSpPr>
          <p:nvPr>
            <p:ph type="dt" sz="half" idx="15"/>
          </p:nvPr>
        </p:nvSpPr>
        <p:spPr/>
        <p:txBody>
          <a:bodyPr/>
          <a:lstStyle/>
          <a:p>
            <a:fld id="{5353A4AC-092C-4486-A405-1ED992DA45AA}" type="datetime1">
              <a:rPr lang="da-DK" smtClean="0"/>
              <a:t>11-09-2024</a:t>
            </a:fld>
            <a:endParaRPr lang="da-DK" dirty="0"/>
          </a:p>
        </p:txBody>
      </p:sp>
      <p:sp>
        <p:nvSpPr>
          <p:cNvPr id="3" name="Pladsholder til sidefod 2">
            <a:extLst>
              <a:ext uri="{FF2B5EF4-FFF2-40B4-BE49-F238E27FC236}">
                <a16:creationId xmlns:a16="http://schemas.microsoft.com/office/drawing/2014/main" id="{D0E17174-9448-49A7-BDDB-53369643861B}"/>
              </a:ext>
            </a:extLst>
          </p:cNvPr>
          <p:cNvSpPr>
            <a:spLocks noGrp="1"/>
          </p:cNvSpPr>
          <p:nvPr>
            <p:ph type="ftr" sz="quarter" idx="16"/>
          </p:nvPr>
        </p:nvSpPr>
        <p:spPr/>
        <p:txBody>
          <a:bodyPr/>
          <a:lstStyle/>
          <a:p>
            <a:endParaRPr lang="da-DK" dirty="0"/>
          </a:p>
        </p:txBody>
      </p:sp>
      <p:sp>
        <p:nvSpPr>
          <p:cNvPr id="4" name="Pladsholder til slidenummer 3">
            <a:extLst>
              <a:ext uri="{FF2B5EF4-FFF2-40B4-BE49-F238E27FC236}">
                <a16:creationId xmlns:a16="http://schemas.microsoft.com/office/drawing/2014/main" id="{CF77AF2A-9E6B-4E1C-A412-E7738CA5373D}"/>
              </a:ext>
            </a:extLst>
          </p:cNvPr>
          <p:cNvSpPr>
            <a:spLocks noGrp="1"/>
          </p:cNvSpPr>
          <p:nvPr>
            <p:ph type="sldNum" sz="quarter" idx="17"/>
          </p:nvPr>
        </p:nvSpPr>
        <p:spPr/>
        <p:txBody>
          <a:bodyPr/>
          <a:lstStyle/>
          <a:p>
            <a:fld id="{24C8C45C-947F-4981-8B3F-4F32E973C901}" type="slidenum">
              <a:rPr lang="da-DK" smtClean="0"/>
              <a:pPr/>
              <a:t>19</a:t>
            </a:fld>
            <a:endParaRPr lang="da-DK" dirty="0"/>
          </a:p>
        </p:txBody>
      </p:sp>
      <p:sp>
        <p:nvSpPr>
          <p:cNvPr id="5" name="Titel 4">
            <a:extLst>
              <a:ext uri="{FF2B5EF4-FFF2-40B4-BE49-F238E27FC236}">
                <a16:creationId xmlns:a16="http://schemas.microsoft.com/office/drawing/2014/main" id="{5E142C73-E952-4DD9-B29F-624E86CED062}"/>
              </a:ext>
            </a:extLst>
          </p:cNvPr>
          <p:cNvSpPr>
            <a:spLocks noGrp="1"/>
          </p:cNvSpPr>
          <p:nvPr>
            <p:ph type="title"/>
          </p:nvPr>
        </p:nvSpPr>
        <p:spPr/>
        <p:txBody>
          <a:bodyPr/>
          <a:lstStyle/>
          <a:p>
            <a:r>
              <a:rPr lang="da-DK" dirty="0"/>
              <a:t>Myter</a:t>
            </a:r>
          </a:p>
        </p:txBody>
      </p:sp>
      <p:sp>
        <p:nvSpPr>
          <p:cNvPr id="6" name="Pladsholder til tekst 5">
            <a:extLst>
              <a:ext uri="{FF2B5EF4-FFF2-40B4-BE49-F238E27FC236}">
                <a16:creationId xmlns:a16="http://schemas.microsoft.com/office/drawing/2014/main" id="{3D440308-525E-422C-89B8-BC0706AA99B7}"/>
              </a:ext>
            </a:extLst>
          </p:cNvPr>
          <p:cNvSpPr>
            <a:spLocks noGrp="1"/>
          </p:cNvSpPr>
          <p:nvPr>
            <p:ph type="body" sz="quarter" idx="13"/>
          </p:nvPr>
        </p:nvSpPr>
        <p:spPr>
          <a:xfrm>
            <a:off x="540000" y="1824177"/>
            <a:ext cx="6688800" cy="3258887"/>
          </a:xfrm>
        </p:spPr>
        <p:txBody>
          <a:bodyPr/>
          <a:lstStyle/>
          <a:p>
            <a:pPr marL="342900" indent="-342900">
              <a:lnSpc>
                <a:spcPct val="150000"/>
              </a:lnSpc>
              <a:buFont typeface="Courier New" panose="02070309020205020404" pitchFamily="49" charset="0"/>
              <a:buChar char="o"/>
            </a:pPr>
            <a:r>
              <a:rPr lang="da-DK" dirty="0" err="1"/>
              <a:t>Marevan</a:t>
            </a:r>
            <a:r>
              <a:rPr lang="da-DK" dirty="0"/>
              <a:t> og grønne grøntsager</a:t>
            </a:r>
          </a:p>
          <a:p>
            <a:pPr marL="342900" indent="-342900">
              <a:lnSpc>
                <a:spcPct val="150000"/>
              </a:lnSpc>
              <a:buFont typeface="Courier New" panose="02070309020205020404" pitchFamily="49" charset="0"/>
              <a:buChar char="o"/>
            </a:pPr>
            <a:endParaRPr lang="da-DK" dirty="0"/>
          </a:p>
          <a:p>
            <a:pPr marL="342900" indent="-342900">
              <a:lnSpc>
                <a:spcPct val="150000"/>
              </a:lnSpc>
              <a:buFont typeface="Courier New" panose="02070309020205020404" pitchFamily="49" charset="0"/>
              <a:buChar char="o"/>
            </a:pPr>
            <a:r>
              <a:rPr lang="da-DK" dirty="0"/>
              <a:t>Giver kaffe flimmeranfald?</a:t>
            </a:r>
            <a:br>
              <a:rPr lang="da-DK" dirty="0"/>
            </a:br>
            <a:endParaRPr lang="da-DK" dirty="0"/>
          </a:p>
          <a:p>
            <a:pPr marL="342900" indent="-342900">
              <a:lnSpc>
                <a:spcPct val="150000"/>
              </a:lnSpc>
              <a:buFont typeface="Courier New" panose="02070309020205020404" pitchFamily="49" charset="0"/>
              <a:buChar char="o"/>
            </a:pPr>
            <a:r>
              <a:rPr lang="da-DK" dirty="0"/>
              <a:t>Hjælper fiskeolie mod atrieflimren? </a:t>
            </a:r>
          </a:p>
        </p:txBody>
      </p:sp>
      <p:pic>
        <p:nvPicPr>
          <p:cNvPr id="6146" name="Picture 2" descr="Wooden cube block shape with sign question mark symbol on wood table  myth icon stock pictures, royalty-free photos &amp; images">
            <a:extLst>
              <a:ext uri="{FF2B5EF4-FFF2-40B4-BE49-F238E27FC236}">
                <a16:creationId xmlns:a16="http://schemas.microsoft.com/office/drawing/2014/main" id="{E977352B-472B-4806-8F08-A44001F6C04D}"/>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6975787" y="0"/>
            <a:ext cx="426141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30170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59923256-A81E-4AF1-AD7B-2FB30AD25E4B}"/>
              </a:ext>
            </a:extLst>
          </p:cNvPr>
          <p:cNvSpPr>
            <a:spLocks noGrp="1"/>
          </p:cNvSpPr>
          <p:nvPr>
            <p:ph type="dt" sz="half" idx="15"/>
          </p:nvPr>
        </p:nvSpPr>
        <p:spPr/>
        <p:txBody>
          <a:bodyPr/>
          <a:lstStyle/>
          <a:p>
            <a:fld id="{5353A4AC-092C-4486-A405-1ED992DA45AA}" type="datetime1">
              <a:rPr lang="da-DK" smtClean="0"/>
              <a:t>11-09-2024</a:t>
            </a:fld>
            <a:endParaRPr lang="da-DK" dirty="0"/>
          </a:p>
        </p:txBody>
      </p:sp>
      <p:sp>
        <p:nvSpPr>
          <p:cNvPr id="3" name="Pladsholder til sidefod 2">
            <a:extLst>
              <a:ext uri="{FF2B5EF4-FFF2-40B4-BE49-F238E27FC236}">
                <a16:creationId xmlns:a16="http://schemas.microsoft.com/office/drawing/2014/main" id="{55E06E4E-DA35-4CDC-8857-43B64B2418CC}"/>
              </a:ext>
            </a:extLst>
          </p:cNvPr>
          <p:cNvSpPr>
            <a:spLocks noGrp="1"/>
          </p:cNvSpPr>
          <p:nvPr>
            <p:ph type="ftr" sz="quarter" idx="16"/>
          </p:nvPr>
        </p:nvSpPr>
        <p:spPr/>
        <p:txBody>
          <a:bodyPr/>
          <a:lstStyle/>
          <a:p>
            <a:endParaRPr lang="da-DK" dirty="0"/>
          </a:p>
        </p:txBody>
      </p:sp>
      <p:sp>
        <p:nvSpPr>
          <p:cNvPr id="4" name="Pladsholder til slidenummer 3">
            <a:extLst>
              <a:ext uri="{FF2B5EF4-FFF2-40B4-BE49-F238E27FC236}">
                <a16:creationId xmlns:a16="http://schemas.microsoft.com/office/drawing/2014/main" id="{FBF74996-DF76-4AA4-B6DE-8E86B38EABCB}"/>
              </a:ext>
            </a:extLst>
          </p:cNvPr>
          <p:cNvSpPr>
            <a:spLocks noGrp="1"/>
          </p:cNvSpPr>
          <p:nvPr>
            <p:ph type="sldNum" sz="quarter" idx="17"/>
          </p:nvPr>
        </p:nvSpPr>
        <p:spPr/>
        <p:txBody>
          <a:bodyPr/>
          <a:lstStyle/>
          <a:p>
            <a:fld id="{24C8C45C-947F-4981-8B3F-4F32E973C901}" type="slidenum">
              <a:rPr lang="da-DK" smtClean="0"/>
              <a:pPr/>
              <a:t>2</a:t>
            </a:fld>
            <a:endParaRPr lang="da-DK" dirty="0"/>
          </a:p>
        </p:txBody>
      </p:sp>
      <p:sp>
        <p:nvSpPr>
          <p:cNvPr id="5" name="Titel 4">
            <a:extLst>
              <a:ext uri="{FF2B5EF4-FFF2-40B4-BE49-F238E27FC236}">
                <a16:creationId xmlns:a16="http://schemas.microsoft.com/office/drawing/2014/main" id="{282CB08E-D1FD-46B9-AFAB-4A54E22B2C88}"/>
              </a:ext>
            </a:extLst>
          </p:cNvPr>
          <p:cNvSpPr>
            <a:spLocks noGrp="1"/>
          </p:cNvSpPr>
          <p:nvPr>
            <p:ph type="title"/>
          </p:nvPr>
        </p:nvSpPr>
        <p:spPr/>
        <p:txBody>
          <a:bodyPr/>
          <a:lstStyle/>
          <a:p>
            <a:r>
              <a:rPr lang="da-DK" dirty="0"/>
              <a:t>Forekomst </a:t>
            </a:r>
          </a:p>
        </p:txBody>
      </p:sp>
      <p:sp>
        <p:nvSpPr>
          <p:cNvPr id="6" name="Pladsholder til tekst 5">
            <a:extLst>
              <a:ext uri="{FF2B5EF4-FFF2-40B4-BE49-F238E27FC236}">
                <a16:creationId xmlns:a16="http://schemas.microsoft.com/office/drawing/2014/main" id="{B36BC2C5-60D4-4D4F-84BF-A4C21D3B193B}"/>
              </a:ext>
            </a:extLst>
          </p:cNvPr>
          <p:cNvSpPr>
            <a:spLocks noGrp="1"/>
          </p:cNvSpPr>
          <p:nvPr>
            <p:ph type="body" sz="quarter" idx="13"/>
          </p:nvPr>
        </p:nvSpPr>
        <p:spPr>
          <a:xfrm>
            <a:off x="540000" y="2205831"/>
            <a:ext cx="6688800" cy="2446338"/>
          </a:xfrm>
        </p:spPr>
        <p:txBody>
          <a:bodyPr/>
          <a:lstStyle/>
          <a:p>
            <a:pPr marL="342900" indent="-342900">
              <a:buFont typeface="Courier New" panose="02070309020205020404" pitchFamily="49" charset="0"/>
              <a:buChar char="o"/>
            </a:pPr>
            <a:r>
              <a:rPr lang="da-DK" b="0" i="0" dirty="0">
                <a:effectLst/>
                <a:latin typeface="+mj-lt"/>
              </a:rPr>
              <a:t>Omkring </a:t>
            </a:r>
            <a:r>
              <a:rPr lang="da-DK" dirty="0">
                <a:solidFill>
                  <a:schemeClr val="accent1"/>
                </a:solidFill>
                <a:latin typeface="+mj-lt"/>
              </a:rPr>
              <a:t>670</a:t>
            </a:r>
            <a:r>
              <a:rPr lang="da-DK" b="0" i="0" dirty="0">
                <a:solidFill>
                  <a:schemeClr val="accent1"/>
                </a:solidFill>
                <a:effectLst/>
                <a:latin typeface="+mj-lt"/>
              </a:rPr>
              <a:t>.000</a:t>
            </a:r>
            <a:r>
              <a:rPr lang="da-DK" b="0" i="0" dirty="0">
                <a:effectLst/>
                <a:latin typeface="+mj-lt"/>
              </a:rPr>
              <a:t> danskere lever med </a:t>
            </a:r>
            <a:br>
              <a:rPr lang="da-DK" b="0" i="0" dirty="0">
                <a:effectLst/>
                <a:latin typeface="+mj-lt"/>
              </a:rPr>
            </a:br>
            <a:r>
              <a:rPr lang="da-DK" b="0" i="0" dirty="0">
                <a:effectLst/>
                <a:latin typeface="+mj-lt"/>
              </a:rPr>
              <a:t>en hjerte-kar-sygdom.</a:t>
            </a:r>
          </a:p>
          <a:p>
            <a:pPr>
              <a:buNone/>
            </a:pPr>
            <a:endParaRPr lang="da-DK" b="0" i="0" dirty="0">
              <a:solidFill>
                <a:schemeClr val="accent1"/>
              </a:solidFill>
              <a:effectLst/>
              <a:latin typeface="+mj-lt"/>
            </a:endParaRPr>
          </a:p>
          <a:p>
            <a:pPr marL="342900" indent="-342900">
              <a:buFont typeface="Courier New" panose="02070309020205020404" pitchFamily="49" charset="0"/>
              <a:buChar char="o"/>
            </a:pPr>
            <a:r>
              <a:rPr lang="da-DK" b="0" i="0" dirty="0">
                <a:solidFill>
                  <a:schemeClr val="accent1"/>
                </a:solidFill>
                <a:effectLst/>
                <a:latin typeface="+mj-lt"/>
              </a:rPr>
              <a:t>170.865</a:t>
            </a:r>
            <a:r>
              <a:rPr lang="da-DK" b="0" i="0" dirty="0">
                <a:effectLst/>
                <a:latin typeface="+mj-lt"/>
              </a:rPr>
              <a:t> mennesker har </a:t>
            </a:r>
            <a:r>
              <a:rPr lang="da-DK" dirty="0">
                <a:latin typeface="+mj-lt"/>
              </a:rPr>
              <a:t>atrieflimren</a:t>
            </a:r>
            <a:endParaRPr lang="da-DK" b="0" i="0" dirty="0">
              <a:effectLst/>
              <a:latin typeface="+mj-lt"/>
            </a:endParaRPr>
          </a:p>
          <a:p>
            <a:pPr marL="342900" indent="-342900">
              <a:buFont typeface="Courier New" panose="02070309020205020404" pitchFamily="49" charset="0"/>
              <a:buChar char="o"/>
            </a:pPr>
            <a:endParaRPr lang="da-DK" dirty="0">
              <a:latin typeface="+mj-lt"/>
            </a:endParaRPr>
          </a:p>
          <a:p>
            <a:pPr marL="342900" indent="-342900">
              <a:buFont typeface="Courier New" panose="02070309020205020404" pitchFamily="49" charset="0"/>
              <a:buChar char="o"/>
            </a:pPr>
            <a:r>
              <a:rPr lang="da-DK" dirty="0">
                <a:latin typeface="+mj-lt"/>
              </a:rPr>
              <a:t>Mere end 21</a:t>
            </a:r>
            <a:r>
              <a:rPr lang="da-DK" b="0" i="0" dirty="0">
                <a:effectLst/>
                <a:latin typeface="+mj-lt"/>
              </a:rPr>
              <a:t>.828 nye tilfælde </a:t>
            </a:r>
            <a:r>
              <a:rPr lang="da-DK" b="0" i="0" dirty="0">
                <a:solidFill>
                  <a:schemeClr val="accent1"/>
                </a:solidFill>
                <a:effectLst/>
                <a:latin typeface="+mj-lt"/>
              </a:rPr>
              <a:t>om året</a:t>
            </a:r>
            <a:endParaRPr lang="da-DK" dirty="0">
              <a:solidFill>
                <a:schemeClr val="accent1"/>
              </a:solidFill>
              <a:latin typeface="+mj-lt"/>
            </a:endParaRPr>
          </a:p>
        </p:txBody>
      </p:sp>
      <p:sp>
        <p:nvSpPr>
          <p:cNvPr id="7" name="Rektangel 6">
            <a:extLst>
              <a:ext uri="{FF2B5EF4-FFF2-40B4-BE49-F238E27FC236}">
                <a16:creationId xmlns:a16="http://schemas.microsoft.com/office/drawing/2014/main" id="{4C19070D-DCCF-4564-BAD7-59AE15005692}"/>
              </a:ext>
            </a:extLst>
          </p:cNvPr>
          <p:cNvSpPr/>
          <p:nvPr/>
        </p:nvSpPr>
        <p:spPr>
          <a:xfrm>
            <a:off x="6518025" y="0"/>
            <a:ext cx="440715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noProof="0" dirty="0" err="1"/>
          </a:p>
        </p:txBody>
      </p:sp>
      <p:pic>
        <p:nvPicPr>
          <p:cNvPr id="1026" name="Picture 2" descr="Heart Research Or Diagnotic Concept. Big Heart With Cardiogram. Flat style. Vector illustration  heart health stock illustrations">
            <a:extLst>
              <a:ext uri="{FF2B5EF4-FFF2-40B4-BE49-F238E27FC236}">
                <a16:creationId xmlns:a16="http://schemas.microsoft.com/office/drawing/2014/main" id="{E6487668-0B55-4D1D-896D-495EAC530CB2}"/>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518025" y="1225425"/>
            <a:ext cx="4407150" cy="4407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19252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F5647D62-9041-45AC-9B43-56CC25396920}"/>
              </a:ext>
            </a:extLst>
          </p:cNvPr>
          <p:cNvSpPr>
            <a:spLocks noGrp="1"/>
          </p:cNvSpPr>
          <p:nvPr>
            <p:ph type="dt" sz="half" idx="15"/>
          </p:nvPr>
        </p:nvSpPr>
        <p:spPr/>
        <p:txBody>
          <a:bodyPr/>
          <a:lstStyle/>
          <a:p>
            <a:fld id="{5353A4AC-092C-4486-A405-1ED992DA45AA}" type="datetime1">
              <a:rPr lang="da-DK" smtClean="0"/>
              <a:t>11-09-2024</a:t>
            </a:fld>
            <a:endParaRPr lang="da-DK" dirty="0"/>
          </a:p>
        </p:txBody>
      </p:sp>
      <p:sp>
        <p:nvSpPr>
          <p:cNvPr id="3" name="Pladsholder til sidefod 2">
            <a:extLst>
              <a:ext uri="{FF2B5EF4-FFF2-40B4-BE49-F238E27FC236}">
                <a16:creationId xmlns:a16="http://schemas.microsoft.com/office/drawing/2014/main" id="{AF5FF3F6-165C-4D63-9B6E-1C6E3A8FE236}"/>
              </a:ext>
            </a:extLst>
          </p:cNvPr>
          <p:cNvSpPr>
            <a:spLocks noGrp="1"/>
          </p:cNvSpPr>
          <p:nvPr>
            <p:ph type="ftr" sz="quarter" idx="16"/>
          </p:nvPr>
        </p:nvSpPr>
        <p:spPr/>
        <p:txBody>
          <a:bodyPr/>
          <a:lstStyle/>
          <a:p>
            <a:endParaRPr lang="da-DK" dirty="0"/>
          </a:p>
        </p:txBody>
      </p:sp>
      <p:sp>
        <p:nvSpPr>
          <p:cNvPr id="4" name="Pladsholder til slidenummer 3">
            <a:extLst>
              <a:ext uri="{FF2B5EF4-FFF2-40B4-BE49-F238E27FC236}">
                <a16:creationId xmlns:a16="http://schemas.microsoft.com/office/drawing/2014/main" id="{893EB888-7888-47D7-829C-AB3F927B918A}"/>
              </a:ext>
            </a:extLst>
          </p:cNvPr>
          <p:cNvSpPr>
            <a:spLocks noGrp="1"/>
          </p:cNvSpPr>
          <p:nvPr>
            <p:ph type="sldNum" sz="quarter" idx="17"/>
          </p:nvPr>
        </p:nvSpPr>
        <p:spPr/>
        <p:txBody>
          <a:bodyPr/>
          <a:lstStyle/>
          <a:p>
            <a:fld id="{24C8C45C-947F-4981-8B3F-4F32E973C901}" type="slidenum">
              <a:rPr lang="da-DK" smtClean="0"/>
              <a:pPr/>
              <a:t>20</a:t>
            </a:fld>
            <a:endParaRPr lang="da-DK" dirty="0"/>
          </a:p>
        </p:txBody>
      </p:sp>
      <p:sp>
        <p:nvSpPr>
          <p:cNvPr id="5" name="Titel 4">
            <a:extLst>
              <a:ext uri="{FF2B5EF4-FFF2-40B4-BE49-F238E27FC236}">
                <a16:creationId xmlns:a16="http://schemas.microsoft.com/office/drawing/2014/main" id="{9A670621-BEC9-48E4-9400-0048DE50E2F5}"/>
              </a:ext>
            </a:extLst>
          </p:cNvPr>
          <p:cNvSpPr>
            <a:spLocks noGrp="1"/>
          </p:cNvSpPr>
          <p:nvPr>
            <p:ph type="title"/>
          </p:nvPr>
        </p:nvSpPr>
        <p:spPr/>
        <p:txBody>
          <a:bodyPr/>
          <a:lstStyle/>
          <a:p>
            <a:endParaRPr lang="da-DK" dirty="0"/>
          </a:p>
        </p:txBody>
      </p:sp>
      <p:sp>
        <p:nvSpPr>
          <p:cNvPr id="6" name="Pladsholder til tekst 5">
            <a:extLst>
              <a:ext uri="{FF2B5EF4-FFF2-40B4-BE49-F238E27FC236}">
                <a16:creationId xmlns:a16="http://schemas.microsoft.com/office/drawing/2014/main" id="{F90FD9D9-A855-4720-9D1D-4FF751D7604F}"/>
              </a:ext>
            </a:extLst>
          </p:cNvPr>
          <p:cNvSpPr>
            <a:spLocks noGrp="1"/>
          </p:cNvSpPr>
          <p:nvPr>
            <p:ph type="body" sz="quarter" idx="13"/>
          </p:nvPr>
        </p:nvSpPr>
        <p:spPr>
          <a:xfrm>
            <a:off x="1768943" y="3245261"/>
            <a:ext cx="6688800" cy="1767647"/>
          </a:xfrm>
        </p:spPr>
        <p:txBody>
          <a:bodyPr/>
          <a:lstStyle/>
          <a:p>
            <a:r>
              <a:rPr lang="da-DK" dirty="0"/>
              <a:t>Få ny inspiration og hjertesunde opskrifter</a:t>
            </a:r>
          </a:p>
          <a:p>
            <a:r>
              <a:rPr lang="da-DK" dirty="0"/>
              <a:t>på Hjerteforeningen.dk</a:t>
            </a:r>
          </a:p>
        </p:txBody>
      </p:sp>
      <p:pic>
        <p:nvPicPr>
          <p:cNvPr id="10" name="Picture 4">
            <a:extLst>
              <a:ext uri="{FF2B5EF4-FFF2-40B4-BE49-F238E27FC236}">
                <a16:creationId xmlns:a16="http://schemas.microsoft.com/office/drawing/2014/main" id="{832F5181-373D-422B-960F-7F2F20046285}"/>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r="-1"/>
          <a:stretch/>
        </p:blipFill>
        <p:spPr bwMode="auto">
          <a:xfrm>
            <a:off x="3815923" y="6229"/>
            <a:ext cx="4991816" cy="238414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a:extLst>
              <a:ext uri="{FF2B5EF4-FFF2-40B4-BE49-F238E27FC236}">
                <a16:creationId xmlns:a16="http://schemas.microsoft.com/office/drawing/2014/main" id="{AD8F42ED-2630-463E-B387-633321C9BF96}"/>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8905288" y="2332409"/>
            <a:ext cx="3384262" cy="216832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64EA72DD-5A9E-4A15-B606-7B2D7E634762}"/>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905288" y="4416503"/>
            <a:ext cx="3286712" cy="252501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2140FFAB-2CBB-4AD0-AAF3-7A1F239CB262}"/>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8807739" y="-26957"/>
            <a:ext cx="3384261" cy="241732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5BC3DE1D-EB5C-4A49-9C1D-8C61D967A7CF}"/>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1" y="-671"/>
            <a:ext cx="4064314" cy="2417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7833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iterate>
                                    <p:tmPct val="10000"/>
                                  </p:iterate>
                                  <p:childTnLst>
                                    <p:set>
                                      <p:cBhvr>
                                        <p:cTn id="6" dur="1" fill="hold">
                                          <p:stCondLst>
                                            <p:cond delay="0"/>
                                          </p:stCondLst>
                                        </p:cTn>
                                        <p:tgtEl>
                                          <p:spTgt spid="10"/>
                                        </p:tgtEl>
                                        <p:attrNameLst>
                                          <p:attrName>style.visibility</p:attrName>
                                        </p:attrNameLst>
                                      </p:cBhvr>
                                      <p:to>
                                        <p:strVal val="visible"/>
                                      </p:to>
                                    </p:set>
                                    <p:animEffect transition="in" filter="fade">
                                      <p:cBhvr>
                                        <p:cTn id="7" dur="700"/>
                                        <p:tgtEl>
                                          <p:spTgt spid="10"/>
                                        </p:tgtEl>
                                      </p:cBhvr>
                                    </p:animEffect>
                                  </p:childTnLst>
                                </p:cTn>
                              </p:par>
                              <p:par>
                                <p:cTn id="8" presetID="10" presetClass="entr" presetSubtype="0" fill="hold" nodeType="withEffect">
                                  <p:stCondLst>
                                    <p:cond delay="0"/>
                                  </p:stCondLst>
                                  <p:iterate>
                                    <p:tmPct val="10000"/>
                                  </p:iterate>
                                  <p:childTnLst>
                                    <p:set>
                                      <p:cBhvr>
                                        <p:cTn id="9" dur="1" fill="hold">
                                          <p:stCondLst>
                                            <p:cond delay="0"/>
                                          </p:stCondLst>
                                        </p:cTn>
                                        <p:tgtEl>
                                          <p:spTgt spid="11"/>
                                        </p:tgtEl>
                                        <p:attrNameLst>
                                          <p:attrName>style.visibility</p:attrName>
                                        </p:attrNameLst>
                                      </p:cBhvr>
                                      <p:to>
                                        <p:strVal val="visible"/>
                                      </p:to>
                                    </p:set>
                                    <p:animEffect transition="in" filter="fade">
                                      <p:cBhvr>
                                        <p:cTn id="10" dur="7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744237A9-7D4E-408F-A93A-5962856F3DF6}"/>
              </a:ext>
            </a:extLst>
          </p:cNvPr>
          <p:cNvSpPr>
            <a:spLocks noGrp="1"/>
          </p:cNvSpPr>
          <p:nvPr>
            <p:ph type="dt" sz="half" idx="15"/>
          </p:nvPr>
        </p:nvSpPr>
        <p:spPr/>
        <p:txBody>
          <a:bodyPr/>
          <a:lstStyle/>
          <a:p>
            <a:fld id="{5353A4AC-092C-4486-A405-1ED992DA45AA}" type="datetime1">
              <a:rPr lang="da-DK" smtClean="0"/>
              <a:t>11-09-2024</a:t>
            </a:fld>
            <a:endParaRPr lang="da-DK" dirty="0"/>
          </a:p>
        </p:txBody>
      </p:sp>
      <p:sp>
        <p:nvSpPr>
          <p:cNvPr id="3" name="Pladsholder til sidefod 2">
            <a:extLst>
              <a:ext uri="{FF2B5EF4-FFF2-40B4-BE49-F238E27FC236}">
                <a16:creationId xmlns:a16="http://schemas.microsoft.com/office/drawing/2014/main" id="{D1E53AC6-66B8-4DB3-BE06-9C4C1412E196}"/>
              </a:ext>
            </a:extLst>
          </p:cNvPr>
          <p:cNvSpPr>
            <a:spLocks noGrp="1"/>
          </p:cNvSpPr>
          <p:nvPr>
            <p:ph type="ftr" sz="quarter" idx="16"/>
          </p:nvPr>
        </p:nvSpPr>
        <p:spPr/>
        <p:txBody>
          <a:bodyPr/>
          <a:lstStyle/>
          <a:p>
            <a:endParaRPr lang="da-DK" dirty="0"/>
          </a:p>
        </p:txBody>
      </p:sp>
      <p:sp>
        <p:nvSpPr>
          <p:cNvPr id="4" name="Pladsholder til slidenummer 3">
            <a:extLst>
              <a:ext uri="{FF2B5EF4-FFF2-40B4-BE49-F238E27FC236}">
                <a16:creationId xmlns:a16="http://schemas.microsoft.com/office/drawing/2014/main" id="{AF3D3A18-5E8A-4A6E-B9D2-453302F9549B}"/>
              </a:ext>
            </a:extLst>
          </p:cNvPr>
          <p:cNvSpPr>
            <a:spLocks noGrp="1"/>
          </p:cNvSpPr>
          <p:nvPr>
            <p:ph type="sldNum" sz="quarter" idx="17"/>
          </p:nvPr>
        </p:nvSpPr>
        <p:spPr/>
        <p:txBody>
          <a:bodyPr/>
          <a:lstStyle/>
          <a:p>
            <a:fld id="{24C8C45C-947F-4981-8B3F-4F32E973C901}" type="slidenum">
              <a:rPr lang="da-DK" smtClean="0"/>
              <a:pPr/>
              <a:t>21</a:t>
            </a:fld>
            <a:endParaRPr lang="da-DK" dirty="0"/>
          </a:p>
        </p:txBody>
      </p:sp>
      <p:sp>
        <p:nvSpPr>
          <p:cNvPr id="5" name="Titel 4">
            <a:extLst>
              <a:ext uri="{FF2B5EF4-FFF2-40B4-BE49-F238E27FC236}">
                <a16:creationId xmlns:a16="http://schemas.microsoft.com/office/drawing/2014/main" id="{F553D3C5-C1EC-4D18-B69B-02C844D4AFCE}"/>
              </a:ext>
            </a:extLst>
          </p:cNvPr>
          <p:cNvSpPr>
            <a:spLocks noGrp="1"/>
          </p:cNvSpPr>
          <p:nvPr>
            <p:ph type="title"/>
          </p:nvPr>
        </p:nvSpPr>
        <p:spPr/>
        <p:txBody>
          <a:bodyPr/>
          <a:lstStyle/>
          <a:p>
            <a:r>
              <a:rPr lang="da-DK"/>
              <a:t>Opsummering</a:t>
            </a:r>
            <a:endParaRPr lang="da-DK" dirty="0"/>
          </a:p>
        </p:txBody>
      </p:sp>
      <p:sp>
        <p:nvSpPr>
          <p:cNvPr id="6" name="Pladsholder til tekst 5">
            <a:extLst>
              <a:ext uri="{FF2B5EF4-FFF2-40B4-BE49-F238E27FC236}">
                <a16:creationId xmlns:a16="http://schemas.microsoft.com/office/drawing/2014/main" id="{8D92A97C-BB72-41DE-A237-A71A65ABE1CD}"/>
              </a:ext>
            </a:extLst>
          </p:cNvPr>
          <p:cNvSpPr>
            <a:spLocks noGrp="1"/>
          </p:cNvSpPr>
          <p:nvPr>
            <p:ph type="body" sz="quarter" idx="13"/>
          </p:nvPr>
        </p:nvSpPr>
        <p:spPr/>
        <p:txBody>
          <a:bodyPr/>
          <a:lstStyle/>
          <a:p>
            <a:pPr marL="342900" indent="-342900">
              <a:buFont typeface="Courier New" panose="02070309020205020404" pitchFamily="49" charset="0"/>
              <a:buChar char="o"/>
            </a:pPr>
            <a:r>
              <a:rPr lang="da-DK" dirty="0"/>
              <a:t>Spis hjertesundt</a:t>
            </a:r>
          </a:p>
          <a:p>
            <a:pPr marL="342900" indent="-342900">
              <a:buFontTx/>
              <a:buChar char="-"/>
            </a:pPr>
            <a:r>
              <a:rPr lang="da-DK" dirty="0"/>
              <a:t>Fedt fra planteriget </a:t>
            </a:r>
          </a:p>
          <a:p>
            <a:pPr marL="342900" indent="-342900">
              <a:buFontTx/>
              <a:buChar char="-"/>
            </a:pPr>
            <a:r>
              <a:rPr lang="da-DK" dirty="0"/>
              <a:t>Fisk 300-450 g om ugen</a:t>
            </a:r>
          </a:p>
          <a:p>
            <a:pPr marL="342900" indent="-342900">
              <a:buFontTx/>
              <a:buChar char="-"/>
            </a:pPr>
            <a:r>
              <a:rPr lang="da-DK" dirty="0"/>
              <a:t>Fuldkorn 90 g om dagen</a:t>
            </a:r>
          </a:p>
          <a:p>
            <a:pPr marL="342900" indent="-342900">
              <a:buFontTx/>
              <a:buChar char="-"/>
            </a:pPr>
            <a:r>
              <a:rPr lang="da-DK" dirty="0"/>
              <a:t>Grønt, frugt og bær 500-800 g dagligt</a:t>
            </a:r>
          </a:p>
          <a:p>
            <a:pPr marL="342900" indent="-342900">
              <a:buFont typeface="Courier New" panose="02070309020205020404" pitchFamily="49" charset="0"/>
              <a:buChar char="o"/>
            </a:pPr>
            <a:endParaRPr lang="da-DK" dirty="0"/>
          </a:p>
          <a:p>
            <a:pPr marL="342900" indent="-342900">
              <a:buFont typeface="Courier New" panose="02070309020205020404" pitchFamily="49" charset="0"/>
              <a:buChar char="o"/>
            </a:pPr>
            <a:r>
              <a:rPr lang="da-DK" dirty="0"/>
              <a:t>Hold en sund vægt (BMI &lt; 27)</a:t>
            </a:r>
          </a:p>
          <a:p>
            <a:pPr>
              <a:buNone/>
            </a:pPr>
            <a:r>
              <a:rPr lang="da-DK" dirty="0"/>
              <a:t>-    Max 5 håndfulde snacks &amp; sødt om ugen</a:t>
            </a:r>
          </a:p>
          <a:p>
            <a:pPr marL="342900" indent="-342900">
              <a:buFont typeface="Courier New" panose="02070309020205020404" pitchFamily="49" charset="0"/>
              <a:buChar char="o"/>
            </a:pPr>
            <a:endParaRPr lang="da-DK" dirty="0"/>
          </a:p>
          <a:p>
            <a:pPr marL="342900" indent="-342900">
              <a:buFont typeface="Courier New" panose="02070309020205020404" pitchFamily="49" charset="0"/>
              <a:buChar char="o"/>
            </a:pPr>
            <a:r>
              <a:rPr lang="da-DK" dirty="0"/>
              <a:t>Begræns alkohol til max 8 genstande om ugen</a:t>
            </a:r>
          </a:p>
          <a:p>
            <a:pPr marL="342900" indent="-342900">
              <a:buFont typeface="Courier New" panose="02070309020205020404" pitchFamily="49" charset="0"/>
              <a:buChar char="o"/>
            </a:pPr>
            <a:endParaRPr lang="da-DK" dirty="0"/>
          </a:p>
          <a:p>
            <a:pPr marL="342900" indent="-342900">
              <a:buFont typeface="Courier New" panose="02070309020205020404" pitchFamily="49" charset="0"/>
              <a:buChar char="o"/>
            </a:pPr>
            <a:endParaRPr lang="da-DK" dirty="0"/>
          </a:p>
        </p:txBody>
      </p:sp>
      <p:pic>
        <p:nvPicPr>
          <p:cNvPr id="7" name="Picture 4" descr="Ketogenic diet healthy lifestyle on eating clean keto food good health dietary in heart dish with aerobic body exercise, gym workout training class , weight scale and sports shoes in fitness center  heart stock pictures, royalty-free photos &amp; images">
            <a:extLst>
              <a:ext uri="{FF2B5EF4-FFF2-40B4-BE49-F238E27FC236}">
                <a16:creationId xmlns:a16="http://schemas.microsoft.com/office/drawing/2014/main" id="{7F58DEC5-1A62-42B2-8FED-7B9AEFD9CC2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rot="5400000">
            <a:off x="6785113" y="1642269"/>
            <a:ext cx="5360193" cy="3573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25090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2E488C87-0CF4-4E85-BE36-D43AD60400CE}"/>
              </a:ext>
            </a:extLst>
          </p:cNvPr>
          <p:cNvSpPr>
            <a:spLocks noGrp="1"/>
          </p:cNvSpPr>
          <p:nvPr>
            <p:ph type="ftr" sz="quarter" idx="16"/>
          </p:nvPr>
        </p:nvSpPr>
        <p:spPr/>
        <p:txBody>
          <a:bodyPr/>
          <a:lstStyle/>
          <a:p>
            <a:endParaRPr lang="da-DK" dirty="0"/>
          </a:p>
        </p:txBody>
      </p:sp>
      <p:sp>
        <p:nvSpPr>
          <p:cNvPr id="6" name="Slide Number Placeholder 5">
            <a:extLst>
              <a:ext uri="{FF2B5EF4-FFF2-40B4-BE49-F238E27FC236}">
                <a16:creationId xmlns:a16="http://schemas.microsoft.com/office/drawing/2014/main" id="{02283AA6-20A5-4882-9474-35A43634842F}"/>
              </a:ext>
            </a:extLst>
          </p:cNvPr>
          <p:cNvSpPr>
            <a:spLocks noGrp="1"/>
          </p:cNvSpPr>
          <p:nvPr>
            <p:ph type="sldNum" sz="quarter" idx="17"/>
          </p:nvPr>
        </p:nvSpPr>
        <p:spPr/>
        <p:txBody>
          <a:bodyPr/>
          <a:lstStyle/>
          <a:p>
            <a:fld id="{24C8C45C-947F-4981-8B3F-4F32E973C901}" type="slidenum">
              <a:rPr lang="da-DK" smtClean="0"/>
              <a:pPr/>
              <a:t>22</a:t>
            </a:fld>
            <a:endParaRPr lang="da-DK" dirty="0"/>
          </a:p>
        </p:txBody>
      </p:sp>
      <p:sp>
        <p:nvSpPr>
          <p:cNvPr id="2" name="Titel 1">
            <a:extLst>
              <a:ext uri="{FF2B5EF4-FFF2-40B4-BE49-F238E27FC236}">
                <a16:creationId xmlns:a16="http://schemas.microsoft.com/office/drawing/2014/main" id="{13389D30-247F-4932-AE35-74E4D234151F}"/>
              </a:ext>
            </a:extLst>
          </p:cNvPr>
          <p:cNvSpPr>
            <a:spLocks noGrp="1"/>
          </p:cNvSpPr>
          <p:nvPr>
            <p:ph type="ctrTitle"/>
          </p:nvPr>
        </p:nvSpPr>
        <p:spPr>
          <a:xfrm>
            <a:off x="1971800" y="1842843"/>
            <a:ext cx="8604000" cy="4416913"/>
          </a:xfrm>
        </p:spPr>
        <p:txBody>
          <a:bodyPr/>
          <a:lstStyle/>
          <a:p>
            <a:pPr algn="ctr"/>
            <a:br>
              <a:rPr lang="da-DK" dirty="0"/>
            </a:br>
            <a:r>
              <a:rPr lang="da-DK" b="0" dirty="0"/>
              <a:t>Hvor kan du få mere information? </a:t>
            </a:r>
            <a:br>
              <a:rPr lang="da-DK" b="0" dirty="0"/>
            </a:br>
            <a:br>
              <a:rPr lang="da-DK" dirty="0"/>
            </a:br>
            <a:r>
              <a:rPr lang="da-DK" b="0" dirty="0">
                <a:solidFill>
                  <a:schemeClr val="accent1"/>
                </a:solidFill>
              </a:rPr>
              <a:t>Hjerteforeningen.dk</a:t>
            </a:r>
            <a:br>
              <a:rPr lang="da-DK" b="0" dirty="0">
                <a:solidFill>
                  <a:schemeClr val="accent1"/>
                </a:solidFill>
              </a:rPr>
            </a:br>
            <a:r>
              <a:rPr lang="da-DK" b="0" dirty="0">
                <a:solidFill>
                  <a:schemeClr val="accent1"/>
                </a:solidFill>
              </a:rPr>
              <a:t>Hjertelinjen 7025 0000</a:t>
            </a:r>
            <a:br>
              <a:rPr lang="da-DK" dirty="0"/>
            </a:br>
            <a:br>
              <a:rPr lang="da-DK" dirty="0"/>
            </a:br>
            <a:r>
              <a:rPr lang="da-DK" b="0" dirty="0"/>
              <a:t>Spørgsmål</a:t>
            </a:r>
            <a:r>
              <a:rPr lang="da-DK" dirty="0"/>
              <a:t>?</a:t>
            </a:r>
          </a:p>
        </p:txBody>
      </p:sp>
      <p:sp>
        <p:nvSpPr>
          <p:cNvPr id="4" name="Date Placeholder 3">
            <a:extLst>
              <a:ext uri="{FF2B5EF4-FFF2-40B4-BE49-F238E27FC236}">
                <a16:creationId xmlns:a16="http://schemas.microsoft.com/office/drawing/2014/main" id="{8A190C9E-AD21-4469-A3FD-6E3BAE6012AE}"/>
              </a:ext>
            </a:extLst>
          </p:cNvPr>
          <p:cNvSpPr>
            <a:spLocks noGrp="1"/>
          </p:cNvSpPr>
          <p:nvPr>
            <p:ph type="dt" sz="half" idx="10"/>
          </p:nvPr>
        </p:nvSpPr>
        <p:spPr/>
        <p:txBody>
          <a:bodyPr/>
          <a:lstStyle/>
          <a:p>
            <a:fld id="{BE11C486-F6D9-457E-8605-FA7FF1B869B2}" type="datetime1">
              <a:rPr lang="da-DK" smtClean="0"/>
              <a:pPr/>
              <a:t>11-09-2024</a:t>
            </a:fld>
            <a:endParaRPr lang="da-DK" dirty="0"/>
          </a:p>
        </p:txBody>
      </p:sp>
    </p:spTree>
    <p:extLst>
      <p:ext uri="{BB962C8B-B14F-4D97-AF65-F5344CB8AC3E}">
        <p14:creationId xmlns:p14="http://schemas.microsoft.com/office/powerpoint/2010/main" val="23115890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744237A9-7D4E-408F-A93A-5962856F3DF6}"/>
              </a:ext>
            </a:extLst>
          </p:cNvPr>
          <p:cNvSpPr>
            <a:spLocks noGrp="1"/>
          </p:cNvSpPr>
          <p:nvPr>
            <p:ph type="dt" sz="half" idx="15"/>
          </p:nvPr>
        </p:nvSpPr>
        <p:spPr/>
        <p:txBody>
          <a:bodyPr/>
          <a:lstStyle/>
          <a:p>
            <a:fld id="{5353A4AC-092C-4486-A405-1ED992DA45AA}" type="datetime1">
              <a:rPr lang="da-DK" smtClean="0"/>
              <a:t>11-09-2024</a:t>
            </a:fld>
            <a:endParaRPr lang="da-DK" dirty="0"/>
          </a:p>
        </p:txBody>
      </p:sp>
      <p:sp>
        <p:nvSpPr>
          <p:cNvPr id="3" name="Pladsholder til sidefod 2">
            <a:extLst>
              <a:ext uri="{FF2B5EF4-FFF2-40B4-BE49-F238E27FC236}">
                <a16:creationId xmlns:a16="http://schemas.microsoft.com/office/drawing/2014/main" id="{D1E53AC6-66B8-4DB3-BE06-9C4C1412E196}"/>
              </a:ext>
            </a:extLst>
          </p:cNvPr>
          <p:cNvSpPr>
            <a:spLocks noGrp="1"/>
          </p:cNvSpPr>
          <p:nvPr>
            <p:ph type="ftr" sz="quarter" idx="16"/>
          </p:nvPr>
        </p:nvSpPr>
        <p:spPr/>
        <p:txBody>
          <a:bodyPr/>
          <a:lstStyle/>
          <a:p>
            <a:endParaRPr lang="da-DK" dirty="0"/>
          </a:p>
        </p:txBody>
      </p:sp>
      <p:sp>
        <p:nvSpPr>
          <p:cNvPr id="4" name="Pladsholder til slidenummer 3">
            <a:extLst>
              <a:ext uri="{FF2B5EF4-FFF2-40B4-BE49-F238E27FC236}">
                <a16:creationId xmlns:a16="http://schemas.microsoft.com/office/drawing/2014/main" id="{AF3D3A18-5E8A-4A6E-B9D2-453302F9549B}"/>
              </a:ext>
            </a:extLst>
          </p:cNvPr>
          <p:cNvSpPr>
            <a:spLocks noGrp="1"/>
          </p:cNvSpPr>
          <p:nvPr>
            <p:ph type="sldNum" sz="quarter" idx="17"/>
          </p:nvPr>
        </p:nvSpPr>
        <p:spPr/>
        <p:txBody>
          <a:bodyPr/>
          <a:lstStyle/>
          <a:p>
            <a:fld id="{24C8C45C-947F-4981-8B3F-4F32E973C901}" type="slidenum">
              <a:rPr lang="da-DK" smtClean="0"/>
              <a:pPr/>
              <a:t>3</a:t>
            </a:fld>
            <a:endParaRPr lang="da-DK" dirty="0"/>
          </a:p>
        </p:txBody>
      </p:sp>
      <p:sp>
        <p:nvSpPr>
          <p:cNvPr id="5" name="Titel 4">
            <a:extLst>
              <a:ext uri="{FF2B5EF4-FFF2-40B4-BE49-F238E27FC236}">
                <a16:creationId xmlns:a16="http://schemas.microsoft.com/office/drawing/2014/main" id="{F553D3C5-C1EC-4D18-B69B-02C844D4AFCE}"/>
              </a:ext>
            </a:extLst>
          </p:cNvPr>
          <p:cNvSpPr>
            <a:spLocks noGrp="1"/>
          </p:cNvSpPr>
          <p:nvPr>
            <p:ph type="title"/>
          </p:nvPr>
        </p:nvSpPr>
        <p:spPr/>
        <p:txBody>
          <a:bodyPr/>
          <a:lstStyle/>
          <a:p>
            <a:r>
              <a:rPr lang="da-DK" dirty="0"/>
              <a:t>Fokus i kost ved atrieflimren</a:t>
            </a:r>
          </a:p>
        </p:txBody>
      </p:sp>
      <p:sp>
        <p:nvSpPr>
          <p:cNvPr id="6" name="Pladsholder til tekst 5">
            <a:extLst>
              <a:ext uri="{FF2B5EF4-FFF2-40B4-BE49-F238E27FC236}">
                <a16:creationId xmlns:a16="http://schemas.microsoft.com/office/drawing/2014/main" id="{8D92A97C-BB72-41DE-A237-A71A65ABE1CD}"/>
              </a:ext>
            </a:extLst>
          </p:cNvPr>
          <p:cNvSpPr>
            <a:spLocks noGrp="1"/>
          </p:cNvSpPr>
          <p:nvPr>
            <p:ph type="body" sz="quarter" idx="13"/>
          </p:nvPr>
        </p:nvSpPr>
        <p:spPr/>
        <p:txBody>
          <a:bodyPr/>
          <a:lstStyle/>
          <a:p>
            <a:pPr marL="342900" indent="-342900">
              <a:buFont typeface="Courier New" panose="02070309020205020404" pitchFamily="49" charset="0"/>
              <a:buChar char="o"/>
            </a:pPr>
            <a:r>
              <a:rPr lang="da-DK" dirty="0"/>
              <a:t>Spis hjertesundt</a:t>
            </a:r>
          </a:p>
          <a:p>
            <a:pPr marL="342900" indent="-342900">
              <a:buFont typeface="Courier New" panose="02070309020205020404" pitchFamily="49" charset="0"/>
              <a:buChar char="o"/>
            </a:pPr>
            <a:endParaRPr lang="da-DK" dirty="0"/>
          </a:p>
          <a:p>
            <a:pPr marL="342900" indent="-342900">
              <a:buFont typeface="Courier New" panose="02070309020205020404" pitchFamily="49" charset="0"/>
              <a:buChar char="o"/>
            </a:pPr>
            <a:r>
              <a:rPr lang="da-DK" dirty="0"/>
              <a:t>Hold dit BMI &lt; 27</a:t>
            </a:r>
          </a:p>
          <a:p>
            <a:pPr marL="342900" indent="-342900">
              <a:buFont typeface="Courier New" panose="02070309020205020404" pitchFamily="49" charset="0"/>
              <a:buChar char="o"/>
            </a:pPr>
            <a:endParaRPr lang="da-DK" dirty="0"/>
          </a:p>
          <a:p>
            <a:pPr marL="342900" indent="-342900">
              <a:buFont typeface="Courier New" panose="02070309020205020404" pitchFamily="49" charset="0"/>
              <a:buChar char="o"/>
            </a:pPr>
            <a:r>
              <a:rPr lang="da-DK" dirty="0"/>
              <a:t>Begræns alkohol</a:t>
            </a:r>
          </a:p>
          <a:p>
            <a:pPr marL="342900" indent="-342900">
              <a:buFont typeface="Courier New" panose="02070309020205020404" pitchFamily="49" charset="0"/>
              <a:buChar char="o"/>
            </a:pPr>
            <a:endParaRPr lang="da-DK" dirty="0"/>
          </a:p>
          <a:p>
            <a:pPr marL="342900" indent="-342900">
              <a:buFont typeface="Courier New" panose="02070309020205020404" pitchFamily="49" charset="0"/>
              <a:buChar char="o"/>
            </a:pPr>
            <a:r>
              <a:rPr lang="da-DK" dirty="0"/>
              <a:t>Skru op for motionen</a:t>
            </a:r>
          </a:p>
        </p:txBody>
      </p:sp>
      <p:pic>
        <p:nvPicPr>
          <p:cNvPr id="7" name="Picture 4" descr="Ketogenic diet healthy lifestyle on eating clean keto food good health dietary in heart dish with aerobic body exercise, gym workout training class , weight scale and sports shoes in fitness center  heart stock pictures, royalty-free photos &amp; images">
            <a:extLst>
              <a:ext uri="{FF2B5EF4-FFF2-40B4-BE49-F238E27FC236}">
                <a16:creationId xmlns:a16="http://schemas.microsoft.com/office/drawing/2014/main" id="{7F58DEC5-1A62-42B2-8FED-7B9AEFD9CC2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096000" y="2024063"/>
            <a:ext cx="5360193" cy="3573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35286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60179F-6D61-4C86-B906-03D1D8768969}"/>
              </a:ext>
            </a:extLst>
          </p:cNvPr>
          <p:cNvSpPr>
            <a:spLocks noGrp="1"/>
          </p:cNvSpPr>
          <p:nvPr>
            <p:ph type="dt" sz="half" idx="15"/>
          </p:nvPr>
        </p:nvSpPr>
        <p:spPr/>
        <p:txBody>
          <a:bodyPr/>
          <a:lstStyle/>
          <a:p>
            <a:fld id="{5353A4AC-092C-4486-A405-1ED992DA45AA}" type="datetime1">
              <a:rPr lang="da-DK" smtClean="0"/>
              <a:t>11-09-2024</a:t>
            </a:fld>
            <a:endParaRPr lang="da-DK" dirty="0"/>
          </a:p>
        </p:txBody>
      </p:sp>
      <p:sp>
        <p:nvSpPr>
          <p:cNvPr id="3" name="Footer Placeholder 2">
            <a:extLst>
              <a:ext uri="{FF2B5EF4-FFF2-40B4-BE49-F238E27FC236}">
                <a16:creationId xmlns:a16="http://schemas.microsoft.com/office/drawing/2014/main" id="{2D0A3481-6806-4DCC-854A-82640EA51D62}"/>
              </a:ext>
            </a:extLst>
          </p:cNvPr>
          <p:cNvSpPr>
            <a:spLocks noGrp="1"/>
          </p:cNvSpPr>
          <p:nvPr>
            <p:ph type="ftr" sz="quarter" idx="16"/>
          </p:nvPr>
        </p:nvSpPr>
        <p:spPr/>
        <p:txBody>
          <a:bodyPr/>
          <a:lstStyle/>
          <a:p>
            <a:endParaRPr lang="da-DK" dirty="0"/>
          </a:p>
        </p:txBody>
      </p:sp>
      <p:sp>
        <p:nvSpPr>
          <p:cNvPr id="4" name="Slide Number Placeholder 3">
            <a:extLst>
              <a:ext uri="{FF2B5EF4-FFF2-40B4-BE49-F238E27FC236}">
                <a16:creationId xmlns:a16="http://schemas.microsoft.com/office/drawing/2014/main" id="{3DE8AB9A-02EA-4398-B9D9-8544468F16BA}"/>
              </a:ext>
            </a:extLst>
          </p:cNvPr>
          <p:cNvSpPr>
            <a:spLocks noGrp="1"/>
          </p:cNvSpPr>
          <p:nvPr>
            <p:ph type="sldNum" sz="quarter" idx="17"/>
          </p:nvPr>
        </p:nvSpPr>
        <p:spPr/>
        <p:txBody>
          <a:bodyPr/>
          <a:lstStyle/>
          <a:p>
            <a:fld id="{24C8C45C-947F-4981-8B3F-4F32E973C901}" type="slidenum">
              <a:rPr lang="da-DK" smtClean="0"/>
              <a:pPr/>
              <a:t>4</a:t>
            </a:fld>
            <a:endParaRPr lang="da-DK" dirty="0"/>
          </a:p>
        </p:txBody>
      </p:sp>
      <p:sp>
        <p:nvSpPr>
          <p:cNvPr id="5" name="Title 4">
            <a:extLst>
              <a:ext uri="{FF2B5EF4-FFF2-40B4-BE49-F238E27FC236}">
                <a16:creationId xmlns:a16="http://schemas.microsoft.com/office/drawing/2014/main" id="{613840E2-87C9-41E4-AC16-BBC2222655D1}"/>
              </a:ext>
            </a:extLst>
          </p:cNvPr>
          <p:cNvSpPr>
            <a:spLocks noGrp="1"/>
          </p:cNvSpPr>
          <p:nvPr>
            <p:ph type="title"/>
          </p:nvPr>
        </p:nvSpPr>
        <p:spPr/>
        <p:txBody>
          <a:bodyPr/>
          <a:lstStyle/>
          <a:p>
            <a:r>
              <a:rPr lang="da-DK" dirty="0"/>
              <a:t>Vægt og Atrieflimren </a:t>
            </a:r>
          </a:p>
        </p:txBody>
      </p:sp>
      <p:sp>
        <p:nvSpPr>
          <p:cNvPr id="6" name="Text Placeholder 5">
            <a:extLst>
              <a:ext uri="{FF2B5EF4-FFF2-40B4-BE49-F238E27FC236}">
                <a16:creationId xmlns:a16="http://schemas.microsoft.com/office/drawing/2014/main" id="{9CF878FE-EDF2-4B5D-9461-CCEC2B369A9C}"/>
              </a:ext>
            </a:extLst>
          </p:cNvPr>
          <p:cNvSpPr>
            <a:spLocks noGrp="1"/>
          </p:cNvSpPr>
          <p:nvPr>
            <p:ph type="body" sz="quarter" idx="13"/>
          </p:nvPr>
        </p:nvSpPr>
        <p:spPr>
          <a:xfrm>
            <a:off x="241300" y="1945394"/>
            <a:ext cx="4374900" cy="3890043"/>
          </a:xfrm>
        </p:spPr>
        <p:txBody>
          <a:bodyPr/>
          <a:lstStyle/>
          <a:p>
            <a:pPr>
              <a:lnSpc>
                <a:spcPct val="100000"/>
              </a:lnSpc>
              <a:buNone/>
            </a:pPr>
            <a:br>
              <a:rPr lang="da-DK" dirty="0"/>
            </a:br>
            <a:endParaRPr lang="da-DK" dirty="0"/>
          </a:p>
          <a:p>
            <a:pPr marL="342900" indent="-342900">
              <a:lnSpc>
                <a:spcPct val="100000"/>
              </a:lnSpc>
              <a:buFont typeface="Courier New" panose="02070309020205020404" pitchFamily="49" charset="0"/>
              <a:buChar char="o"/>
            </a:pPr>
            <a:r>
              <a:rPr lang="da-DK" dirty="0"/>
              <a:t>Risikoen for anfald stiger med </a:t>
            </a:r>
            <a:br>
              <a:rPr lang="da-DK" dirty="0"/>
            </a:br>
            <a:r>
              <a:rPr lang="da-DK" dirty="0">
                <a:solidFill>
                  <a:schemeClr val="accent1"/>
                </a:solidFill>
              </a:rPr>
              <a:t>5-8% </a:t>
            </a:r>
            <a:r>
              <a:rPr lang="da-DK" dirty="0"/>
              <a:t>for hvert BMI-point over 27</a:t>
            </a:r>
            <a:br>
              <a:rPr lang="da-DK" dirty="0"/>
            </a:br>
            <a:endParaRPr lang="da-DK" dirty="0"/>
          </a:p>
          <a:p>
            <a:pPr marL="342900" indent="-342900">
              <a:lnSpc>
                <a:spcPct val="100000"/>
              </a:lnSpc>
              <a:buFont typeface="Courier New" panose="02070309020205020404" pitchFamily="49" charset="0"/>
              <a:buChar char="o"/>
            </a:pPr>
            <a:r>
              <a:rPr lang="da-DK" dirty="0"/>
              <a:t>Lavere vægt = Færre og kortere anfald </a:t>
            </a:r>
          </a:p>
          <a:p>
            <a:pPr>
              <a:lnSpc>
                <a:spcPct val="200000"/>
              </a:lnSpc>
              <a:buNone/>
            </a:pPr>
            <a:endParaRPr lang="da-DK" dirty="0"/>
          </a:p>
          <a:p>
            <a:pPr>
              <a:lnSpc>
                <a:spcPct val="200000"/>
              </a:lnSpc>
              <a:buNone/>
            </a:pPr>
            <a:endParaRPr lang="da-DK" dirty="0"/>
          </a:p>
        </p:txBody>
      </p:sp>
      <p:pic>
        <p:nvPicPr>
          <p:cNvPr id="2050" name="Picture 2" descr="BMI-beregner – beregn nemt om din vægt er sund | I FORM">
            <a:extLst>
              <a:ext uri="{FF2B5EF4-FFF2-40B4-BE49-F238E27FC236}">
                <a16:creationId xmlns:a16="http://schemas.microsoft.com/office/drawing/2014/main" id="{35E5FB77-A728-474B-B459-E1F518BE70E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914900" y="1169319"/>
            <a:ext cx="7035800" cy="54421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61254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60179F-6D61-4C86-B906-03D1D8768969}"/>
              </a:ext>
            </a:extLst>
          </p:cNvPr>
          <p:cNvSpPr>
            <a:spLocks noGrp="1"/>
          </p:cNvSpPr>
          <p:nvPr>
            <p:ph type="dt" sz="half" idx="15"/>
          </p:nvPr>
        </p:nvSpPr>
        <p:spPr/>
        <p:txBody>
          <a:bodyPr/>
          <a:lstStyle/>
          <a:p>
            <a:fld id="{5353A4AC-092C-4486-A405-1ED992DA45AA}" type="datetime1">
              <a:rPr lang="da-DK" smtClean="0"/>
              <a:t>11-09-2024</a:t>
            </a:fld>
            <a:endParaRPr lang="da-DK" dirty="0"/>
          </a:p>
        </p:txBody>
      </p:sp>
      <p:sp>
        <p:nvSpPr>
          <p:cNvPr id="3" name="Footer Placeholder 2">
            <a:extLst>
              <a:ext uri="{FF2B5EF4-FFF2-40B4-BE49-F238E27FC236}">
                <a16:creationId xmlns:a16="http://schemas.microsoft.com/office/drawing/2014/main" id="{2D0A3481-6806-4DCC-854A-82640EA51D62}"/>
              </a:ext>
            </a:extLst>
          </p:cNvPr>
          <p:cNvSpPr>
            <a:spLocks noGrp="1"/>
          </p:cNvSpPr>
          <p:nvPr>
            <p:ph type="ftr" sz="quarter" idx="16"/>
          </p:nvPr>
        </p:nvSpPr>
        <p:spPr/>
        <p:txBody>
          <a:bodyPr/>
          <a:lstStyle/>
          <a:p>
            <a:endParaRPr lang="da-DK" dirty="0"/>
          </a:p>
        </p:txBody>
      </p:sp>
      <p:sp>
        <p:nvSpPr>
          <p:cNvPr id="4" name="Slide Number Placeholder 3">
            <a:extLst>
              <a:ext uri="{FF2B5EF4-FFF2-40B4-BE49-F238E27FC236}">
                <a16:creationId xmlns:a16="http://schemas.microsoft.com/office/drawing/2014/main" id="{3DE8AB9A-02EA-4398-B9D9-8544468F16BA}"/>
              </a:ext>
            </a:extLst>
          </p:cNvPr>
          <p:cNvSpPr>
            <a:spLocks noGrp="1"/>
          </p:cNvSpPr>
          <p:nvPr>
            <p:ph type="sldNum" sz="quarter" idx="17"/>
          </p:nvPr>
        </p:nvSpPr>
        <p:spPr/>
        <p:txBody>
          <a:bodyPr/>
          <a:lstStyle/>
          <a:p>
            <a:fld id="{24C8C45C-947F-4981-8B3F-4F32E973C901}" type="slidenum">
              <a:rPr lang="da-DK" smtClean="0"/>
              <a:pPr/>
              <a:t>5</a:t>
            </a:fld>
            <a:endParaRPr lang="da-DK" dirty="0"/>
          </a:p>
        </p:txBody>
      </p:sp>
      <p:sp>
        <p:nvSpPr>
          <p:cNvPr id="5" name="Title 4">
            <a:extLst>
              <a:ext uri="{FF2B5EF4-FFF2-40B4-BE49-F238E27FC236}">
                <a16:creationId xmlns:a16="http://schemas.microsoft.com/office/drawing/2014/main" id="{613840E2-87C9-41E4-AC16-BBC2222655D1}"/>
              </a:ext>
            </a:extLst>
          </p:cNvPr>
          <p:cNvSpPr>
            <a:spLocks noGrp="1"/>
          </p:cNvSpPr>
          <p:nvPr>
            <p:ph type="title"/>
          </p:nvPr>
        </p:nvSpPr>
        <p:spPr/>
        <p:txBody>
          <a:bodyPr/>
          <a:lstStyle/>
          <a:p>
            <a:r>
              <a:rPr lang="da-DK" sz="6600" b="0" dirty="0"/>
              <a:t>Hjertesund kost – de 5 f’er</a:t>
            </a:r>
          </a:p>
        </p:txBody>
      </p:sp>
      <p:sp>
        <p:nvSpPr>
          <p:cNvPr id="6" name="Text Placeholder 5">
            <a:extLst>
              <a:ext uri="{FF2B5EF4-FFF2-40B4-BE49-F238E27FC236}">
                <a16:creationId xmlns:a16="http://schemas.microsoft.com/office/drawing/2014/main" id="{9CF878FE-EDF2-4B5D-9461-CCEC2B369A9C}"/>
              </a:ext>
            </a:extLst>
          </p:cNvPr>
          <p:cNvSpPr>
            <a:spLocks noGrp="1"/>
          </p:cNvSpPr>
          <p:nvPr>
            <p:ph type="body" sz="quarter" idx="13"/>
          </p:nvPr>
        </p:nvSpPr>
        <p:spPr>
          <a:xfrm>
            <a:off x="539749" y="1972639"/>
            <a:ext cx="5556251" cy="3790951"/>
          </a:xfrm>
        </p:spPr>
        <p:txBody>
          <a:bodyPr/>
          <a:lstStyle/>
          <a:p>
            <a:pPr marL="342900" indent="-342900">
              <a:lnSpc>
                <a:spcPct val="100000"/>
              </a:lnSpc>
              <a:buFont typeface="Courier New" panose="02070309020205020404" pitchFamily="49" charset="0"/>
              <a:buChar char="o"/>
            </a:pPr>
            <a:r>
              <a:rPr lang="da-DK" dirty="0"/>
              <a:t> Fedt fra planteriget </a:t>
            </a:r>
          </a:p>
          <a:p>
            <a:pPr marL="342900" indent="-342900">
              <a:lnSpc>
                <a:spcPct val="100000"/>
              </a:lnSpc>
              <a:buFont typeface="Courier New" panose="02070309020205020404" pitchFamily="49" charset="0"/>
              <a:buChar char="o"/>
            </a:pPr>
            <a:r>
              <a:rPr lang="da-DK" dirty="0"/>
              <a:t> Fisk </a:t>
            </a:r>
          </a:p>
          <a:p>
            <a:pPr marL="342900" indent="-342900">
              <a:lnSpc>
                <a:spcPct val="100000"/>
              </a:lnSpc>
              <a:buFont typeface="Courier New" panose="02070309020205020404" pitchFamily="49" charset="0"/>
              <a:buChar char="o"/>
            </a:pPr>
            <a:r>
              <a:rPr lang="da-DK" dirty="0"/>
              <a:t> Frugt og grønt </a:t>
            </a:r>
          </a:p>
          <a:p>
            <a:pPr marL="342900" indent="-342900">
              <a:lnSpc>
                <a:spcPct val="100000"/>
              </a:lnSpc>
              <a:buFont typeface="Courier New" panose="02070309020205020404" pitchFamily="49" charset="0"/>
              <a:buChar char="o"/>
            </a:pPr>
            <a:r>
              <a:rPr lang="da-DK" dirty="0"/>
              <a:t> Fuldkorn</a:t>
            </a:r>
          </a:p>
          <a:p>
            <a:pPr marL="342900" indent="-342900">
              <a:lnSpc>
                <a:spcPct val="100000"/>
              </a:lnSpc>
              <a:buFont typeface="Courier New" panose="02070309020205020404" pitchFamily="49" charset="0"/>
              <a:buChar char="o"/>
            </a:pPr>
            <a:r>
              <a:rPr lang="da-DK" dirty="0"/>
              <a:t> Fysisk aktivitet</a:t>
            </a:r>
          </a:p>
        </p:txBody>
      </p:sp>
      <p:pic>
        <p:nvPicPr>
          <p:cNvPr id="2052" name="Picture 4">
            <a:extLst>
              <a:ext uri="{FF2B5EF4-FFF2-40B4-BE49-F238E27FC236}">
                <a16:creationId xmlns:a16="http://schemas.microsoft.com/office/drawing/2014/main" id="{C6CFA665-BDEA-4786-8686-9B610D89C621}"/>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229948" y="1972639"/>
            <a:ext cx="6278616" cy="3300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15831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282A24D0-7ACF-48BE-894D-A519F8E3387F}"/>
              </a:ext>
            </a:extLst>
          </p:cNvPr>
          <p:cNvSpPr>
            <a:spLocks noGrp="1"/>
          </p:cNvSpPr>
          <p:nvPr>
            <p:ph type="dt" sz="half" idx="15"/>
          </p:nvPr>
        </p:nvSpPr>
        <p:spPr/>
        <p:txBody>
          <a:bodyPr/>
          <a:lstStyle/>
          <a:p>
            <a:fld id="{5353A4AC-092C-4486-A405-1ED992DA45AA}" type="datetime1">
              <a:rPr lang="da-DK" smtClean="0"/>
              <a:t>11-09-2024</a:t>
            </a:fld>
            <a:endParaRPr lang="da-DK" dirty="0"/>
          </a:p>
        </p:txBody>
      </p:sp>
      <p:sp>
        <p:nvSpPr>
          <p:cNvPr id="3" name="Pladsholder til sidefod 2">
            <a:extLst>
              <a:ext uri="{FF2B5EF4-FFF2-40B4-BE49-F238E27FC236}">
                <a16:creationId xmlns:a16="http://schemas.microsoft.com/office/drawing/2014/main" id="{AC80A1EF-9561-4838-8F11-F9CB49B51247}"/>
              </a:ext>
            </a:extLst>
          </p:cNvPr>
          <p:cNvSpPr>
            <a:spLocks noGrp="1"/>
          </p:cNvSpPr>
          <p:nvPr>
            <p:ph type="ftr" sz="quarter" idx="16"/>
          </p:nvPr>
        </p:nvSpPr>
        <p:spPr/>
        <p:txBody>
          <a:bodyPr/>
          <a:lstStyle/>
          <a:p>
            <a:endParaRPr lang="da-DK" dirty="0"/>
          </a:p>
        </p:txBody>
      </p:sp>
      <p:sp>
        <p:nvSpPr>
          <p:cNvPr id="4" name="Pladsholder til slidenummer 3">
            <a:extLst>
              <a:ext uri="{FF2B5EF4-FFF2-40B4-BE49-F238E27FC236}">
                <a16:creationId xmlns:a16="http://schemas.microsoft.com/office/drawing/2014/main" id="{EE1C58DC-80BA-405B-8229-A1A9EC4060CC}"/>
              </a:ext>
            </a:extLst>
          </p:cNvPr>
          <p:cNvSpPr>
            <a:spLocks noGrp="1"/>
          </p:cNvSpPr>
          <p:nvPr>
            <p:ph type="sldNum" sz="quarter" idx="17"/>
          </p:nvPr>
        </p:nvSpPr>
        <p:spPr/>
        <p:txBody>
          <a:bodyPr/>
          <a:lstStyle/>
          <a:p>
            <a:fld id="{24C8C45C-947F-4981-8B3F-4F32E973C901}" type="slidenum">
              <a:rPr lang="da-DK" smtClean="0"/>
              <a:pPr/>
              <a:t>6</a:t>
            </a:fld>
            <a:endParaRPr lang="da-DK" dirty="0"/>
          </a:p>
        </p:txBody>
      </p:sp>
      <p:sp>
        <p:nvSpPr>
          <p:cNvPr id="5" name="Titel 4">
            <a:extLst>
              <a:ext uri="{FF2B5EF4-FFF2-40B4-BE49-F238E27FC236}">
                <a16:creationId xmlns:a16="http://schemas.microsoft.com/office/drawing/2014/main" id="{B191BA72-2576-4F92-B271-A68D6BCAA57C}"/>
              </a:ext>
            </a:extLst>
          </p:cNvPr>
          <p:cNvSpPr>
            <a:spLocks noGrp="1"/>
          </p:cNvSpPr>
          <p:nvPr>
            <p:ph type="title"/>
          </p:nvPr>
        </p:nvSpPr>
        <p:spPr/>
        <p:txBody>
          <a:bodyPr/>
          <a:lstStyle/>
          <a:p>
            <a:r>
              <a:rPr lang="da-DK" dirty="0"/>
              <a:t>Vælg plantefedt</a:t>
            </a:r>
          </a:p>
        </p:txBody>
      </p:sp>
      <p:sp>
        <p:nvSpPr>
          <p:cNvPr id="6" name="Pladsholder til tekst 5">
            <a:extLst>
              <a:ext uri="{FF2B5EF4-FFF2-40B4-BE49-F238E27FC236}">
                <a16:creationId xmlns:a16="http://schemas.microsoft.com/office/drawing/2014/main" id="{04A5B8A4-E4CD-42D9-9A90-2CC6FF3E23A0}"/>
              </a:ext>
            </a:extLst>
          </p:cNvPr>
          <p:cNvSpPr>
            <a:spLocks noGrp="1"/>
          </p:cNvSpPr>
          <p:nvPr>
            <p:ph type="body" sz="quarter" idx="13"/>
          </p:nvPr>
        </p:nvSpPr>
        <p:spPr>
          <a:xfrm>
            <a:off x="538800" y="1533523"/>
            <a:ext cx="2784476" cy="3790951"/>
          </a:xfrm>
        </p:spPr>
        <p:txBody>
          <a:bodyPr/>
          <a:lstStyle/>
          <a:p>
            <a:r>
              <a:rPr lang="da-DK" dirty="0">
                <a:solidFill>
                  <a:schemeClr val="accent1"/>
                </a:solidFill>
              </a:rPr>
              <a:t>Mættet fedt </a:t>
            </a:r>
          </a:p>
        </p:txBody>
      </p:sp>
      <p:sp>
        <p:nvSpPr>
          <p:cNvPr id="7" name="Pladsholder til tekst 5">
            <a:extLst>
              <a:ext uri="{FF2B5EF4-FFF2-40B4-BE49-F238E27FC236}">
                <a16:creationId xmlns:a16="http://schemas.microsoft.com/office/drawing/2014/main" id="{89BB9C36-AFFF-4A32-B1E8-59FE49042F10}"/>
              </a:ext>
            </a:extLst>
          </p:cNvPr>
          <p:cNvSpPr txBox="1">
            <a:spLocks/>
          </p:cNvSpPr>
          <p:nvPr/>
        </p:nvSpPr>
        <p:spPr bwMode="white">
          <a:xfrm>
            <a:off x="6266252" y="1533523"/>
            <a:ext cx="2784476" cy="3790951"/>
          </a:xfrm>
          <a:prstGeom prst="rect">
            <a:avLst/>
          </a:prstGeom>
        </p:spPr>
        <p:txBody>
          <a:bodyPr vert="horz" lIns="0" tIns="0" rIns="0" bIns="0" rtlCol="0">
            <a:noAutofit/>
          </a:bodyPr>
          <a:lstStyle>
            <a:lvl1pPr marL="0" indent="0" algn="l" defTabSz="914400" rtl="0" eaLnBrk="1" latinLnBrk="0" hangingPunct="1">
              <a:lnSpc>
                <a:spcPct val="90000"/>
              </a:lnSpc>
              <a:spcBef>
                <a:spcPts val="0"/>
              </a:spcBef>
              <a:spcAft>
                <a:spcPts val="600"/>
              </a:spcAft>
              <a:buClr>
                <a:schemeClr val="accent1"/>
              </a:buClr>
              <a:buFont typeface="Roboto Light" panose="02000000000000000000" pitchFamily="2" charset="0"/>
              <a:buChar char="​"/>
              <a:defRPr sz="2400" b="0" kern="120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1pPr>
            <a:lvl2pPr marL="0" indent="0" algn="l" defTabSz="914400" rtl="0" eaLnBrk="1" latinLnBrk="0" hangingPunct="1">
              <a:lnSpc>
                <a:spcPct val="90000"/>
              </a:lnSpc>
              <a:spcBef>
                <a:spcPts val="0"/>
              </a:spcBef>
              <a:spcAft>
                <a:spcPts val="600"/>
              </a:spcAft>
              <a:buClr>
                <a:schemeClr val="accent1"/>
              </a:buClr>
              <a:buFont typeface="Roboto Light" panose="02000000000000000000" pitchFamily="2" charset="0"/>
              <a:buChar char="​"/>
              <a:defRPr sz="2400" b="0" kern="1200">
                <a:solidFill>
                  <a:schemeClr val="tx2"/>
                </a:solidFill>
                <a:latin typeface="+mn-lt"/>
                <a:ea typeface="+mn-ea"/>
                <a:cs typeface="+mn-cs"/>
              </a:defRPr>
            </a:lvl2pPr>
            <a:lvl3pPr marL="0" indent="0" algn="l" defTabSz="914400" rtl="0" eaLnBrk="1" latinLnBrk="0" hangingPunct="1">
              <a:lnSpc>
                <a:spcPct val="90000"/>
              </a:lnSpc>
              <a:spcBef>
                <a:spcPts val="0"/>
              </a:spcBef>
              <a:spcAft>
                <a:spcPts val="600"/>
              </a:spcAft>
              <a:buClr>
                <a:schemeClr val="accent1"/>
              </a:buClr>
              <a:buFont typeface="Roboto Light" panose="02000000000000000000" pitchFamily="2" charset="0"/>
              <a:buChar char="​"/>
              <a:defRPr sz="2400" b="0" kern="1200">
                <a:solidFill>
                  <a:schemeClr val="bg1"/>
                </a:solidFill>
                <a:latin typeface="+mn-lt"/>
                <a:ea typeface="+mn-ea"/>
                <a:cs typeface="+mn-cs"/>
              </a:defRPr>
            </a:lvl3pPr>
            <a:lvl4pPr marL="0" indent="0" algn="l" defTabSz="914400" rtl="0" eaLnBrk="1" latinLnBrk="0" hangingPunct="1">
              <a:lnSpc>
                <a:spcPct val="90000"/>
              </a:lnSpc>
              <a:spcBef>
                <a:spcPts val="0"/>
              </a:spcBef>
              <a:spcAft>
                <a:spcPts val="600"/>
              </a:spcAft>
              <a:buFont typeface="Roboto Light" panose="02000000000000000000" pitchFamily="2" charset="0"/>
              <a:buChar char="​"/>
              <a:defRPr sz="2400" b="0" kern="1200">
                <a:solidFill>
                  <a:schemeClr val="tx2"/>
                </a:solidFill>
                <a:latin typeface="+mj-lt"/>
                <a:ea typeface="+mn-ea"/>
                <a:cs typeface="+mn-cs"/>
              </a:defRPr>
            </a:lvl4pPr>
            <a:lvl5pPr marL="0" indent="0" algn="l" defTabSz="914400" rtl="0" eaLnBrk="1" latinLnBrk="0" hangingPunct="1">
              <a:lnSpc>
                <a:spcPct val="90000"/>
              </a:lnSpc>
              <a:spcBef>
                <a:spcPts val="0"/>
              </a:spcBef>
              <a:spcAft>
                <a:spcPts val="600"/>
              </a:spcAft>
              <a:buFont typeface="Roboto Light" panose="02000000000000000000" pitchFamily="2" charset="0"/>
              <a:buChar char="​"/>
              <a:tabLst/>
              <a:defRPr sz="2400" b="0" kern="1200">
                <a:solidFill>
                  <a:schemeClr val="bg1"/>
                </a:solidFill>
                <a:latin typeface="+mj-lt"/>
                <a:ea typeface="+mn-ea"/>
                <a:cs typeface="+mn-cs"/>
              </a:defRPr>
            </a:lvl5pPr>
            <a:lvl6pPr marL="0" indent="0" algn="l" defTabSz="914400" rtl="0" eaLnBrk="1" latinLnBrk="0" hangingPunct="1">
              <a:lnSpc>
                <a:spcPct val="90000"/>
              </a:lnSpc>
              <a:spcBef>
                <a:spcPts val="0"/>
              </a:spcBef>
              <a:spcAft>
                <a:spcPts val="600"/>
              </a:spcAft>
              <a:buClr>
                <a:schemeClr val="accent1"/>
              </a:buClr>
              <a:buFont typeface="Roboto Light" panose="02000000000000000000" pitchFamily="2" charset="0"/>
              <a:buChar char="​"/>
              <a:defRPr sz="2400" b="0" kern="1200">
                <a:solidFill>
                  <a:schemeClr val="tx2"/>
                </a:solidFill>
                <a:latin typeface="+mn-lt"/>
                <a:ea typeface="+mn-ea"/>
                <a:cs typeface="+mn-cs"/>
              </a:defRPr>
            </a:lvl6pPr>
            <a:lvl7pPr marL="0" indent="0" algn="l" defTabSz="914400" rtl="0" eaLnBrk="1" latinLnBrk="0" hangingPunct="1">
              <a:lnSpc>
                <a:spcPct val="90000"/>
              </a:lnSpc>
              <a:spcBef>
                <a:spcPts val="0"/>
              </a:spcBef>
              <a:spcAft>
                <a:spcPts val="600"/>
              </a:spcAft>
              <a:buFont typeface="Roboto Light" panose="02000000000000000000" pitchFamily="2" charset="0"/>
              <a:buChar char="​"/>
              <a:defRPr sz="2400" b="0" kern="1200" baseline="0">
                <a:solidFill>
                  <a:schemeClr val="bg1"/>
                </a:solidFill>
                <a:latin typeface="+mn-lt"/>
                <a:ea typeface="+mn-ea"/>
                <a:cs typeface="+mn-cs"/>
              </a:defRPr>
            </a:lvl7pPr>
            <a:lvl8pPr marL="0" indent="0" algn="l" defTabSz="914400" rtl="0" eaLnBrk="1" latinLnBrk="0" hangingPunct="1">
              <a:lnSpc>
                <a:spcPct val="90000"/>
              </a:lnSpc>
              <a:spcBef>
                <a:spcPts val="0"/>
              </a:spcBef>
              <a:spcAft>
                <a:spcPts val="600"/>
              </a:spcAft>
              <a:buFont typeface="Roboto Light" panose="02000000000000000000" pitchFamily="2" charset="0"/>
              <a:buChar char="​"/>
              <a:defRPr sz="2400" b="0" kern="1200">
                <a:solidFill>
                  <a:schemeClr val="tx2"/>
                </a:solidFill>
                <a:latin typeface="+mn-lt"/>
                <a:ea typeface="+mn-ea"/>
                <a:cs typeface="+mn-cs"/>
              </a:defRPr>
            </a:lvl8pPr>
            <a:lvl9pPr marL="0" indent="0" algn="l" defTabSz="914400" rtl="0" eaLnBrk="1" latinLnBrk="0" hangingPunct="1">
              <a:lnSpc>
                <a:spcPct val="90000"/>
              </a:lnSpc>
              <a:spcBef>
                <a:spcPts val="0"/>
              </a:spcBef>
              <a:spcAft>
                <a:spcPts val="600"/>
              </a:spcAft>
              <a:buFont typeface="Roboto Light" panose="02000000000000000000" pitchFamily="2" charset="0"/>
              <a:buChar char="​"/>
              <a:defRPr sz="2400" b="0" kern="1200" cap="none" baseline="0">
                <a:solidFill>
                  <a:schemeClr val="bg1"/>
                </a:solidFill>
                <a:latin typeface="+mn-lt"/>
                <a:ea typeface="+mn-ea"/>
                <a:cs typeface="+mn-cs"/>
              </a:defRPr>
            </a:lvl9pPr>
          </a:lstStyle>
          <a:p>
            <a:r>
              <a:rPr lang="da-DK" dirty="0">
                <a:solidFill>
                  <a:srgbClr val="00B050"/>
                </a:solidFill>
              </a:rPr>
              <a:t>Umættet fedt </a:t>
            </a:r>
          </a:p>
        </p:txBody>
      </p:sp>
      <p:pic>
        <p:nvPicPr>
          <p:cNvPr id="3074" name="Picture 2" descr="Products with healthy fats  unsaturated fats stock pictures, royalty-free photos &amp; images">
            <a:extLst>
              <a:ext uri="{FF2B5EF4-FFF2-40B4-BE49-F238E27FC236}">
                <a16:creationId xmlns:a16="http://schemas.microsoft.com/office/drawing/2014/main" id="{0C0FBF41-2893-46DE-A074-0BE40879DDC3}"/>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rot="16200000">
            <a:off x="7137212" y="1173315"/>
            <a:ext cx="3535572" cy="527748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Selection of bad fat sources  bad fats stock pictures, royalty-free photos &amp; images">
            <a:extLst>
              <a:ext uri="{FF2B5EF4-FFF2-40B4-BE49-F238E27FC236}">
                <a16:creationId xmlns:a16="http://schemas.microsoft.com/office/drawing/2014/main" id="{A3B5CDF3-E880-4129-9BA5-CCAD21D73AE0}"/>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540000" y="2044273"/>
            <a:ext cx="5385750" cy="353557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Gulv pile til lige ud direktion, Røde, 10 stk - 125x270 mm">
            <a:extLst>
              <a:ext uri="{FF2B5EF4-FFF2-40B4-BE49-F238E27FC236}">
                <a16:creationId xmlns:a16="http://schemas.microsoft.com/office/drawing/2014/main" id="{F9EDC057-5D37-92D2-B7B5-D124582ED348}"/>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115735" y="1882772"/>
            <a:ext cx="2222501" cy="379095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ulv pile til lige ud direktion, Røde, 10 stk - 125x270 mm">
            <a:extLst>
              <a:ext uri="{FF2B5EF4-FFF2-40B4-BE49-F238E27FC236}">
                <a16:creationId xmlns:a16="http://schemas.microsoft.com/office/drawing/2014/main" id="{EADC0D38-BB45-4BEC-141F-217B3BD63A58}"/>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rot="10800000">
            <a:off x="-13526" y="1882772"/>
            <a:ext cx="1944564" cy="3790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29595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428EDBF5-7169-4E0A-B4DB-C37664802B01}"/>
              </a:ext>
            </a:extLst>
          </p:cNvPr>
          <p:cNvSpPr>
            <a:spLocks noGrp="1"/>
          </p:cNvSpPr>
          <p:nvPr>
            <p:ph type="dt" sz="half" idx="15"/>
          </p:nvPr>
        </p:nvSpPr>
        <p:spPr/>
        <p:txBody>
          <a:bodyPr/>
          <a:lstStyle/>
          <a:p>
            <a:fld id="{5353A4AC-092C-4486-A405-1ED992DA45AA}" type="datetime1">
              <a:rPr lang="da-DK" smtClean="0"/>
              <a:t>11-09-2024</a:t>
            </a:fld>
            <a:endParaRPr lang="da-DK" dirty="0"/>
          </a:p>
        </p:txBody>
      </p:sp>
      <p:sp>
        <p:nvSpPr>
          <p:cNvPr id="3" name="Pladsholder til sidefod 2">
            <a:extLst>
              <a:ext uri="{FF2B5EF4-FFF2-40B4-BE49-F238E27FC236}">
                <a16:creationId xmlns:a16="http://schemas.microsoft.com/office/drawing/2014/main" id="{E711AC41-67D7-4EE7-B508-D494FC03EBFC}"/>
              </a:ext>
            </a:extLst>
          </p:cNvPr>
          <p:cNvSpPr>
            <a:spLocks noGrp="1"/>
          </p:cNvSpPr>
          <p:nvPr>
            <p:ph type="ftr" sz="quarter" idx="16"/>
          </p:nvPr>
        </p:nvSpPr>
        <p:spPr/>
        <p:txBody>
          <a:bodyPr/>
          <a:lstStyle/>
          <a:p>
            <a:endParaRPr lang="da-DK" dirty="0"/>
          </a:p>
        </p:txBody>
      </p:sp>
      <p:sp>
        <p:nvSpPr>
          <p:cNvPr id="4" name="Pladsholder til slidenummer 3">
            <a:extLst>
              <a:ext uri="{FF2B5EF4-FFF2-40B4-BE49-F238E27FC236}">
                <a16:creationId xmlns:a16="http://schemas.microsoft.com/office/drawing/2014/main" id="{2FDC832B-5EA8-4AAC-91F9-74D69055C47D}"/>
              </a:ext>
            </a:extLst>
          </p:cNvPr>
          <p:cNvSpPr>
            <a:spLocks noGrp="1"/>
          </p:cNvSpPr>
          <p:nvPr>
            <p:ph type="sldNum" sz="quarter" idx="17"/>
          </p:nvPr>
        </p:nvSpPr>
        <p:spPr/>
        <p:txBody>
          <a:bodyPr/>
          <a:lstStyle/>
          <a:p>
            <a:fld id="{24C8C45C-947F-4981-8B3F-4F32E973C901}" type="slidenum">
              <a:rPr lang="da-DK" smtClean="0"/>
              <a:pPr/>
              <a:t>7</a:t>
            </a:fld>
            <a:endParaRPr lang="da-DK" dirty="0"/>
          </a:p>
        </p:txBody>
      </p:sp>
      <p:sp>
        <p:nvSpPr>
          <p:cNvPr id="5" name="Titel 4">
            <a:extLst>
              <a:ext uri="{FF2B5EF4-FFF2-40B4-BE49-F238E27FC236}">
                <a16:creationId xmlns:a16="http://schemas.microsoft.com/office/drawing/2014/main" id="{FF2882C9-8E05-4ACE-876C-FF05CC698523}"/>
              </a:ext>
            </a:extLst>
          </p:cNvPr>
          <p:cNvSpPr>
            <a:spLocks noGrp="1"/>
          </p:cNvSpPr>
          <p:nvPr>
            <p:ph type="title"/>
          </p:nvPr>
        </p:nvSpPr>
        <p:spPr>
          <a:xfrm>
            <a:off x="406400" y="324100"/>
            <a:ext cx="11518900" cy="1258638"/>
          </a:xfrm>
        </p:spPr>
        <p:txBody>
          <a:bodyPr/>
          <a:lstStyle/>
          <a:p>
            <a:r>
              <a:rPr lang="da-DK" dirty="0"/>
              <a:t>Få de rigtige varer i indkøbskurven</a:t>
            </a:r>
          </a:p>
        </p:txBody>
      </p:sp>
      <p:pic>
        <p:nvPicPr>
          <p:cNvPr id="1026" name="Picture 2">
            <a:extLst>
              <a:ext uri="{FF2B5EF4-FFF2-40B4-BE49-F238E27FC236}">
                <a16:creationId xmlns:a16="http://schemas.microsoft.com/office/drawing/2014/main" id="{B9237A0C-1C7A-C54C-164B-1088CA0C289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82975" y="1346200"/>
            <a:ext cx="479266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79607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18C86E95-5D52-4CC0-A055-EFD292393287}"/>
              </a:ext>
            </a:extLst>
          </p:cNvPr>
          <p:cNvSpPr>
            <a:spLocks noGrp="1"/>
          </p:cNvSpPr>
          <p:nvPr>
            <p:ph type="dt" sz="half" idx="15"/>
          </p:nvPr>
        </p:nvSpPr>
        <p:spPr/>
        <p:txBody>
          <a:bodyPr/>
          <a:lstStyle/>
          <a:p>
            <a:fld id="{5353A4AC-092C-4486-A405-1ED992DA45AA}" type="datetime1">
              <a:rPr lang="da-DK" smtClean="0"/>
              <a:t>11-09-2024</a:t>
            </a:fld>
            <a:endParaRPr lang="da-DK" dirty="0"/>
          </a:p>
        </p:txBody>
      </p:sp>
      <p:sp>
        <p:nvSpPr>
          <p:cNvPr id="3" name="Pladsholder til sidefod 2">
            <a:extLst>
              <a:ext uri="{FF2B5EF4-FFF2-40B4-BE49-F238E27FC236}">
                <a16:creationId xmlns:a16="http://schemas.microsoft.com/office/drawing/2014/main" id="{1C9302D7-BBDF-4DFD-9618-90289BB055C1}"/>
              </a:ext>
            </a:extLst>
          </p:cNvPr>
          <p:cNvSpPr>
            <a:spLocks noGrp="1"/>
          </p:cNvSpPr>
          <p:nvPr>
            <p:ph type="ftr" sz="quarter" idx="16"/>
          </p:nvPr>
        </p:nvSpPr>
        <p:spPr/>
        <p:txBody>
          <a:bodyPr/>
          <a:lstStyle/>
          <a:p>
            <a:endParaRPr lang="da-DK" dirty="0"/>
          </a:p>
        </p:txBody>
      </p:sp>
      <p:sp>
        <p:nvSpPr>
          <p:cNvPr id="4" name="Pladsholder til slidenummer 3">
            <a:extLst>
              <a:ext uri="{FF2B5EF4-FFF2-40B4-BE49-F238E27FC236}">
                <a16:creationId xmlns:a16="http://schemas.microsoft.com/office/drawing/2014/main" id="{A60D10A5-D0F4-43EF-A74B-11A04793C9C4}"/>
              </a:ext>
            </a:extLst>
          </p:cNvPr>
          <p:cNvSpPr>
            <a:spLocks noGrp="1"/>
          </p:cNvSpPr>
          <p:nvPr>
            <p:ph type="sldNum" sz="quarter" idx="17"/>
          </p:nvPr>
        </p:nvSpPr>
        <p:spPr/>
        <p:txBody>
          <a:bodyPr/>
          <a:lstStyle/>
          <a:p>
            <a:fld id="{24C8C45C-947F-4981-8B3F-4F32E973C901}" type="slidenum">
              <a:rPr lang="da-DK" smtClean="0"/>
              <a:pPr/>
              <a:t>8</a:t>
            </a:fld>
            <a:endParaRPr lang="da-DK" dirty="0"/>
          </a:p>
        </p:txBody>
      </p:sp>
      <p:sp>
        <p:nvSpPr>
          <p:cNvPr id="5" name="Titel 4">
            <a:extLst>
              <a:ext uri="{FF2B5EF4-FFF2-40B4-BE49-F238E27FC236}">
                <a16:creationId xmlns:a16="http://schemas.microsoft.com/office/drawing/2014/main" id="{4318F4C0-6752-480F-B74C-4FC4A5679900}"/>
              </a:ext>
            </a:extLst>
          </p:cNvPr>
          <p:cNvSpPr>
            <a:spLocks noGrp="1"/>
          </p:cNvSpPr>
          <p:nvPr>
            <p:ph type="title"/>
          </p:nvPr>
        </p:nvSpPr>
        <p:spPr/>
        <p:txBody>
          <a:bodyPr/>
          <a:lstStyle/>
          <a:p>
            <a:r>
              <a:rPr lang="da-DK" dirty="0"/>
              <a:t>Mindst 6 om dagen</a:t>
            </a:r>
          </a:p>
        </p:txBody>
      </p:sp>
      <p:sp>
        <p:nvSpPr>
          <p:cNvPr id="6" name="Pladsholder til tekst 5">
            <a:extLst>
              <a:ext uri="{FF2B5EF4-FFF2-40B4-BE49-F238E27FC236}">
                <a16:creationId xmlns:a16="http://schemas.microsoft.com/office/drawing/2014/main" id="{5CABB82D-B0DE-4F5C-86FC-511883E711D3}"/>
              </a:ext>
            </a:extLst>
          </p:cNvPr>
          <p:cNvSpPr>
            <a:spLocks noGrp="1"/>
          </p:cNvSpPr>
          <p:nvPr>
            <p:ph type="body" sz="quarter" idx="13"/>
          </p:nvPr>
        </p:nvSpPr>
        <p:spPr>
          <a:xfrm>
            <a:off x="538800" y="1533524"/>
            <a:ext cx="6688800" cy="3790951"/>
          </a:xfrm>
        </p:spPr>
        <p:txBody>
          <a:bodyPr/>
          <a:lstStyle/>
          <a:p>
            <a:pPr marL="342900" indent="-342900">
              <a:buFont typeface="Courier New" panose="02070309020205020404" pitchFamily="49" charset="0"/>
              <a:buChar char="o"/>
            </a:pPr>
            <a:r>
              <a:rPr lang="da-DK" dirty="0"/>
              <a:t>Husk de mørkegrønne grøntsager</a:t>
            </a:r>
          </a:p>
          <a:p>
            <a:pPr marL="342900" indent="-342900">
              <a:buFont typeface="Courier New" panose="02070309020205020404" pitchFamily="49" charset="0"/>
              <a:buChar char="o"/>
            </a:pPr>
            <a:endParaRPr lang="da-DK" dirty="0"/>
          </a:p>
          <a:p>
            <a:pPr marL="342900" indent="-342900">
              <a:buFont typeface="Courier New" panose="02070309020205020404" pitchFamily="49" charset="0"/>
              <a:buChar char="o"/>
            </a:pPr>
            <a:r>
              <a:rPr lang="da-DK" dirty="0"/>
              <a:t>Fordel grønt på alle dagens måltider</a:t>
            </a:r>
          </a:p>
          <a:p>
            <a:pPr marL="342900" indent="-342900">
              <a:buFont typeface="Courier New" panose="02070309020205020404" pitchFamily="49" charset="0"/>
              <a:buChar char="o"/>
            </a:pPr>
            <a:endParaRPr lang="da-DK" dirty="0"/>
          </a:p>
          <a:p>
            <a:pPr marL="342900" indent="-342900">
              <a:buFont typeface="Courier New" panose="02070309020205020404" pitchFamily="49" charset="0"/>
              <a:buChar char="o"/>
            </a:pPr>
            <a:r>
              <a:rPr lang="da-DK" dirty="0"/>
              <a:t>Hav det klargjort og gør det nemt </a:t>
            </a:r>
          </a:p>
          <a:p>
            <a:pPr marL="342900" indent="-342900">
              <a:buFont typeface="Courier New" panose="02070309020205020404" pitchFamily="49" charset="0"/>
              <a:buChar char="o"/>
            </a:pPr>
            <a:endParaRPr lang="da-DK" dirty="0"/>
          </a:p>
          <a:p>
            <a:pPr marL="342900" indent="-342900">
              <a:buFont typeface="Courier New" panose="02070309020205020404" pitchFamily="49" charset="0"/>
              <a:buChar char="o"/>
            </a:pPr>
            <a:r>
              <a:rPr lang="da-DK" dirty="0"/>
              <a:t>Frost og for-snittet grønt er fint</a:t>
            </a:r>
          </a:p>
          <a:p>
            <a:pPr marL="342900" indent="-342900">
              <a:buFont typeface="Courier New" panose="02070309020205020404" pitchFamily="49" charset="0"/>
              <a:buChar char="o"/>
            </a:pPr>
            <a:endParaRPr lang="da-DK" dirty="0"/>
          </a:p>
          <a:p>
            <a:pPr marL="342900" indent="-342900">
              <a:buFont typeface="Courier New" panose="02070309020205020404" pitchFamily="49" charset="0"/>
              <a:buChar char="o"/>
            </a:pPr>
            <a:r>
              <a:rPr lang="da-DK" dirty="0"/>
              <a:t>Tilsæt grøntsager ind i retterne</a:t>
            </a:r>
          </a:p>
          <a:p>
            <a:endParaRPr lang="da-DK" dirty="0"/>
          </a:p>
          <a:p>
            <a:pPr>
              <a:buNone/>
            </a:pPr>
            <a:endParaRPr lang="da-DK" dirty="0"/>
          </a:p>
        </p:txBody>
      </p:sp>
      <p:pic>
        <p:nvPicPr>
          <p:cNvPr id="3076" name="Picture 4" descr="Vegan shopping bag with fruits and vegetables isolated on white background  fruits and vegetables stock pictures, royalty-free photos &amp; images">
            <a:extLst>
              <a:ext uri="{FF2B5EF4-FFF2-40B4-BE49-F238E27FC236}">
                <a16:creationId xmlns:a16="http://schemas.microsoft.com/office/drawing/2014/main" id="{BEA71622-4E24-44B4-84F6-A91D8CB18022}"/>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rot="5400000" flipH="1">
            <a:off x="5489389" y="1142999"/>
            <a:ext cx="6858001"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96354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5632BDD3-A4EF-4A53-8CC6-0928D455D12F}"/>
              </a:ext>
            </a:extLst>
          </p:cNvPr>
          <p:cNvSpPr>
            <a:spLocks noGrp="1"/>
          </p:cNvSpPr>
          <p:nvPr>
            <p:ph type="dt" sz="half" idx="15"/>
          </p:nvPr>
        </p:nvSpPr>
        <p:spPr/>
        <p:txBody>
          <a:bodyPr/>
          <a:lstStyle/>
          <a:p>
            <a:fld id="{5353A4AC-092C-4486-A405-1ED992DA45AA}" type="datetime1">
              <a:rPr lang="da-DK" smtClean="0"/>
              <a:t>11-09-2024</a:t>
            </a:fld>
            <a:endParaRPr lang="da-DK" dirty="0"/>
          </a:p>
        </p:txBody>
      </p:sp>
      <p:sp>
        <p:nvSpPr>
          <p:cNvPr id="3" name="Pladsholder til sidefod 2">
            <a:extLst>
              <a:ext uri="{FF2B5EF4-FFF2-40B4-BE49-F238E27FC236}">
                <a16:creationId xmlns:a16="http://schemas.microsoft.com/office/drawing/2014/main" id="{7440F92C-1169-486E-84D6-42C17910BCAD}"/>
              </a:ext>
            </a:extLst>
          </p:cNvPr>
          <p:cNvSpPr>
            <a:spLocks noGrp="1"/>
          </p:cNvSpPr>
          <p:nvPr>
            <p:ph type="ftr" sz="quarter" idx="16"/>
          </p:nvPr>
        </p:nvSpPr>
        <p:spPr/>
        <p:txBody>
          <a:bodyPr/>
          <a:lstStyle/>
          <a:p>
            <a:endParaRPr lang="da-DK" dirty="0"/>
          </a:p>
        </p:txBody>
      </p:sp>
      <p:sp>
        <p:nvSpPr>
          <p:cNvPr id="4" name="Pladsholder til slidenummer 3">
            <a:extLst>
              <a:ext uri="{FF2B5EF4-FFF2-40B4-BE49-F238E27FC236}">
                <a16:creationId xmlns:a16="http://schemas.microsoft.com/office/drawing/2014/main" id="{ABECF8A4-80F8-4FCD-B5AA-3BB6B402F41E}"/>
              </a:ext>
            </a:extLst>
          </p:cNvPr>
          <p:cNvSpPr>
            <a:spLocks noGrp="1"/>
          </p:cNvSpPr>
          <p:nvPr>
            <p:ph type="sldNum" sz="quarter" idx="17"/>
          </p:nvPr>
        </p:nvSpPr>
        <p:spPr/>
        <p:txBody>
          <a:bodyPr/>
          <a:lstStyle/>
          <a:p>
            <a:fld id="{24C8C45C-947F-4981-8B3F-4F32E973C901}" type="slidenum">
              <a:rPr lang="da-DK" smtClean="0"/>
              <a:pPr/>
              <a:t>9</a:t>
            </a:fld>
            <a:endParaRPr lang="da-DK" dirty="0"/>
          </a:p>
        </p:txBody>
      </p:sp>
      <p:sp>
        <p:nvSpPr>
          <p:cNvPr id="5" name="Titel 4">
            <a:extLst>
              <a:ext uri="{FF2B5EF4-FFF2-40B4-BE49-F238E27FC236}">
                <a16:creationId xmlns:a16="http://schemas.microsoft.com/office/drawing/2014/main" id="{09916627-2CDF-402E-A911-12CDD840BF47}"/>
              </a:ext>
            </a:extLst>
          </p:cNvPr>
          <p:cNvSpPr>
            <a:spLocks noGrp="1"/>
          </p:cNvSpPr>
          <p:nvPr>
            <p:ph type="title"/>
          </p:nvPr>
        </p:nvSpPr>
        <p:spPr/>
        <p:txBody>
          <a:bodyPr/>
          <a:lstStyle/>
          <a:p>
            <a:r>
              <a:rPr lang="da-DK" dirty="0"/>
              <a:t>Fuldkorn</a:t>
            </a:r>
          </a:p>
        </p:txBody>
      </p:sp>
      <p:sp>
        <p:nvSpPr>
          <p:cNvPr id="6" name="Pladsholder til tekst 5">
            <a:extLst>
              <a:ext uri="{FF2B5EF4-FFF2-40B4-BE49-F238E27FC236}">
                <a16:creationId xmlns:a16="http://schemas.microsoft.com/office/drawing/2014/main" id="{0DCE2CC7-EBCB-4361-B94C-05F3C1BE5EEB}"/>
              </a:ext>
            </a:extLst>
          </p:cNvPr>
          <p:cNvSpPr>
            <a:spLocks noGrp="1"/>
          </p:cNvSpPr>
          <p:nvPr>
            <p:ph type="body" sz="quarter" idx="13"/>
          </p:nvPr>
        </p:nvSpPr>
        <p:spPr>
          <a:xfrm>
            <a:off x="473702" y="1798637"/>
            <a:ext cx="6688800" cy="2188147"/>
          </a:xfrm>
        </p:spPr>
        <p:txBody>
          <a:bodyPr/>
          <a:lstStyle/>
          <a:p>
            <a:pPr marL="342900" indent="-342900">
              <a:buFont typeface="Courier New" panose="02070309020205020404" pitchFamily="49" charset="0"/>
              <a:buChar char="o"/>
            </a:pPr>
            <a:r>
              <a:rPr lang="da-DK" dirty="0"/>
              <a:t>90 g fuldkorn om dagen og gerne mere </a:t>
            </a:r>
          </a:p>
          <a:p>
            <a:pPr marL="342900" indent="-342900">
              <a:buFont typeface="Courier New" panose="02070309020205020404" pitchFamily="49" charset="0"/>
              <a:buChar char="o"/>
            </a:pPr>
            <a:endParaRPr lang="da-DK" dirty="0"/>
          </a:p>
          <a:p>
            <a:pPr marL="342900" indent="-342900">
              <a:buFont typeface="Courier New" panose="02070309020205020404" pitchFamily="49" charset="0"/>
              <a:buChar char="o"/>
            </a:pPr>
            <a:endParaRPr lang="da-DK" dirty="0"/>
          </a:p>
          <a:p>
            <a:pPr marL="342900" indent="-342900">
              <a:buFont typeface="Courier New" panose="02070309020205020404" pitchFamily="49" charset="0"/>
              <a:buChar char="o"/>
            </a:pPr>
            <a:r>
              <a:rPr lang="da-DK" dirty="0"/>
              <a:t>Fuldkornsmærket</a:t>
            </a:r>
          </a:p>
        </p:txBody>
      </p:sp>
      <p:pic>
        <p:nvPicPr>
          <p:cNvPr id="7" name="Picture 8" descr="Fuldkornslogoet &amp;amp; Fuldkornsmærket - Nemt at vælge fuldkorn">
            <a:extLst>
              <a:ext uri="{FF2B5EF4-FFF2-40B4-BE49-F238E27FC236}">
                <a16:creationId xmlns:a16="http://schemas.microsoft.com/office/drawing/2014/main" id="{6C3EF9B3-D477-46C2-8EE8-140D9CF84CDB}"/>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6866" b="94030" l="9695" r="89767">
                        <a14:foregroundMark x1="53680" y1="33731" x2="49013" y2="47164"/>
                        <a14:foregroundMark x1="49013" y1="47164" x2="38241" y2="39104"/>
                        <a14:foregroundMark x1="38241" y1="39104" x2="44345" y2="51045"/>
                        <a14:foregroundMark x1="44345" y1="51045" x2="46858" y2="35224"/>
                        <a14:foregroundMark x1="46858" y1="35224" x2="55296" y2="44478"/>
                        <a14:foregroundMark x1="55296" y1="44478" x2="47576" y2="26866"/>
                        <a14:foregroundMark x1="47576" y1="26866" x2="48115" y2="51940"/>
                        <a14:foregroundMark x1="48115" y1="51940" x2="55117" y2="11642"/>
                        <a14:foregroundMark x1="55117" y1="11642" x2="51706" y2="6866"/>
                        <a14:foregroundMark x1="48294" y1="47164" x2="40754" y2="31343"/>
                        <a14:foregroundMark x1="40754" y1="31343" x2="39318" y2="49254"/>
                        <a14:foregroundMark x1="39318" y1="49254" x2="44524" y2="55821"/>
                        <a14:foregroundMark x1="55835" y1="14030" x2="65350" y2="18507"/>
                        <a14:foregroundMark x1="65350" y1="18507" x2="73250" y2="38209"/>
                        <a14:foregroundMark x1="73250" y1="38209" x2="75583" y2="52836"/>
                        <a14:foregroundMark x1="75583" y1="52836" x2="74506" y2="70746"/>
                        <a14:foregroundMark x1="74506" y1="70746" x2="66427" y2="78507"/>
                        <a14:foregroundMark x1="66427" y1="78507" x2="56194" y2="14328"/>
                        <a14:foregroundMark x1="70377" y1="28358" x2="58707" y2="28657"/>
                        <a14:foregroundMark x1="58707" y1="28657" x2="59066" y2="45075"/>
                        <a14:foregroundMark x1="59066" y1="45075" x2="70736" y2="34328"/>
                        <a14:foregroundMark x1="70736" y1="34328" x2="69838" y2="24179"/>
                        <a14:foregroundMark x1="69659" y1="32537" x2="58707" y2="31642"/>
                        <a14:foregroundMark x1="58707" y1="31642" x2="72352" y2="42090"/>
                        <a14:foregroundMark x1="72352" y1="42090" x2="72890" y2="41194"/>
                        <a14:foregroundMark x1="71095" y1="47463" x2="61041" y2="47761"/>
                        <a14:foregroundMark x1="63016" y1="40000" x2="68582" y2="51940"/>
                        <a14:foregroundMark x1="68582" y1="51940" x2="61221" y2="52239"/>
                        <a14:foregroundMark x1="55117" y1="41493" x2="42729" y2="48657"/>
                        <a14:foregroundMark x1="42729" y1="48657" x2="41652" y2="66269"/>
                        <a14:foregroundMark x1="41652" y1="66269" x2="54578" y2="71940"/>
                        <a14:foregroundMark x1="54578" y1="71940" x2="64991" y2="62687"/>
                        <a14:foregroundMark x1="64991" y1="62687" x2="62657" y2="46269"/>
                        <a14:foregroundMark x1="62657" y1="46269" x2="55117" y2="37612"/>
                        <a14:foregroundMark x1="55117" y1="37612" x2="54578" y2="37612"/>
                        <a14:foregroundMark x1="61221" y1="52537" x2="46499" y2="50746"/>
                        <a14:foregroundMark x1="46499" y1="50746" x2="56732" y2="63284"/>
                        <a14:foregroundMark x1="56732" y1="63284" x2="57630" y2="62985"/>
                        <a14:foregroundMark x1="58169" y1="66866" x2="45422" y2="60299"/>
                        <a14:foregroundMark x1="45422" y1="60299" x2="53860" y2="54328"/>
                        <a14:foregroundMark x1="53860" y1="54328" x2="57630" y2="66269"/>
                        <a14:foregroundMark x1="32316" y1="45970" x2="24955" y2="54627"/>
                        <a14:foregroundMark x1="24955" y1="54627" x2="31957" y2="66866"/>
                        <a14:foregroundMark x1="31957" y1="66866" x2="36266" y2="59701"/>
                        <a14:foregroundMark x1="32316" y1="46567" x2="29264" y2="55522"/>
                        <a14:foregroundMark x1="27648" y1="56418" x2="27289" y2="57015"/>
                        <a14:foregroundMark x1="26212" y1="43284" x2="28187" y2="52537"/>
                        <a14:foregroundMark x1="28187" y1="65373" x2="31598" y2="75224"/>
                        <a14:foregroundMark x1="32316" y1="74925" x2="41831" y2="86866"/>
                        <a14:foregroundMark x1="41831" y1="86866" x2="42370" y2="90746"/>
                        <a14:foregroundMark x1="41831" y1="88060" x2="49910" y2="94030"/>
                        <a14:foregroundMark x1="49910" y1="94030" x2="50090" y2="94030"/>
                        <a14:foregroundMark x1="47217" y1="88358" x2="56194" y2="87463"/>
                        <a14:foregroundMark x1="56194" y1="87463" x2="56194" y2="87463"/>
                        <a14:foregroundMark x1="53860" y1="88955" x2="65171" y2="78806"/>
                        <a14:foregroundMark x1="68582" y1="72537" x2="73250" y2="60299"/>
                        <a14:foregroundMark x1="73429" y1="52836" x2="73429" y2="57015"/>
                      </a14:backgroundRemoval>
                    </a14:imgEffect>
                  </a14:imgLayer>
                </a14:imgProps>
              </a:ext>
              <a:ext uri="{28A0092B-C50C-407E-A947-70E740481C1C}">
                <a14:useLocalDpi xmlns:a14="http://schemas.microsoft.com/office/drawing/2010/main"/>
              </a:ext>
            </a:extLst>
          </a:blip>
          <a:srcRect/>
          <a:stretch>
            <a:fillRect/>
          </a:stretch>
        </p:blipFill>
        <p:spPr bwMode="auto">
          <a:xfrm>
            <a:off x="2174536" y="3428998"/>
            <a:ext cx="4414551" cy="2655071"/>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Wholegrain food still life shot on rustic wooden table  whole grains stock pictures, royalty-free photos &amp; images">
            <a:extLst>
              <a:ext uri="{FF2B5EF4-FFF2-40B4-BE49-F238E27FC236}">
                <a16:creationId xmlns:a16="http://schemas.microsoft.com/office/drawing/2014/main" id="{AB69E7CF-D62F-4F00-9D0D-E3C9448A3E2C}"/>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rot="16200000">
            <a:off x="5446087" y="1142999"/>
            <a:ext cx="6858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3755498"/>
      </p:ext>
    </p:extLst>
  </p:cSld>
  <p:clrMapOvr>
    <a:masterClrMapping/>
  </p:clrMapOvr>
</p:sld>
</file>

<file path=ppt/theme/theme1.xml><?xml version="1.0" encoding="utf-8"?>
<a:theme xmlns:a="http://schemas.openxmlformats.org/drawingml/2006/main" name="Hjerteforeningen">
  <a:themeElements>
    <a:clrScheme name="Hjerteforeningen">
      <a:dk1>
        <a:srgbClr val="000000"/>
      </a:dk1>
      <a:lt1>
        <a:srgbClr val="FFFFFF"/>
      </a:lt1>
      <a:dk2>
        <a:srgbClr val="002A3A"/>
      </a:dk2>
      <a:lt2>
        <a:srgbClr val="E5E9EB"/>
      </a:lt2>
      <a:accent1>
        <a:srgbClr val="C8102E"/>
      </a:accent1>
      <a:accent2>
        <a:srgbClr val="002A3A"/>
      </a:accent2>
      <a:accent3>
        <a:srgbClr val="335561"/>
      </a:accent3>
      <a:accent4>
        <a:srgbClr val="667F89"/>
      </a:accent4>
      <a:accent5>
        <a:srgbClr val="99AAB0"/>
      </a:accent5>
      <a:accent6>
        <a:srgbClr val="CCD4D8"/>
      </a:accent6>
      <a:hlink>
        <a:srgbClr val="C8102E"/>
      </a:hlink>
      <a:folHlink>
        <a:srgbClr val="335561"/>
      </a:folHlink>
    </a:clrScheme>
    <a:fontScheme name="Hjerteforeningen">
      <a:majorFont>
        <a:latin typeface="Roboto Condensed"/>
        <a:ea typeface=""/>
        <a:cs typeface=""/>
      </a:majorFont>
      <a:minorFont>
        <a:latin typeface="Robo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solidFill>
            <a:schemeClr val="tx2"/>
          </a:solidFill>
        </a:ln>
      </a:spPr>
      <a:bodyPr lIns="72000" tIns="36000" rIns="72000" bIns="36000" rtlCol="0" anchor="ctr"/>
      <a:lstStyle>
        <a:defPPr algn="ctr">
          <a:defRPr noProof="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dirty="0" err="1" smtClean="0"/>
        </a:defPPr>
      </a:lstStyle>
    </a:txDef>
  </a:objectDefaults>
  <a:extraClrSchemeLst/>
  <a:custClrLst>
    <a:custClr name="Hjerterød 100%">
      <a:srgbClr val="C8102E"/>
    </a:custClr>
    <a:custClr name="Hjerterød 90%">
      <a:srgbClr val="CE2843"/>
    </a:custClr>
    <a:custClr name="Hjerterød 80%">
      <a:srgbClr val="CE3B53"/>
    </a:custClr>
    <a:custClr name="Hjerterød 70%">
      <a:srgbClr val="D9586D"/>
    </a:custClr>
    <a:custClr name="Hjerterød 60%">
      <a:srgbClr val="DE7082"/>
    </a:custClr>
    <a:custClr name="Hjerterød 50%">
      <a:srgbClr val="E38796"/>
    </a:custClr>
    <a:custClr name="Hjerterød 40%">
      <a:srgbClr val="E99FAB"/>
    </a:custClr>
    <a:custClr name="Hjerterød 30%">
      <a:srgbClr val="EEB7C0"/>
    </a:custClr>
    <a:custClr name="Hjerterød 20%">
      <a:srgbClr val="F4CFD5"/>
    </a:custClr>
    <a:custClr name="Hjerterød 10%">
      <a:srgbClr val="F9E7EA"/>
    </a:custClr>
    <a:custClr name="Blå 100%">
      <a:srgbClr val="002A3A"/>
    </a:custClr>
    <a:custClr name="Blå 90%">
      <a:srgbClr val="1A404E"/>
    </a:custClr>
    <a:custClr name="Blå 80%">
      <a:srgbClr val="335561"/>
    </a:custClr>
    <a:custClr name="Blå 70%">
      <a:srgbClr val="4D6A75"/>
    </a:custClr>
    <a:custClr name="Blå 60%">
      <a:srgbClr val="667F89"/>
    </a:custClr>
    <a:custClr name="Blå 50%">
      <a:srgbClr val="7F949C"/>
    </a:custClr>
    <a:custClr name="Blå 40%">
      <a:srgbClr val="99AAB0"/>
    </a:custClr>
    <a:custClr name="Blå 30%">
      <a:srgbClr val="B2BFC4"/>
    </a:custClr>
    <a:custClr name="Blå 20%">
      <a:srgbClr val="CCD4D8"/>
    </a:custClr>
    <a:custClr name="Blå 10%">
      <a:srgbClr val="E5E9EB"/>
    </a:custClr>
    <a:custClr name="Grafit grå 100%">
      <a:srgbClr val="575756"/>
    </a:custClr>
    <a:custClr name="Grafit grå 40%">
      <a:srgbClr val="BCBCBB"/>
    </a:custClr>
    <a:custClr name="Dyb rød 100%">
      <a:srgbClr val="A6093D"/>
    </a:custClr>
    <a:custClr name="Dyb rød 40%">
      <a:srgbClr val="DB9DB1"/>
    </a:custClr>
    <a:custClr name="Attention orange 100%">
      <a:srgbClr val="E87722"/>
    </a:custClr>
    <a:custClr name="Attention orange 40%">
      <a:srgbClr val="F6C9A7"/>
    </a:custClr>
    <a:custClr name="Science grøn 100%">
      <a:srgbClr val="00B2A9"/>
    </a:custClr>
    <a:custClr name="Science grøn 40%">
      <a:srgbClr val="99E0DD"/>
    </a:custClr>
    <a:custClr name="Støvet blå 100%">
      <a:srgbClr val="34657F"/>
    </a:custClr>
    <a:custClr name="Støvet blå 40%">
      <a:srgbClr val="AEC1CC"/>
    </a:custClr>
    <a:custClr name="Grafit grå 80%">
      <a:srgbClr val="797978"/>
    </a:custClr>
    <a:custClr name="Grafit grå 20%">
      <a:srgbClr val="DDDDDD"/>
    </a:custClr>
    <a:custClr name="Dyb rød 80%">
      <a:srgbClr val="B83A64"/>
    </a:custClr>
    <a:custClr name="Dyb rød 20%">
      <a:srgbClr val="EDCED8"/>
    </a:custClr>
    <a:custClr name="Attention orange 80%">
      <a:srgbClr val="ED924E"/>
    </a:custClr>
    <a:custClr name="Attention orange 20%">
      <a:srgbClr val="FAE4D3"/>
    </a:custClr>
    <a:custClr name="Science grøn 80%">
      <a:srgbClr val="33C1BA"/>
    </a:custClr>
    <a:custClr name="Science grøn 20%">
      <a:srgbClr val="CCF0EE"/>
    </a:custClr>
    <a:custClr name="Støvet blå 80%">
      <a:srgbClr val="5D8499"/>
    </a:custClr>
    <a:custClr name="Støvet blå 20%">
      <a:srgbClr val="D6E0E5"/>
    </a:custClr>
    <a:custClr name="Grafit grå 60%">
      <a:srgbClr val="9A9A9A"/>
    </a:custClr>
    <a:custClr name="Grafit grå 10%">
      <a:srgbClr val="EEEEEE"/>
    </a:custClr>
    <a:custClr name="Dyb rød 60%">
      <a:srgbClr val="CA6B8B"/>
    </a:custClr>
    <a:custClr name="Dyb rød 10%">
      <a:srgbClr val="F6E6EB"/>
    </a:custClr>
    <a:custClr name="Attention orange 60%">
      <a:srgbClr val="F1AD7A"/>
    </a:custClr>
    <a:custClr name="Attention orange 10%">
      <a:srgbClr val="FDF1E8"/>
    </a:custClr>
    <a:custClr name="Science grøn 60%">
      <a:srgbClr val="66D1CB"/>
    </a:custClr>
    <a:custClr name="Science grøn 10%">
      <a:srgbClr val="E5F7F6"/>
    </a:custClr>
    <a:custClr name="Støvet blå 60%">
      <a:srgbClr val="85A3B2"/>
    </a:custClr>
    <a:custClr name="Støvet blå 10%">
      <a:srgbClr val="EAEFF2"/>
    </a:custClr>
  </a:custClrLst>
  <a:extLst>
    <a:ext uri="{05A4C25C-085E-4340-85A3-A5531E510DB2}">
      <thm15:themeFamily xmlns:thm15="http://schemas.microsoft.com/office/thememl/2012/main" name="Præsentation1" id="{AC3AB27B-5FDA-204C-B220-D1F67A3B3E98}" vid="{C8DFA6F0-22E4-6147-902F-53F3F82FAFEE}"/>
    </a:ext>
  </a:extLst>
</a:theme>
</file>

<file path=ppt/theme/theme2.xml><?xml version="1.0" encoding="utf-8"?>
<a:theme xmlns:a="http://schemas.openxmlformats.org/drawingml/2006/main" name="Office-tema">
  <a:themeElements>
    <a:clrScheme name="Kontor">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Roboto Light"/>
        <a:ea typeface=""/>
        <a:cs typeface=""/>
      </a:majorFont>
      <a:minorFont>
        <a:latin typeface="Roboto Light"/>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Hjerterød 100%">
      <a:srgbClr val="C8102E"/>
    </a:custClr>
    <a:custClr name="Hjerterød 90%">
      <a:srgbClr val="CE2843"/>
    </a:custClr>
    <a:custClr name="Hjerterød 80%">
      <a:srgbClr val="CE3B53"/>
    </a:custClr>
    <a:custClr name="Hjerterød 70%">
      <a:srgbClr val="D9586D"/>
    </a:custClr>
    <a:custClr name="Hjerterød 60%">
      <a:srgbClr val="DE7082"/>
    </a:custClr>
    <a:custClr name="Hjerterød 50%">
      <a:srgbClr val="E38796"/>
    </a:custClr>
    <a:custClr name="Hjerterød 40%">
      <a:srgbClr val="E99FAB"/>
    </a:custClr>
    <a:custClr name="Hjerterød 30%">
      <a:srgbClr val="EEB7C0"/>
    </a:custClr>
    <a:custClr name="Hjerterød 20%">
      <a:srgbClr val="F4CFD5"/>
    </a:custClr>
    <a:custClr name="Hjerterød 10%">
      <a:srgbClr val="F9E7EA"/>
    </a:custClr>
    <a:custClr name="Blå 100%">
      <a:srgbClr val="002A3A"/>
    </a:custClr>
    <a:custClr name="Blå 90%">
      <a:srgbClr val="1A404E"/>
    </a:custClr>
    <a:custClr name="Blå 80%">
      <a:srgbClr val="335561"/>
    </a:custClr>
    <a:custClr name="Blå 70%">
      <a:srgbClr val="4D6A75"/>
    </a:custClr>
    <a:custClr name="Blå 60%">
      <a:srgbClr val="667F89"/>
    </a:custClr>
    <a:custClr name="Blå 50%">
      <a:srgbClr val="7F949C"/>
    </a:custClr>
    <a:custClr name="Blå 40%">
      <a:srgbClr val="99AAB0"/>
    </a:custClr>
    <a:custClr name="Blå 30%">
      <a:srgbClr val="B2BFC4"/>
    </a:custClr>
    <a:custClr name="Blå 20%">
      <a:srgbClr val="CCD4D8"/>
    </a:custClr>
    <a:custClr name="Blå 10%">
      <a:srgbClr val="E5E9EB"/>
    </a:custClr>
    <a:custClr name="Grafit grå 100%">
      <a:srgbClr val="575756"/>
    </a:custClr>
    <a:custClr name="Grafit grå 40%">
      <a:srgbClr val="BCBCBB"/>
    </a:custClr>
    <a:custClr name="Dyb rød 100%">
      <a:srgbClr val="A6093D"/>
    </a:custClr>
    <a:custClr name="Dyb rød 40%">
      <a:srgbClr val="DB9DB1"/>
    </a:custClr>
    <a:custClr name="Attention orange 100%">
      <a:srgbClr val="E87722"/>
    </a:custClr>
    <a:custClr name="Attention orange 40%">
      <a:srgbClr val="F6C9A7"/>
    </a:custClr>
    <a:custClr name="Science grøn 100%">
      <a:srgbClr val="00B2A9"/>
    </a:custClr>
    <a:custClr name="Science grøn 40%">
      <a:srgbClr val="99E0DD"/>
    </a:custClr>
    <a:custClr name="Støvet blå 100%">
      <a:srgbClr val="34657F"/>
    </a:custClr>
    <a:custClr name="Støvet blå 40%">
      <a:srgbClr val="AEC1CC"/>
    </a:custClr>
    <a:custClr name="Grafit grå 80%">
      <a:srgbClr val="797978"/>
    </a:custClr>
    <a:custClr name="Grafit grå 20%">
      <a:srgbClr val="DDDDDD"/>
    </a:custClr>
    <a:custClr name="Dyb rød 80%">
      <a:srgbClr val="B83A64"/>
    </a:custClr>
    <a:custClr name="Dyb rød 20%">
      <a:srgbClr val="EDCED8"/>
    </a:custClr>
    <a:custClr name="Attention orange 80%">
      <a:srgbClr val="ED924E"/>
    </a:custClr>
    <a:custClr name="Attention orange 20%">
      <a:srgbClr val="FAE4D3"/>
    </a:custClr>
    <a:custClr name="Science grøn 80%">
      <a:srgbClr val="33C1BA"/>
    </a:custClr>
    <a:custClr name="Science grøn 20%">
      <a:srgbClr val="CCF0EE"/>
    </a:custClr>
    <a:custClr name="Støvet blå 80%">
      <a:srgbClr val="5D8499"/>
    </a:custClr>
    <a:custClr name="Støvet blå 20%">
      <a:srgbClr val="D6E0E5"/>
    </a:custClr>
    <a:custClr name="Grafit grå 60%">
      <a:srgbClr val="9A9A9A"/>
    </a:custClr>
    <a:custClr name="Grafit grå 10%">
      <a:srgbClr val="EEEEEE"/>
    </a:custClr>
    <a:custClr name="Dyb rød 60%">
      <a:srgbClr val="CA6B8B"/>
    </a:custClr>
    <a:custClr name="Dyb rød 10%">
      <a:srgbClr val="F6E6EB"/>
    </a:custClr>
    <a:custClr name="Attention orange 60%">
      <a:srgbClr val="F1AD7A"/>
    </a:custClr>
    <a:custClr name="Attention orange 10%">
      <a:srgbClr val="FDF1E8"/>
    </a:custClr>
    <a:custClr name="Science grøn 60%">
      <a:srgbClr val="66D1CB"/>
    </a:custClr>
    <a:custClr name="Science grøn 10%">
      <a:srgbClr val="E5F7F6"/>
    </a:custClr>
    <a:custClr name="Støvet blå 60%">
      <a:srgbClr val="85A3B2"/>
    </a:custClr>
    <a:custClr name="Støvet blå 10%">
      <a:srgbClr val="EAEFF2"/>
    </a:custClr>
  </a:custClr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Roboto Light"/>
        <a:ea typeface=""/>
        <a:cs typeface=""/>
      </a:majorFont>
      <a:minorFont>
        <a:latin typeface="Robo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Hjerterød 100%">
      <a:srgbClr val="C8102E"/>
    </a:custClr>
    <a:custClr name="Hjerterød 90%">
      <a:srgbClr val="CE2843"/>
    </a:custClr>
    <a:custClr name="Hjerterød 80%">
      <a:srgbClr val="CE3B53"/>
    </a:custClr>
    <a:custClr name="Hjerterød 70%">
      <a:srgbClr val="D9586D"/>
    </a:custClr>
    <a:custClr name="Hjerterød 60%">
      <a:srgbClr val="DE7082"/>
    </a:custClr>
    <a:custClr name="Hjerterød 50%">
      <a:srgbClr val="E38796"/>
    </a:custClr>
    <a:custClr name="Hjerterød 40%">
      <a:srgbClr val="E99FAB"/>
    </a:custClr>
    <a:custClr name="Hjerterød 30%">
      <a:srgbClr val="EEB7C0"/>
    </a:custClr>
    <a:custClr name="Hjerterød 20%">
      <a:srgbClr val="F4CFD5"/>
    </a:custClr>
    <a:custClr name="Hjerterød 10%">
      <a:srgbClr val="F9E7EA"/>
    </a:custClr>
    <a:custClr name="Blå 100%">
      <a:srgbClr val="002A3A"/>
    </a:custClr>
    <a:custClr name="Blå 90%">
      <a:srgbClr val="1A404E"/>
    </a:custClr>
    <a:custClr name="Blå 80%">
      <a:srgbClr val="335561"/>
    </a:custClr>
    <a:custClr name="Blå 70%">
      <a:srgbClr val="4D6A75"/>
    </a:custClr>
    <a:custClr name="Blå 60%">
      <a:srgbClr val="667F89"/>
    </a:custClr>
    <a:custClr name="Blå 50%">
      <a:srgbClr val="7F949C"/>
    </a:custClr>
    <a:custClr name="Blå 40%">
      <a:srgbClr val="99AAB0"/>
    </a:custClr>
    <a:custClr name="Blå 30%">
      <a:srgbClr val="B2BFC4"/>
    </a:custClr>
    <a:custClr name="Blå 20%">
      <a:srgbClr val="CCD4D8"/>
    </a:custClr>
    <a:custClr name="Blå 10%">
      <a:srgbClr val="E5E9EB"/>
    </a:custClr>
    <a:custClr name="Grafit grå 100%">
      <a:srgbClr val="575756"/>
    </a:custClr>
    <a:custClr name="Grafit grå 40%">
      <a:srgbClr val="BCBCBB"/>
    </a:custClr>
    <a:custClr name="Dyb rød 100%">
      <a:srgbClr val="A6093D"/>
    </a:custClr>
    <a:custClr name="Dyb rød 40%">
      <a:srgbClr val="DB9DB1"/>
    </a:custClr>
    <a:custClr name="Attention orange 100%">
      <a:srgbClr val="E87722"/>
    </a:custClr>
    <a:custClr name="Attention orange 40%">
      <a:srgbClr val="F6C9A7"/>
    </a:custClr>
    <a:custClr name="Science grøn 100%">
      <a:srgbClr val="00B2A9"/>
    </a:custClr>
    <a:custClr name="Science grøn 40%">
      <a:srgbClr val="99E0DD"/>
    </a:custClr>
    <a:custClr name="Støvet blå 100%">
      <a:srgbClr val="34657F"/>
    </a:custClr>
    <a:custClr name="Støvet blå 40%">
      <a:srgbClr val="AEC1CC"/>
    </a:custClr>
    <a:custClr name="Grafit grå 80%">
      <a:srgbClr val="797978"/>
    </a:custClr>
    <a:custClr name="Grafit grå 20%">
      <a:srgbClr val="DDDDDD"/>
    </a:custClr>
    <a:custClr name="Dyb rød 80%">
      <a:srgbClr val="B83A64"/>
    </a:custClr>
    <a:custClr name="Dyb rød 20%">
      <a:srgbClr val="EDCED8"/>
    </a:custClr>
    <a:custClr name="Attention orange 80%">
      <a:srgbClr val="ED924E"/>
    </a:custClr>
    <a:custClr name="Attention orange 20%">
      <a:srgbClr val="FAE4D3"/>
    </a:custClr>
    <a:custClr name="Science grøn 80%">
      <a:srgbClr val="33C1BA"/>
    </a:custClr>
    <a:custClr name="Science grøn 20%">
      <a:srgbClr val="CCF0EE"/>
    </a:custClr>
    <a:custClr name="Støvet blå 80%">
      <a:srgbClr val="5D8499"/>
    </a:custClr>
    <a:custClr name="Støvet blå 20%">
      <a:srgbClr val="D6E0E5"/>
    </a:custClr>
    <a:custClr name="Grafit grå 60%">
      <a:srgbClr val="9A9A9A"/>
    </a:custClr>
    <a:custClr name="Grafit grå 10%">
      <a:srgbClr val="EEEEEE"/>
    </a:custClr>
    <a:custClr name="Dyb rød 60%">
      <a:srgbClr val="CA6B8B"/>
    </a:custClr>
    <a:custClr name="Dyb rød 10%">
      <a:srgbClr val="F6E6EB"/>
    </a:custClr>
    <a:custClr name="Attention orange 60%">
      <a:srgbClr val="F1AD7A"/>
    </a:custClr>
    <a:custClr name="Attention orange 10%">
      <a:srgbClr val="FDF1E8"/>
    </a:custClr>
    <a:custClr name="Science grøn 60%">
      <a:srgbClr val="66D1CB"/>
    </a:custClr>
    <a:custClr name="Science grøn 10%">
      <a:srgbClr val="E5F7F6"/>
    </a:custClr>
    <a:custClr name="Støvet blå 60%">
      <a:srgbClr val="85A3B2"/>
    </a:custClr>
    <a:custClr name="Støvet blå 10%">
      <a:srgbClr val="EAEFF2"/>
    </a:custClr>
  </a:custClr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Hjerteforeningen_PowerPoint_Skabelon 2021</Template>
  <TotalTime>7667</TotalTime>
  <Words>4861</Words>
  <Application>Microsoft Office PowerPoint</Application>
  <PresentationFormat>Widescreen</PresentationFormat>
  <Paragraphs>418</Paragraphs>
  <Slides>22</Slides>
  <Notes>22</Notes>
  <HiddenSlides>0</HiddenSlides>
  <MMClips>0</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22</vt:i4>
      </vt:variant>
    </vt:vector>
  </HeadingPairs>
  <TitlesOfParts>
    <vt:vector size="28" baseType="lpstr">
      <vt:lpstr>Roboto Condensed</vt:lpstr>
      <vt:lpstr>Courier New</vt:lpstr>
      <vt:lpstr>Roboto Light</vt:lpstr>
      <vt:lpstr>Arial</vt:lpstr>
      <vt:lpstr>Calibri</vt:lpstr>
      <vt:lpstr>Hjerteforeningen</vt:lpstr>
      <vt:lpstr>Kost og Atrieflimren</vt:lpstr>
      <vt:lpstr>Forekomst </vt:lpstr>
      <vt:lpstr>Fokus i kost ved atrieflimren</vt:lpstr>
      <vt:lpstr>Vægt og Atrieflimren </vt:lpstr>
      <vt:lpstr>Hjertesund kost – de 5 f’er</vt:lpstr>
      <vt:lpstr>Vælg plantefedt</vt:lpstr>
      <vt:lpstr>Få de rigtige varer i indkøbskurven</vt:lpstr>
      <vt:lpstr>Mindst 6 om dagen</vt:lpstr>
      <vt:lpstr>Fuldkorn</vt:lpstr>
      <vt:lpstr>Fisk</vt:lpstr>
      <vt:lpstr>Drikkevarer</vt:lpstr>
      <vt:lpstr>Alkohol</vt:lpstr>
      <vt:lpstr>Den søde tand</vt:lpstr>
      <vt:lpstr>Atrieflimren og  motion</vt:lpstr>
      <vt:lpstr>Sunde madvaner</vt:lpstr>
      <vt:lpstr>Hvilken model passer til dig?</vt:lpstr>
      <vt:lpstr>Kosttilskud</vt:lpstr>
      <vt:lpstr>Kosttilskud</vt:lpstr>
      <vt:lpstr>Myter</vt:lpstr>
      <vt:lpstr>PowerPoint-præsentation</vt:lpstr>
      <vt:lpstr>Opsummering</vt:lpstr>
      <vt:lpstr> Hvor kan du få mere information?   Hjerteforeningen.dk Hjertelinjen 7025 0000  Spørgsmål?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Atrieflimmer og kost</dc:title>
  <dc:creator>Karoline Borch-Andersen</dc:creator>
  <cp:lastModifiedBy>Lotte Juul</cp:lastModifiedBy>
  <cp:revision>28</cp:revision>
  <dcterms:created xsi:type="dcterms:W3CDTF">2022-03-08T09:04:11Z</dcterms:created>
  <dcterms:modified xsi:type="dcterms:W3CDTF">2024-09-11T08:31:38Z</dcterms:modified>
</cp:coreProperties>
</file>