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32"/>
  </p:notesMasterIdLst>
  <p:handoutMasterIdLst>
    <p:handoutMasterId r:id="rId33"/>
  </p:handoutMasterIdLst>
  <p:sldIdLst>
    <p:sldId id="262" r:id="rId5"/>
    <p:sldId id="320" r:id="rId6"/>
    <p:sldId id="269" r:id="rId7"/>
    <p:sldId id="288" r:id="rId8"/>
    <p:sldId id="281" r:id="rId9"/>
    <p:sldId id="271" r:id="rId10"/>
    <p:sldId id="272" r:id="rId11"/>
    <p:sldId id="270" r:id="rId12"/>
    <p:sldId id="279" r:id="rId13"/>
    <p:sldId id="273" r:id="rId14"/>
    <p:sldId id="286" r:id="rId15"/>
    <p:sldId id="284" r:id="rId16"/>
    <p:sldId id="280" r:id="rId17"/>
    <p:sldId id="283" r:id="rId18"/>
    <p:sldId id="274" r:id="rId19"/>
    <p:sldId id="282" r:id="rId20"/>
    <p:sldId id="290" r:id="rId21"/>
    <p:sldId id="289" r:id="rId22"/>
    <p:sldId id="291" r:id="rId23"/>
    <p:sldId id="322" r:id="rId24"/>
    <p:sldId id="318" r:id="rId25"/>
    <p:sldId id="323" r:id="rId26"/>
    <p:sldId id="324" r:id="rId27"/>
    <p:sldId id="275" r:id="rId28"/>
    <p:sldId id="285" r:id="rId29"/>
    <p:sldId id="287" r:id="rId30"/>
    <p:sldId id="257" r:id="rId31"/>
  </p:sldIdLst>
  <p:sldSz cx="12192000" cy="6858000"/>
  <p:notesSz cx="6858000" cy="9144000"/>
  <p:embeddedFontLst>
    <p:embeddedFont>
      <p:font typeface="Roboto Condensed" panose="02000000000000000000" pitchFamily="2" charset="0"/>
      <p:regular r:id="rId34"/>
      <p:bold r:id="rId35"/>
      <p:italic r:id="rId36"/>
      <p:boldItalic r:id="rId37"/>
    </p:embeddedFont>
    <p:embeddedFont>
      <p:font typeface="Roboto Light" panose="02000000000000000000" pitchFamily="2" charset="0"/>
      <p:regular r:id="rId38"/>
      <p: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B66AD0-DCE2-D30E-B071-6CECCE770AE4}" name="Natasha Selberg" initials="NS" userId="S::nselberg@hjerteforeningen.dk::149b8182-940b-4f16-b03c-834ff9ee10a3"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D1C9"/>
    <a:srgbClr val="D3D4CF"/>
    <a:srgbClr val="E5E9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00E5B5-22B5-412E-B634-FD4D5A97E7BE}" v="23" dt="2023-07-11T12:55:08.199"/>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yst layout 2 - Markering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8B1032C-EA38-4F05-BA0D-38AFFFC7BED3}" styleName="Lyst layout 3 - Markering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yst layout 3 - Markering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2833802-FEF1-4C79-8D5D-14CF1EAF98D9}" styleName="Lyst layout 2 - Markerin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yst layout 1 - Markerin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65" autoAdjust="0"/>
    <p:restoredTop sz="64372" autoAdjust="0"/>
  </p:normalViewPr>
  <p:slideViewPr>
    <p:cSldViewPr snapToGrid="0" showGuides="1">
      <p:cViewPr varScale="1">
        <p:scale>
          <a:sx n="54" d="100"/>
          <a:sy n="54" d="100"/>
        </p:scale>
        <p:origin x="1829" y="48"/>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2" d="100"/>
          <a:sy n="92" d="100"/>
        </p:scale>
        <p:origin x="364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font" Target="fonts/font5.fntdata"/><Relationship Id="rId20" Type="http://schemas.openxmlformats.org/officeDocument/2006/relationships/slide" Target="slides/slide16.xml"/><Relationship Id="rId4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Date Placeholder 8">
            <a:extLst>
              <a:ext uri="{FF2B5EF4-FFF2-40B4-BE49-F238E27FC236}">
                <a16:creationId xmlns:a16="http://schemas.microsoft.com/office/drawing/2014/main" id="{E445A25C-D260-4C89-838F-08531FC6E477}"/>
              </a:ext>
            </a:extLst>
          </p:cNvPr>
          <p:cNvSpPr>
            <a:spLocks noGrp="1"/>
          </p:cNvSpPr>
          <p:nvPr>
            <p:ph type="dt" idx="1"/>
          </p:nvPr>
        </p:nvSpPr>
        <p:spPr>
          <a:xfrm>
            <a:off x="4760535" y="8752305"/>
            <a:ext cx="159259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27 July 2023</a:t>
            </a:fld>
            <a:endParaRPr lang="en-GB" sz="800" dirty="0"/>
          </a:p>
        </p:txBody>
      </p:sp>
      <p:sp>
        <p:nvSpPr>
          <p:cNvPr id="11" name="Slide Number Placeholder 9">
            <a:extLst>
              <a:ext uri="{FF2B5EF4-FFF2-40B4-BE49-F238E27FC236}">
                <a16:creationId xmlns:a16="http://schemas.microsoft.com/office/drawing/2014/main" id="{28C39D3B-7DD7-41F7-8290-F8D145455FD7}"/>
              </a:ext>
            </a:extLst>
          </p:cNvPr>
          <p:cNvSpPr>
            <a:spLocks noGrp="1"/>
          </p:cNvSpPr>
          <p:nvPr>
            <p:ph type="sldNum" sz="quarter" idx="3"/>
          </p:nvPr>
        </p:nvSpPr>
        <p:spPr>
          <a:xfrm>
            <a:off x="4760535" y="8570490"/>
            <a:ext cx="159259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‹nr.›</a:t>
            </a:fld>
            <a:endParaRPr lang="en-GB" sz="800" dirty="0"/>
          </a:p>
        </p:txBody>
      </p:sp>
      <p:sp>
        <p:nvSpPr>
          <p:cNvPr id="12" name="Footer Placeholder 10">
            <a:extLst>
              <a:ext uri="{FF2B5EF4-FFF2-40B4-BE49-F238E27FC236}">
                <a16:creationId xmlns:a16="http://schemas.microsoft.com/office/drawing/2014/main" id="{315EA739-26A5-482B-BAC8-7FD786E1D710}"/>
              </a:ext>
            </a:extLst>
          </p:cNvPr>
          <p:cNvSpPr>
            <a:spLocks noGrp="1"/>
          </p:cNvSpPr>
          <p:nvPr>
            <p:ph type="ftr" sz="quarter" idx="2"/>
          </p:nvPr>
        </p:nvSpPr>
        <p:spPr>
          <a:xfrm>
            <a:off x="446366" y="8752305"/>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sp>
        <p:nvSpPr>
          <p:cNvPr id="13" name="Header Placeholder 12">
            <a:extLst>
              <a:ext uri="{FF2B5EF4-FFF2-40B4-BE49-F238E27FC236}">
                <a16:creationId xmlns:a16="http://schemas.microsoft.com/office/drawing/2014/main" id="{C67DD944-267B-4EC8-8C3F-F2A2F8394977}"/>
              </a:ext>
            </a:extLst>
          </p:cNvPr>
          <p:cNvSpPr>
            <a:spLocks noGrp="1"/>
          </p:cNvSpPr>
          <p:nvPr>
            <p:ph type="hdr" sz="quarter"/>
          </p:nvPr>
        </p:nvSpPr>
        <p:spPr>
          <a:xfrm>
            <a:off x="446366" y="8570490"/>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pic>
        <p:nvPicPr>
          <p:cNvPr id="6" name="Picture 24">
            <a:extLst>
              <a:ext uri="{FF2B5EF4-FFF2-40B4-BE49-F238E27FC236}">
                <a16:creationId xmlns:a16="http://schemas.microsoft.com/office/drawing/2014/main" id="{D862AE15-7810-4FCD-8413-FAC5E74456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87930" y="420808"/>
            <a:ext cx="269682" cy="270000"/>
          </a:xfrm>
          <a:prstGeom prst="rect">
            <a:avLst/>
          </a:prstGeom>
        </p:spPr>
      </p:pic>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Notes Placeholder 7">
            <a:extLst>
              <a:ext uri="{FF2B5EF4-FFF2-40B4-BE49-F238E27FC236}">
                <a16:creationId xmlns:a16="http://schemas.microsoft.com/office/drawing/2014/main" id="{56BF6C73-D1B2-4669-9452-2E71DEDD9298}"/>
              </a:ext>
            </a:extLst>
          </p:cNvPr>
          <p:cNvSpPr>
            <a:spLocks noGrp="1"/>
          </p:cNvSpPr>
          <p:nvPr>
            <p:ph type="body" sz="quarter" idx="3"/>
          </p:nvPr>
        </p:nvSpPr>
        <p:spPr>
          <a:xfrm>
            <a:off x="360000" y="5314247"/>
            <a:ext cx="6138000" cy="311094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Slide Image Placeholder 11">
            <a:extLst>
              <a:ext uri="{FF2B5EF4-FFF2-40B4-BE49-F238E27FC236}">
                <a16:creationId xmlns:a16="http://schemas.microsoft.com/office/drawing/2014/main" id="{E6710C80-24BD-4FB8-8B7E-9D6AABEA13E6}"/>
              </a:ext>
            </a:extLst>
          </p:cNvPr>
          <p:cNvSpPr>
            <a:spLocks noGrp="1" noRot="1" noChangeAspect="1"/>
          </p:cNvSpPr>
          <p:nvPr>
            <p:ph type="sldImg" idx="2"/>
          </p:nvPr>
        </p:nvSpPr>
        <p:spPr>
          <a:xfrm>
            <a:off x="360000" y="1479581"/>
            <a:ext cx="6138000" cy="3452479"/>
          </a:xfrm>
          <a:prstGeom prst="rect">
            <a:avLst/>
          </a:prstGeom>
          <a:noFill/>
          <a:ln w="12700">
            <a:solidFill>
              <a:prstClr val="black"/>
            </a:solidFill>
          </a:ln>
        </p:spPr>
        <p:txBody>
          <a:bodyPr vert="horz" lIns="91440" tIns="45720" rIns="91440" bIns="45720" rtlCol="0" anchor="ctr"/>
          <a:lstStyle/>
          <a:p>
            <a:endParaRPr lang="en-GB"/>
          </a:p>
        </p:txBody>
      </p:sp>
      <p:sp>
        <p:nvSpPr>
          <p:cNvPr id="16" name="Date Placeholder 8">
            <a:extLst>
              <a:ext uri="{FF2B5EF4-FFF2-40B4-BE49-F238E27FC236}">
                <a16:creationId xmlns:a16="http://schemas.microsoft.com/office/drawing/2014/main" id="{BA20134B-8820-4287-90F9-D6E3FB48888E}"/>
              </a:ext>
            </a:extLst>
          </p:cNvPr>
          <p:cNvSpPr>
            <a:spLocks noGrp="1"/>
          </p:cNvSpPr>
          <p:nvPr>
            <p:ph type="dt" idx="1"/>
          </p:nvPr>
        </p:nvSpPr>
        <p:spPr>
          <a:xfrm>
            <a:off x="4760535" y="8752305"/>
            <a:ext cx="173746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27 July 2023</a:t>
            </a:fld>
            <a:endParaRPr lang="en-GB" sz="800" dirty="0"/>
          </a:p>
        </p:txBody>
      </p:sp>
      <p:sp>
        <p:nvSpPr>
          <p:cNvPr id="17" name="Slide Number Placeholder 9">
            <a:extLst>
              <a:ext uri="{FF2B5EF4-FFF2-40B4-BE49-F238E27FC236}">
                <a16:creationId xmlns:a16="http://schemas.microsoft.com/office/drawing/2014/main" id="{47CFEB5A-E3B0-46E3-AC63-A2EAF7BCF2E7}"/>
              </a:ext>
            </a:extLst>
          </p:cNvPr>
          <p:cNvSpPr>
            <a:spLocks noGrp="1"/>
          </p:cNvSpPr>
          <p:nvPr>
            <p:ph type="sldNum" sz="quarter" idx="5"/>
          </p:nvPr>
        </p:nvSpPr>
        <p:spPr>
          <a:xfrm>
            <a:off x="4760535" y="8570490"/>
            <a:ext cx="173746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‹nr.›</a:t>
            </a:fld>
            <a:endParaRPr lang="en-GB" sz="800"/>
          </a:p>
        </p:txBody>
      </p:sp>
      <p:sp>
        <p:nvSpPr>
          <p:cNvPr id="18" name="Footer Placeholder 10">
            <a:extLst>
              <a:ext uri="{FF2B5EF4-FFF2-40B4-BE49-F238E27FC236}">
                <a16:creationId xmlns:a16="http://schemas.microsoft.com/office/drawing/2014/main" id="{C06FBA78-DA80-4AD5-B361-2AF08DDA6492}"/>
              </a:ext>
            </a:extLst>
          </p:cNvPr>
          <p:cNvSpPr>
            <a:spLocks noGrp="1"/>
          </p:cNvSpPr>
          <p:nvPr>
            <p:ph type="ftr" sz="quarter" idx="4"/>
          </p:nvPr>
        </p:nvSpPr>
        <p:spPr>
          <a:xfrm>
            <a:off x="353656" y="8752305"/>
            <a:ext cx="4401248" cy="152702"/>
          </a:xfrm>
          <a:prstGeom prst="rect">
            <a:avLst/>
          </a:prstGeom>
        </p:spPr>
        <p:txBody>
          <a:bodyPr vert="horz" lIns="0" tIns="0" rIns="0" bIns="0" rtlCol="0" anchor="t" anchorCtr="0"/>
          <a:lstStyle>
            <a:lvl1pPr algn="l">
              <a:defRPr sz="800">
                <a:latin typeface="+mn-lt"/>
              </a:defRPr>
            </a:lvl1pPr>
          </a:lstStyle>
          <a:p>
            <a:endParaRPr lang="en-GB" sz="800"/>
          </a:p>
        </p:txBody>
      </p:sp>
      <p:sp>
        <p:nvSpPr>
          <p:cNvPr id="19" name="Header Placeholder 12">
            <a:extLst>
              <a:ext uri="{FF2B5EF4-FFF2-40B4-BE49-F238E27FC236}">
                <a16:creationId xmlns:a16="http://schemas.microsoft.com/office/drawing/2014/main" id="{6221039F-34A6-44D4-AA2A-55CC6D710D29}"/>
              </a:ext>
            </a:extLst>
          </p:cNvPr>
          <p:cNvSpPr>
            <a:spLocks noGrp="1"/>
          </p:cNvSpPr>
          <p:nvPr>
            <p:ph type="hdr" sz="quarter"/>
          </p:nvPr>
        </p:nvSpPr>
        <p:spPr>
          <a:xfrm>
            <a:off x="353656" y="8570490"/>
            <a:ext cx="4401248" cy="152702"/>
          </a:xfrm>
          <a:prstGeom prst="rect">
            <a:avLst/>
          </a:prstGeom>
        </p:spPr>
        <p:txBody>
          <a:bodyPr vert="horz" lIns="0" tIns="0" rIns="0" bIns="0" rtlCol="0" anchor="t" anchorCtr="0"/>
          <a:lstStyle>
            <a:lvl1pPr algn="l">
              <a:defRPr sz="800">
                <a:latin typeface="+mn-lt"/>
              </a:defRPr>
            </a:lvl1pPr>
          </a:lstStyle>
          <a:p>
            <a:endParaRPr lang="en-GB" sz="800" dirty="0"/>
          </a:p>
        </p:txBody>
      </p:sp>
      <p:pic>
        <p:nvPicPr>
          <p:cNvPr id="8" name="Picture 24">
            <a:extLst>
              <a:ext uri="{FF2B5EF4-FFF2-40B4-BE49-F238E27FC236}">
                <a16:creationId xmlns:a16="http://schemas.microsoft.com/office/drawing/2014/main" id="{45C5EE03-AB74-482C-8C20-BCBB3415ED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23819" y="656467"/>
            <a:ext cx="269682" cy="270000"/>
          </a:xfrm>
          <a:prstGeom prst="rect">
            <a:avLst/>
          </a:prstGeom>
        </p:spPr>
      </p:pic>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1</a:t>
            </a:fld>
            <a:endParaRPr lang="da-DK" sz="800" dirty="0"/>
          </a:p>
        </p:txBody>
      </p:sp>
    </p:spTree>
    <p:extLst>
      <p:ext uri="{BB962C8B-B14F-4D97-AF65-F5344CB8AC3E}">
        <p14:creationId xmlns:p14="http://schemas.microsoft.com/office/powerpoint/2010/main" val="354704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Alle former for motion virker kolesterolsænkende. </a:t>
            </a:r>
          </a:p>
          <a:p>
            <a:endParaRPr lang="da-DK" b="1" dirty="0"/>
          </a:p>
          <a:p>
            <a:r>
              <a:rPr lang="da-DK" b="1" dirty="0"/>
              <a:t>De officielle anbefalinger: </a:t>
            </a:r>
          </a:p>
          <a:p>
            <a:r>
              <a:rPr lang="da-DK" dirty="0"/>
              <a:t>Der anbefales 30 minutters motion om dagen, samt muskelstyrkende motion 2 gange om ugen. </a:t>
            </a:r>
          </a:p>
          <a:p>
            <a:r>
              <a:rPr lang="da-DK" b="1" dirty="0"/>
              <a:t>Hvorfor skal vi være fysisk aktive? </a:t>
            </a:r>
          </a:p>
          <a:p>
            <a:r>
              <a:rPr lang="da-DK" dirty="0"/>
              <a:t>Regelmæssig motion sænker dit LDL-kolesterol og mindsker din risiko for hjerte-kar-sygdomme. </a:t>
            </a:r>
          </a:p>
          <a:p>
            <a:r>
              <a:rPr lang="da-DK" dirty="0"/>
              <a:t>Motion styrker dit hjerte, sænker blodtrykket og det mindsker din risiko for at dø tidligt. Det har også en positiv effekt på livskvaliteten, mentale helbred, dit sociale liv og dit daglige humør. </a:t>
            </a:r>
          </a:p>
          <a:p>
            <a:endParaRPr lang="da-DK" dirty="0"/>
          </a:p>
          <a:p>
            <a:r>
              <a:rPr lang="da-DK" b="1" dirty="0"/>
              <a:t>Hvordan?</a:t>
            </a:r>
          </a:p>
          <a:p>
            <a:r>
              <a:rPr lang="da-DK" dirty="0"/>
              <a:t>Der er mange måder at bevæge sig på, og alle mennesker har godt af at røre sig i løbet af dagen. Fysisk aktivitet dækker over al bevægelse, der øger din forbrænding. Det kan være: </a:t>
            </a:r>
          </a:p>
          <a:p>
            <a:r>
              <a:rPr lang="da-DK" dirty="0"/>
              <a:t>Hverdagens gøremål såsom hus- og havearbejde</a:t>
            </a:r>
          </a:p>
          <a:p>
            <a:r>
              <a:rPr lang="da-DK" dirty="0"/>
              <a:t>At tage trapperne på stationen og arbejdspladsen. </a:t>
            </a:r>
          </a:p>
          <a:p>
            <a:r>
              <a:rPr lang="da-DK" dirty="0"/>
              <a:t>Fangeleg med dine børnebørn</a:t>
            </a:r>
          </a:p>
          <a:p>
            <a:endParaRPr lang="da-DK" dirty="0"/>
          </a:p>
          <a:p>
            <a:r>
              <a:rPr lang="da-DK" dirty="0"/>
              <a:t>Husk at det skal være sjovt! Her er nogle råd til hvordan motivationen holdes oppe: </a:t>
            </a:r>
          </a:p>
          <a:p>
            <a:r>
              <a:rPr lang="da-DK" dirty="0"/>
              <a:t>Find en træningsmakker</a:t>
            </a:r>
          </a:p>
          <a:p>
            <a:r>
              <a:rPr lang="da-DK" dirty="0"/>
              <a:t>Lyt til musik, lydbøger, podcast</a:t>
            </a:r>
          </a:p>
          <a:p>
            <a:r>
              <a:rPr lang="da-DK" dirty="0"/>
              <a:t>Skab plads til din træning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10</a:t>
            </a:fld>
            <a:endParaRPr lang="en-GB" sz="800"/>
          </a:p>
        </p:txBody>
      </p:sp>
    </p:spTree>
    <p:extLst>
      <p:ext uri="{BB962C8B-B14F-4D97-AF65-F5344CB8AC3E}">
        <p14:creationId xmlns:p14="http://schemas.microsoft.com/office/powerpoint/2010/main" val="4236960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0" dirty="0"/>
              <a:t>Udover de 5 F’er, så spiller søde sager en stor rolle i danskernes kost og hermed også for dit kolesteroltal.</a:t>
            </a:r>
          </a:p>
          <a:p>
            <a:endParaRPr lang="da-DK" b="1" dirty="0"/>
          </a:p>
          <a:p>
            <a:r>
              <a:rPr lang="da-DK" b="1" dirty="0"/>
              <a:t>De officielle anbefalinger</a:t>
            </a:r>
          </a:p>
          <a:p>
            <a:r>
              <a:rPr lang="da-DK" dirty="0"/>
              <a:t>Spis mindre af det søde, salte og fede.  </a:t>
            </a:r>
          </a:p>
          <a:p>
            <a:endParaRPr lang="da-DK" dirty="0"/>
          </a:p>
          <a:p>
            <a:r>
              <a:rPr lang="da-DK" b="1" dirty="0"/>
              <a:t>Hvad er sukker?</a:t>
            </a:r>
          </a:p>
          <a:p>
            <a:r>
              <a:rPr lang="da-DK" dirty="0"/>
              <a:t>Man skelner mellem naturligt sukker og tilsat sukker. Naturligt sukker findes blandt andet i frugt, og tilsat sukker får vi typisk fra sodavand, slik, is og kager. Det er tomme kalorier, som hverken indeholder fibre, vitaminer og mineraler og har dermed ikke nogle næringsmæssige fordele. </a:t>
            </a:r>
          </a:p>
          <a:p>
            <a:endParaRPr lang="da-DK" dirty="0"/>
          </a:p>
          <a:p>
            <a:r>
              <a:rPr lang="da-DK" b="1" dirty="0"/>
              <a:t>Hvor meget sukker har min krop godt?</a:t>
            </a:r>
          </a:p>
          <a:p>
            <a:r>
              <a:rPr lang="da-DK" dirty="0"/>
              <a:t>Der er intet farligt ved sukker, så længe vi begrænser mængden. Lidt, men godt og ikke for tit. Det handler om mængder og hyppighed. Et kalorieoverskud over tid vil føre til overvægt. </a:t>
            </a:r>
          </a:p>
          <a:p>
            <a:endParaRPr lang="da-DK" dirty="0"/>
          </a:p>
          <a:p>
            <a:r>
              <a:rPr lang="da-DK" dirty="0"/>
              <a:t>Ved at begrænse dit indtag af tilsat sukker kan du nedsætte risikoen for hjerte-kar-sygdomme. Højst 5 % E bør komme fra nydelsesmidler såsom chokolade, chips, kage, sodavand, øl og vin. Kaldet råderum på max 5 %E </a:t>
            </a:r>
          </a:p>
          <a:p>
            <a:endParaRPr lang="da-DK" dirty="0"/>
          </a:p>
          <a:p>
            <a:r>
              <a:rPr lang="da-DK" b="1" dirty="0"/>
              <a:t>Risiko for hjerte-kar-sygdom</a:t>
            </a:r>
          </a:p>
          <a:p>
            <a:r>
              <a:rPr lang="da-DK" dirty="0"/>
              <a:t>Meget høje niveauer af sukker kan påvirke din risiko for hjerte-kar-sygdom. Niveauet af </a:t>
            </a:r>
            <a:r>
              <a:rPr lang="da-DK" b="1" dirty="0"/>
              <a:t>triglycerid</a:t>
            </a:r>
            <a:r>
              <a:rPr lang="da-DK" dirty="0"/>
              <a:t> stiger ved et overdrevent indtag af sukker og for meget alkohol. Triglycerid, der er en del af det samlede kolesteroltal, og er sat i sammenhæng med risikoen for hjerte-kar-sygdom. </a:t>
            </a:r>
          </a:p>
          <a:p>
            <a:endParaRPr lang="da-DK" dirty="0"/>
          </a:p>
          <a:p>
            <a:r>
              <a:rPr lang="da-DK" b="1" dirty="0"/>
              <a:t>Chokolade </a:t>
            </a:r>
          </a:p>
          <a:p>
            <a:r>
              <a:rPr lang="da-DK" dirty="0"/>
              <a:t>Chokolade med et kakaoindhold på over 70% har dokumenteret en neutral effekt på LDL-kolesterol og derfor kan spise af personer med forhøjet kolesterol. Det skyldes et højt indhold af fedtsyren stearinsyre. Igen handler det om mængder, for chokolade indeholder kalorier. Det er ikke hensigtsmæssigt at indtage en hel plade mørk chokolade, men et enkelt stykke til kaffe/teen skader ikke.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11</a:t>
            </a:fld>
            <a:endParaRPr lang="en-GB" sz="800"/>
          </a:p>
        </p:txBody>
      </p:sp>
    </p:spTree>
    <p:extLst>
      <p:ext uri="{BB962C8B-B14F-4D97-AF65-F5344CB8AC3E}">
        <p14:creationId xmlns:p14="http://schemas.microsoft.com/office/powerpoint/2010/main" val="3172595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1" dirty="0"/>
              <a:t>De officielle anbefalinger</a:t>
            </a:r>
          </a:p>
          <a:p>
            <a:r>
              <a:rPr lang="da-DK" dirty="0"/>
              <a:t>Sluk tørsten i vand</a:t>
            </a:r>
          </a:p>
          <a:p>
            <a:endParaRPr lang="da-DK" dirty="0"/>
          </a:p>
          <a:p>
            <a:r>
              <a:rPr lang="da-DK" b="1" dirty="0"/>
              <a:t>Hjertesunde drikkevarer</a:t>
            </a:r>
          </a:p>
          <a:p>
            <a:r>
              <a:rPr lang="da-DK" dirty="0"/>
              <a:t>Væske er nødvendigt, når kroppen skal holdes sund. </a:t>
            </a:r>
          </a:p>
          <a:p>
            <a:r>
              <a:rPr lang="da-DK" dirty="0"/>
              <a:t>Dagligt anbefales 1 ½ - 2 liter væske – hovedsageligt fra vand. </a:t>
            </a:r>
          </a:p>
          <a:p>
            <a:r>
              <a:rPr lang="da-DK" i="1" dirty="0"/>
              <a:t>Juice</a:t>
            </a:r>
            <a:r>
              <a:rPr lang="da-DK" dirty="0"/>
              <a:t> et sundt i en mængde på ét glas dagligt og tækker for én af de seks stykker frugt og grønt om dagen. </a:t>
            </a:r>
          </a:p>
          <a:p>
            <a:r>
              <a:rPr lang="da-DK" i="1" dirty="0"/>
              <a:t>Kaffe og te </a:t>
            </a:r>
            <a:r>
              <a:rPr lang="da-DK" dirty="0"/>
              <a:t>– et moderat indtag af filterkaffe er ikke forbundet med negative konsekvenser. </a:t>
            </a:r>
            <a:r>
              <a:rPr lang="da-DK" dirty="0" err="1"/>
              <a:t>Ufiltreret</a:t>
            </a:r>
            <a:r>
              <a:rPr lang="da-DK" dirty="0"/>
              <a:t> kaffe kan i større mængder påvirke LDL-kolesterol negativ. Alle typer af te må gerne drikkes dagligt. Store mængder grønt te, kan dog ikke anbefales, hvis man tager medicin for hjertesygdom. </a:t>
            </a:r>
          </a:p>
          <a:p>
            <a:r>
              <a:rPr lang="da-DK" i="1" dirty="0"/>
              <a:t>Sodavand og saftevand </a:t>
            </a:r>
            <a:r>
              <a:rPr lang="da-DK" dirty="0"/>
              <a:t>kan bidrage til en del tomme kalorier. Sodavand bidrager ikke til andet end hurtig energi og kan i større mængde føre til forhøjet triglycerid.</a:t>
            </a:r>
          </a:p>
          <a:p>
            <a:r>
              <a:rPr lang="da-DK" i="1" dirty="0"/>
              <a:t>Mælk </a:t>
            </a:r>
            <a:r>
              <a:rPr lang="da-DK" dirty="0"/>
              <a:t>er sundt og en vigtig kilde til kalk til vores knogler. Til den hjertesunde mad anbefales fedtfattig mælk; skummetmælk, minimælk og kærnemælk i en mængde på ¼ liter dagligt. </a:t>
            </a:r>
          </a:p>
          <a:p>
            <a:r>
              <a:rPr lang="da-DK" i="1" dirty="0"/>
              <a:t>Kakao og drikkeyoghurt</a:t>
            </a:r>
            <a:r>
              <a:rPr lang="da-DK" dirty="0"/>
              <a:t> er mælkeprodukter, som ofte er tilsat sukker. Vær opmærksom på at disse flydende kalorier kan fylde godt på kaloriekontoen.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i="1" dirty="0"/>
              <a:t>Alkohol</a:t>
            </a:r>
            <a:r>
              <a:rPr lang="da-DK" dirty="0"/>
              <a:t> - Drik ikke alkohol for din sundheds skyld. Selv et mindre indtag af alkohol er forbundet med en risiko. Triglycerid stiger når alkoholindtaget er for stort. Alkohol synes at kunne forværre blodtryk og atrieflimren samt påvirker virkningen af en del medicin. Nyd øl, vin eller alkohol ved særlige lejligheden men ikke for hjertesundhedens skyld. </a:t>
            </a:r>
          </a:p>
          <a:p>
            <a:endParaRPr lang="da-DK" dirty="0"/>
          </a:p>
          <a:p>
            <a:r>
              <a:rPr lang="da-DK" dirty="0"/>
              <a:t>Drikke mætter ikke i samme grad som mad, derfor er det nemt at drikke sig til en stor mængde kalorier. Både sukkersødede drikkevarer og alkohol kan ved et højt indtag bidrage med mange kalorier.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12</a:t>
            </a:fld>
            <a:endParaRPr lang="en-GB" sz="800"/>
          </a:p>
        </p:txBody>
      </p:sp>
    </p:spTree>
    <p:extLst>
      <p:ext uri="{BB962C8B-B14F-4D97-AF65-F5344CB8AC3E}">
        <p14:creationId xmlns:p14="http://schemas.microsoft.com/office/powerpoint/2010/main" val="4080876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Det er med at finde metoder, som gør hverdagen nemmere. Gør den sunde løsning til den lette løsning.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13</a:t>
            </a:fld>
            <a:endParaRPr lang="en-GB" sz="800"/>
          </a:p>
        </p:txBody>
      </p:sp>
    </p:spTree>
    <p:extLst>
      <p:ext uri="{BB962C8B-B14F-4D97-AF65-F5344CB8AC3E}">
        <p14:creationId xmlns:p14="http://schemas.microsoft.com/office/powerpoint/2010/main" val="3496330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Brug </a:t>
            </a:r>
            <a:r>
              <a:rPr lang="da-DK" dirty="0" err="1"/>
              <a:t>Hjerteforeningens</a:t>
            </a:r>
            <a:r>
              <a:rPr lang="da-DK" dirty="0"/>
              <a:t> indkøbsguide til at vælge fedtfattige alternativer.</a:t>
            </a:r>
          </a:p>
          <a:p>
            <a:r>
              <a:rPr lang="da-DK" dirty="0"/>
              <a:t>Indkøbsguiden findes inde på www.hjerteforeningen.dk</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14</a:t>
            </a:fld>
            <a:endParaRPr lang="en-GB" sz="800"/>
          </a:p>
        </p:txBody>
      </p:sp>
    </p:spTree>
    <p:extLst>
      <p:ext uri="{BB962C8B-B14F-4D97-AF65-F5344CB8AC3E}">
        <p14:creationId xmlns:p14="http://schemas.microsoft.com/office/powerpoint/2010/main" val="1685014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Gå efter mærkerne: Fuldkornslogoet er med til at gøre det nemt for forbrugeren, at vælge produkter med et højt indhold af fuldkorn. </a:t>
            </a:r>
          </a:p>
          <a:p>
            <a:endParaRPr lang="da-DK" dirty="0"/>
          </a:p>
          <a:p>
            <a:r>
              <a:rPr lang="da-DK" dirty="0"/>
              <a:t>Det orange fuldkornslogo finde på næsten 1.000 produkter og garanterer et højt fuldkornsindhold. </a:t>
            </a:r>
          </a:p>
          <a:p>
            <a:r>
              <a:rPr lang="da-DK" dirty="0"/>
              <a:t>Fuldkornslogoet stiller krav til indholdet af fedt, sukker, salt og kostfibre. </a:t>
            </a:r>
          </a:p>
          <a:p>
            <a:endParaRPr lang="da-DK" dirty="0"/>
          </a:p>
          <a:p>
            <a:r>
              <a:rPr lang="da-DK" dirty="0"/>
              <a:t>Nøglehulsmærket er også et mærke som gør det nemmere for forbrugeren når de handler ind. </a:t>
            </a:r>
          </a:p>
          <a:p>
            <a:r>
              <a:rPr lang="da-DK" dirty="0"/>
              <a:t>Nøglehulsmærket er en ernæringsanprisning, der angiver en bedre samlet ernæringsmæssig sammensætning. </a:t>
            </a:r>
          </a:p>
          <a:p>
            <a:pPr marL="0" indent="0">
              <a:buFontTx/>
              <a:buNone/>
            </a:pPr>
            <a:r>
              <a:rPr lang="da-DK" dirty="0"/>
              <a:t>Produkter som er nøglehulsmærket lever op til følgende krav: </a:t>
            </a:r>
          </a:p>
          <a:p>
            <a:pPr marL="171450" indent="-171450">
              <a:buFontTx/>
              <a:buChar char="-"/>
            </a:pPr>
            <a:r>
              <a:rPr lang="da-DK" dirty="0"/>
              <a:t>Mindre og sundere fedt</a:t>
            </a:r>
          </a:p>
          <a:p>
            <a:pPr marL="171450" indent="-171450">
              <a:buFontTx/>
              <a:buChar char="-"/>
            </a:pPr>
            <a:r>
              <a:rPr lang="da-DK" dirty="0"/>
              <a:t>Mindre sukker</a:t>
            </a:r>
          </a:p>
          <a:p>
            <a:pPr marL="171450" indent="-171450">
              <a:buFontTx/>
              <a:buChar char="-"/>
            </a:pPr>
            <a:r>
              <a:rPr lang="da-DK" dirty="0"/>
              <a:t>Mindre salt </a:t>
            </a:r>
          </a:p>
          <a:p>
            <a:pPr marL="171450" indent="-171450">
              <a:buFontTx/>
              <a:buChar char="-"/>
            </a:pPr>
            <a:r>
              <a:rPr lang="da-DK" dirty="0"/>
              <a:t>Flere kostfibre og fuldkorn </a:t>
            </a:r>
          </a:p>
          <a:p>
            <a:pPr marL="171450" indent="-171450">
              <a:buFontTx/>
              <a:buChar char="-"/>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15</a:t>
            </a:fld>
            <a:endParaRPr lang="en-GB" sz="800" dirty="0"/>
          </a:p>
        </p:txBody>
      </p:sp>
    </p:spTree>
    <p:extLst>
      <p:ext uri="{BB962C8B-B14F-4D97-AF65-F5344CB8AC3E}">
        <p14:creationId xmlns:p14="http://schemas.microsoft.com/office/powerpoint/2010/main" val="92950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Dette er et eksempel på hvordan kostrådene kan omsættes til en dagskost.  </a:t>
            </a:r>
          </a:p>
          <a:p>
            <a:r>
              <a:rPr lang="da-DK" dirty="0"/>
              <a:t>Ca. 2000-2200 kcal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16</a:t>
            </a:fld>
            <a:endParaRPr lang="en-GB" sz="800"/>
          </a:p>
        </p:txBody>
      </p:sp>
    </p:spTree>
    <p:extLst>
      <p:ext uri="{BB962C8B-B14F-4D97-AF65-F5344CB8AC3E}">
        <p14:creationId xmlns:p14="http://schemas.microsoft.com/office/powerpoint/2010/main" val="2118918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Der hersker fortsat mange myter omkring kost og kolesterol. Den hyppigste myte er, at man ikke må spise æg pga. indholdet af kolesterol i æg. Det må man gerne, idet LDL-kolesterol afhænger af kostens indhold af mættet fedt og ikke af madens indhold af kolesterol. Det er vigtig at få dette understreget.</a:t>
            </a:r>
          </a:p>
          <a:p>
            <a:r>
              <a:rPr lang="da-DK" dirty="0"/>
              <a:t>Der er også andre kostfaktorer, som har betydning for kolesteroltallet. Fødevarer vi skal spise mere af; fisk, fuldkorn, frugt og grønt samt nødder og mandler</a:t>
            </a:r>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17</a:t>
            </a:fld>
            <a:endParaRPr lang="en-GB" sz="800"/>
          </a:p>
        </p:txBody>
      </p:sp>
    </p:spTree>
    <p:extLst>
      <p:ext uri="{BB962C8B-B14F-4D97-AF65-F5344CB8AC3E}">
        <p14:creationId xmlns:p14="http://schemas.microsoft.com/office/powerpoint/2010/main" val="3865720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Mange ønsker at tabe i vægt i forbindelse med sænkning af kolesteroltallet, men hvad siger videnskaben i denne sammenhæng.</a:t>
            </a:r>
          </a:p>
          <a:p>
            <a:r>
              <a:rPr lang="da-DK" dirty="0"/>
              <a:t>Rigtig nok sænkes kolesteroltallet i forbindelse med vægttab, men kigger vi ind bag tallene, så ses det at vægttab ikke forbedre risikoen for hverken dødelighed eller kardiovaskulære hændelser – så budskabet er: fokus på hjertesund kost for sundhedens skyld - og ikke for badevægten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18</a:t>
            </a:fld>
            <a:endParaRPr lang="en-GB" sz="800"/>
          </a:p>
        </p:txBody>
      </p:sp>
    </p:spTree>
    <p:extLst>
      <p:ext uri="{BB962C8B-B14F-4D97-AF65-F5344CB8AC3E}">
        <p14:creationId xmlns:p14="http://schemas.microsoft.com/office/powerpoint/2010/main" val="3418203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1" dirty="0"/>
              <a:t>Mættet fedt: </a:t>
            </a:r>
            <a:r>
              <a:rPr lang="da-DK" b="0" dirty="0"/>
              <a:t>Der har i de seneste år været en del mindre studier, som har antydet at mættet fedt ikke sættes i sammenhæng med hjerte-kar-sygdom. Dette er små og kort studier, som ikke understøttes af den tunge videnskabelige dokumentation som findes i de store guidelines fra AHA og ESC. Mættet fedt anses fortsat som årsag til forhøjet kolesterol og sættes i sammenhæng med risiko for hjerte-kar-sygdom</a:t>
            </a:r>
          </a:p>
          <a:p>
            <a:endParaRPr lang="da-DK" b="0" dirty="0"/>
          </a:p>
          <a:p>
            <a:r>
              <a:rPr lang="da-DK" b="1" dirty="0"/>
              <a:t>Det vi spiser i stedet: </a:t>
            </a:r>
            <a:r>
              <a:rPr lang="da-DK" b="0" dirty="0"/>
              <a:t>Når vi skærer ned på mættet fedt, så spiser vi noget andet i stedet. Dette ”andet” har stor betydning for påvirkningen af kolesteroltallet, som enten stiger eller falder afhængigt af, hvad det erstattes med. Forskningen viser at den bedste effekt på sænkning af LDL-kolesterol opnås, når mættet fedt erstattes med umættet fedt og fuldkorn. </a:t>
            </a:r>
          </a:p>
          <a:p>
            <a:endParaRPr lang="da-DK"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Kulhydrat: </a:t>
            </a:r>
            <a:r>
              <a:rPr lang="da-DK" sz="1800" kern="1200" dirty="0">
                <a:solidFill>
                  <a:srgbClr val="000000"/>
                </a:solidFill>
                <a:effectLst/>
                <a:latin typeface="Arial" panose="020B0604020202020204" pitchFamily="34" charset="0"/>
                <a:ea typeface="Times New Roman" panose="02020603050405020304" pitchFamily="18" charset="0"/>
              </a:rPr>
              <a:t>konklusionen på aktuel forskning viser, at både et lavt indtag af komplekse kulhydrater og et meget højt indtag af simple kulhydrater kan øge dødeligheden af hjerte-kar-sygdom. Derimod vil et højt indtag af komplekse kulhydrater reducere dødeligheden. De komplekse kulhydrater skal derfor øges på bekostning af simple kulhydrater og mættet fedt. </a:t>
            </a:r>
            <a:endParaRPr lang="da-DK" sz="1800" dirty="0">
              <a:effectLst/>
              <a:latin typeface="Times New Roman" panose="02020603050405020304" pitchFamily="18" charset="0"/>
              <a:ea typeface="Times New Roman" panose="02020603050405020304" pitchFamily="18" charset="0"/>
            </a:endParaRPr>
          </a:p>
          <a:p>
            <a:endParaRPr lang="da-DK" b="1" dirty="0"/>
          </a:p>
          <a:p>
            <a:endParaRPr lang="da-DK" b="1"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19</a:t>
            </a:fld>
            <a:endParaRPr lang="en-GB" sz="800"/>
          </a:p>
        </p:txBody>
      </p:sp>
    </p:spTree>
    <p:extLst>
      <p:ext uri="{BB962C8B-B14F-4D97-AF65-F5344CB8AC3E}">
        <p14:creationId xmlns:p14="http://schemas.microsoft.com/office/powerpoint/2010/main" val="3400740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Hjertetal fra Hjerteforeningen. 2022</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a:t>
            </a:fld>
            <a:endParaRPr lang="en-GB" sz="800"/>
          </a:p>
        </p:txBody>
      </p:sp>
    </p:spTree>
    <p:extLst>
      <p:ext uri="{BB962C8B-B14F-4D97-AF65-F5344CB8AC3E}">
        <p14:creationId xmlns:p14="http://schemas.microsoft.com/office/powerpoint/2010/main" val="3067078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Opsummering af hjertesund kost mhp. sænkning af LDL-kolesterol</a:t>
            </a:r>
          </a:p>
          <a:p>
            <a:r>
              <a:rPr lang="da-DK" dirty="0"/>
              <a:t>OBS NNR 2023; fisk 300-450 g/uge, frugt og grønt 800 g/dag og fuldkorn 90 g/dag</a:t>
            </a:r>
          </a:p>
          <a:p>
            <a:r>
              <a:rPr lang="da-DK" b="1" dirty="0"/>
              <a:t>Triglycerid</a:t>
            </a:r>
            <a:r>
              <a:rPr lang="da-DK" b="0" dirty="0"/>
              <a:t> spiller også en rolle for udvikling af hjerte-kar-sygdom, derfor skal sukker og alkohol begrænses</a:t>
            </a:r>
          </a:p>
          <a:p>
            <a:r>
              <a:rPr lang="da-DK" b="1" dirty="0"/>
              <a:t>Højt blodtryk: </a:t>
            </a:r>
            <a:r>
              <a:rPr lang="da-DK" b="0" dirty="0"/>
              <a:t>kombinationen af højt kolesterol og højt blodtryk er en skidt cocktail. Begræns derfor salt</a:t>
            </a:r>
            <a:endParaRPr lang="da-DK" b="1"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20</a:t>
            </a:fld>
            <a:endParaRPr lang="en-GB" sz="800"/>
          </a:p>
        </p:txBody>
      </p:sp>
    </p:spTree>
    <p:extLst>
      <p:ext uri="{BB962C8B-B14F-4D97-AF65-F5344CB8AC3E}">
        <p14:creationId xmlns:p14="http://schemas.microsoft.com/office/powerpoint/2010/main" val="831425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Få ny inspiration til kolesterolsænkende kost på Hjerteforeningen.dk. </a:t>
            </a:r>
          </a:p>
          <a:p>
            <a:r>
              <a:rPr lang="da-DK" dirty="0"/>
              <a:t>Alle </a:t>
            </a:r>
            <a:r>
              <a:rPr lang="da-DK" dirty="0" err="1"/>
              <a:t>Hjerteforeningens</a:t>
            </a:r>
            <a:r>
              <a:rPr lang="da-DK" dirty="0"/>
              <a:t> opskrifter er godkendt i forhold til Nøglehullets retningslinjer</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21</a:t>
            </a:fld>
            <a:endParaRPr lang="en-GB" sz="800"/>
          </a:p>
        </p:txBody>
      </p:sp>
    </p:spTree>
    <p:extLst>
      <p:ext uri="{BB962C8B-B14F-4D97-AF65-F5344CB8AC3E}">
        <p14:creationId xmlns:p14="http://schemas.microsoft.com/office/powerpoint/2010/main" val="2844456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DASH med hjerteforeningens opskrifter: </a:t>
            </a:r>
          </a:p>
          <a:p>
            <a:endParaRPr lang="da-DK" dirty="0"/>
          </a:p>
          <a:p>
            <a:r>
              <a:rPr lang="da-DK" dirty="0"/>
              <a:t>Boghvedegrød: https://hjerteforeningen.dk/opskrifter/boghvedegroed-med-yoghurt-aeble-og-kanel/</a:t>
            </a:r>
          </a:p>
          <a:p>
            <a:endParaRPr lang="da-DK" dirty="0"/>
          </a:p>
          <a:p>
            <a:r>
              <a:rPr lang="da-DK" dirty="0"/>
              <a:t>Smoothie: https://hjerteforeningen.dk/opskrifter/mango-smoothie-bowl/ </a:t>
            </a:r>
          </a:p>
          <a:p>
            <a:endParaRPr lang="da-DK" dirty="0"/>
          </a:p>
          <a:p>
            <a:r>
              <a:rPr lang="da-DK" dirty="0"/>
              <a:t>Rugtrekanter: https://hjerteforeningen.dk/opskrifter/rugtrekanter/</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22</a:t>
            </a:fld>
            <a:endParaRPr lang="en-GB" sz="800"/>
          </a:p>
        </p:txBody>
      </p:sp>
    </p:spTree>
    <p:extLst>
      <p:ext uri="{BB962C8B-B14F-4D97-AF65-F5344CB8AC3E}">
        <p14:creationId xmlns:p14="http://schemas.microsoft.com/office/powerpoint/2010/main" val="2453877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DASH med hjerteforeningens opskrifter: </a:t>
            </a:r>
          </a:p>
          <a:p>
            <a:endParaRPr lang="da-DK" dirty="0"/>
          </a:p>
          <a:p>
            <a:r>
              <a:rPr lang="da-DK" dirty="0"/>
              <a:t>Smørrebrød med sild: https://hjerteforeningen.dk/opskrifter/smoerrebroed-med-sild-og-porrecreme/</a:t>
            </a:r>
          </a:p>
          <a:p>
            <a:endParaRPr lang="da-DK" dirty="0"/>
          </a:p>
          <a:p>
            <a:r>
              <a:rPr lang="da-DK" dirty="0" err="1"/>
              <a:t>Fuldkornswraps</a:t>
            </a:r>
            <a:r>
              <a:rPr lang="da-DK" dirty="0"/>
              <a:t>: https://hjerteforeningen.dk/opskrifter/wraps-med-tun-tomatfyld-og-kaalsalat/</a:t>
            </a:r>
          </a:p>
          <a:p>
            <a:endParaRPr lang="da-DK" dirty="0"/>
          </a:p>
          <a:p>
            <a:r>
              <a:rPr lang="da-DK" dirty="0"/>
              <a:t>Spinatvafler: https://hjerteforeningen.dk/opskrifter/spinatvafler-med-rejer-avocado-og-spinat/</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23</a:t>
            </a:fld>
            <a:endParaRPr lang="en-GB" sz="800"/>
          </a:p>
        </p:txBody>
      </p:sp>
    </p:spTree>
    <p:extLst>
      <p:ext uri="{BB962C8B-B14F-4D97-AF65-F5344CB8AC3E}">
        <p14:creationId xmlns:p14="http://schemas.microsoft.com/office/powerpoint/2010/main" val="2101460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err="1"/>
              <a:t>Hjerteforeningens</a:t>
            </a:r>
            <a:r>
              <a:rPr lang="da-DK" dirty="0"/>
              <a:t> opskrifter: </a:t>
            </a:r>
          </a:p>
          <a:p>
            <a:endParaRPr lang="da-DK" dirty="0"/>
          </a:p>
          <a:p>
            <a:r>
              <a:rPr lang="da-DK" dirty="0"/>
              <a:t>Laks med wokgrønt: https://hjerteforeningen.dk/opskrifter/laks-med-wokstegte-groensager/</a:t>
            </a:r>
          </a:p>
          <a:p>
            <a:endParaRPr lang="da-DK" dirty="0"/>
          </a:p>
          <a:p>
            <a:r>
              <a:rPr lang="da-DK" dirty="0"/>
              <a:t>Vegetar deller: https://hjerteforeningen.dk/opskrifter/vegetardeller-med-roedbede-quinoasalat/</a:t>
            </a:r>
          </a:p>
          <a:p>
            <a:endParaRPr lang="da-DK" dirty="0"/>
          </a:p>
          <a:p>
            <a:r>
              <a:rPr lang="da-DK" dirty="0"/>
              <a:t>Vietnamesiske ruller: https://hjerteforeningen.dk/opskrifter/vietnamesiske-ruller-med-chilisovs/</a:t>
            </a:r>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24</a:t>
            </a:fld>
            <a:endParaRPr lang="en-GB" sz="800"/>
          </a:p>
        </p:txBody>
      </p:sp>
    </p:spTree>
    <p:extLst>
      <p:ext uri="{BB962C8B-B14F-4D97-AF65-F5344CB8AC3E}">
        <p14:creationId xmlns:p14="http://schemas.microsoft.com/office/powerpoint/2010/main" val="223168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latin typeface="+mn-lt"/>
              </a:rPr>
              <a:t>Mange benytter sig af kosttilskud i håb om en genvej til lavt kolesteroltal. </a:t>
            </a:r>
          </a:p>
          <a:p>
            <a:endParaRPr lang="da-DK" dirty="0">
              <a:latin typeface="+mn-lt"/>
            </a:endParaRPr>
          </a:p>
          <a:p>
            <a:r>
              <a:rPr lang="da-DK" b="0" i="0" dirty="0">
                <a:solidFill>
                  <a:srgbClr val="002A3A"/>
                </a:solidFill>
                <a:effectLst/>
                <a:latin typeface="+mn-lt"/>
              </a:rPr>
              <a:t>Konsulterer altid lægen, inden opstart på naturlægemidler eller kosttilskud. Det kan potentielt nedsætte virkningen af den hjertemedicin du tager.</a:t>
            </a:r>
          </a:p>
          <a:p>
            <a:endParaRPr lang="da-DK" b="0" i="0" dirty="0">
              <a:solidFill>
                <a:srgbClr val="002A3A"/>
              </a:solidFill>
              <a:effectLst/>
              <a:latin typeface="+mn-lt"/>
            </a:endParaRPr>
          </a:p>
          <a:p>
            <a:r>
              <a:rPr lang="da-DK" b="0" i="0" dirty="0">
                <a:solidFill>
                  <a:srgbClr val="002A3A"/>
                </a:solidFill>
                <a:effectLst/>
                <a:latin typeface="+mn-lt"/>
              </a:rPr>
              <a:t>BAGGRUND: </a:t>
            </a:r>
            <a:r>
              <a:rPr lang="da-DK" b="1" i="0" dirty="0">
                <a:solidFill>
                  <a:srgbClr val="002A3A"/>
                </a:solidFill>
                <a:effectLst/>
                <a:latin typeface="+mn-lt"/>
              </a:rPr>
              <a:t>Forskellen på kosttilskud og naturlægemiddel: </a:t>
            </a:r>
          </a:p>
          <a:p>
            <a:r>
              <a:rPr lang="da-DK" b="1" i="0" dirty="0">
                <a:solidFill>
                  <a:srgbClr val="002A3A"/>
                </a:solidFill>
                <a:effectLst/>
                <a:latin typeface="+mn-lt"/>
              </a:rPr>
              <a:t>I Danmark skelner man mellem naturlægemidler og kosttilskud. Kravene til dokumentation er størst for naturlægemidler og stærke vitamin- og mineralpræparater, mens der kræves mindre dokumentation i forbindelse med godkendelse af kosttilskud. Naturlægemidler samt stærke vitaminer og mineraler skal godkendes ifølge lægemiddelloven og registreres af Lægemiddelstyrelsen, før de må forhandles. Kosttilskud er et supplement til kosten i form af vitaminer, mineraler, urter eller andet. Det er ikke et lægemiddel. Kosttilskud hører under fødevarelovgivningen og der stilles ikke krav om at disse hverken kan forebygge eller behandle hjertesygdom. </a:t>
            </a:r>
          </a:p>
          <a:p>
            <a:endParaRPr lang="da-DK" b="0" i="0" dirty="0">
              <a:solidFill>
                <a:srgbClr val="002A3A"/>
              </a:solidFill>
              <a:effectLst/>
              <a:latin typeface="+mn-lt"/>
            </a:endParaRPr>
          </a:p>
          <a:p>
            <a:endParaRPr lang="da-DK" b="0" i="0" dirty="0">
              <a:solidFill>
                <a:srgbClr val="002A3A"/>
              </a:solidFill>
              <a:effectLst/>
              <a:latin typeface="+mn-lt"/>
            </a:endParaRPr>
          </a:p>
          <a:p>
            <a:endParaRPr lang="da-DK" dirty="0">
              <a:latin typeface="+mn-lt"/>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25</a:t>
            </a:fld>
            <a:endParaRPr lang="en-GB" sz="800"/>
          </a:p>
        </p:txBody>
      </p:sp>
    </p:spTree>
    <p:extLst>
      <p:ext uri="{BB962C8B-B14F-4D97-AF65-F5344CB8AC3E}">
        <p14:creationId xmlns:p14="http://schemas.microsoft.com/office/powerpoint/2010/main" val="2423518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0" i="0" dirty="0">
                <a:solidFill>
                  <a:srgbClr val="002A3A"/>
                </a:solidFill>
                <a:effectLst/>
                <a:latin typeface="+mn-lt"/>
              </a:rPr>
              <a:t>Der findes flere forskellige kosttilskud. Her er de kosttilskud, de fleste har et kendskab til. </a:t>
            </a:r>
          </a:p>
          <a:p>
            <a:endParaRPr lang="da-DK" b="0" i="0" dirty="0">
              <a:solidFill>
                <a:srgbClr val="002A3A"/>
              </a:solidFill>
              <a:effectLst/>
              <a:latin typeface="+mn-lt"/>
            </a:endParaRPr>
          </a:p>
          <a:p>
            <a:r>
              <a:rPr lang="da-DK" b="1" i="0" dirty="0">
                <a:solidFill>
                  <a:srgbClr val="002A3A"/>
                </a:solidFill>
                <a:effectLst/>
                <a:latin typeface="+mn-lt"/>
              </a:rPr>
              <a:t>Fiskeolie</a:t>
            </a:r>
            <a:r>
              <a:rPr lang="da-DK" b="0" i="0" dirty="0">
                <a:solidFill>
                  <a:srgbClr val="002A3A"/>
                </a:solidFill>
                <a:effectLst/>
                <a:latin typeface="+mn-lt"/>
              </a:rPr>
              <a:t> </a:t>
            </a:r>
          </a:p>
          <a:p>
            <a:r>
              <a:rPr lang="da-DK" b="0" i="0" dirty="0">
                <a:solidFill>
                  <a:srgbClr val="002A3A"/>
                </a:solidFill>
                <a:effectLst/>
                <a:latin typeface="+mn-lt"/>
              </a:rPr>
              <a:t>Hjerteforeningen anbefaler at hjerte-kar-patienter spiser sig til omega-3 fedtsyrer gennem kosten. Nye studier viser at omega-3-fedtsyrer i form af kosttilskud ikke har nogen betydelig forebyggende eller behandlende effekt på hjerte-kar-sygdom. </a:t>
            </a:r>
          </a:p>
          <a:p>
            <a:r>
              <a:rPr lang="da-DK" b="0" i="0" dirty="0">
                <a:solidFill>
                  <a:srgbClr val="002A3A"/>
                </a:solidFill>
                <a:effectLst/>
                <a:latin typeface="+mn-lt"/>
              </a:rPr>
              <a:t>I behandlingen af forhøjet triglycerid, har fiskeolie en effekt. Flere læger bruger fiskeolie i behandlingen af forhøjet triglycerid i dosis på 2-4 g. En høj dosis kan sænke triglycerid, men også medføre en stigning i LDL-kolesterolet.</a:t>
            </a:r>
          </a:p>
          <a:p>
            <a:endParaRPr lang="da-DK" b="0" i="0" dirty="0">
              <a:solidFill>
                <a:srgbClr val="002A3A"/>
              </a:solidFill>
              <a:effectLst/>
              <a:latin typeface="+mn-lt"/>
            </a:endParaRPr>
          </a:p>
          <a:p>
            <a:r>
              <a:rPr lang="da-DK" b="1" dirty="0">
                <a:latin typeface="+mn-lt"/>
              </a:rPr>
              <a:t>Røde </a:t>
            </a:r>
            <a:r>
              <a:rPr lang="da-DK" b="1" dirty="0" err="1">
                <a:latin typeface="+mn-lt"/>
              </a:rPr>
              <a:t>gærris</a:t>
            </a:r>
            <a:r>
              <a:rPr lang="da-DK" b="1" dirty="0">
                <a:latin typeface="+mn-lt"/>
              </a:rPr>
              <a:t> </a:t>
            </a:r>
          </a:p>
          <a:p>
            <a:pPr algn="l"/>
            <a:r>
              <a:rPr lang="da-DK" b="0" i="0" dirty="0">
                <a:solidFill>
                  <a:srgbClr val="002A3A"/>
                </a:solidFill>
                <a:effectLst/>
                <a:latin typeface="+mn-lt"/>
              </a:rPr>
              <a:t>Røde </a:t>
            </a:r>
            <a:r>
              <a:rPr lang="da-DK" b="0" i="0" dirty="0" err="1">
                <a:solidFill>
                  <a:srgbClr val="002A3A"/>
                </a:solidFill>
                <a:effectLst/>
                <a:latin typeface="+mn-lt"/>
              </a:rPr>
              <a:t>gærris</a:t>
            </a:r>
            <a:r>
              <a:rPr lang="da-DK" b="0" i="0" dirty="0">
                <a:solidFill>
                  <a:srgbClr val="002A3A"/>
                </a:solidFill>
                <a:effectLst/>
                <a:latin typeface="+mn-lt"/>
              </a:rPr>
              <a:t> er et traditionelt kinesisk lægemiddel, som er fermenteret med skimmelsvampen </a:t>
            </a:r>
            <a:r>
              <a:rPr lang="da-DK" b="0" i="0" dirty="0" err="1">
                <a:solidFill>
                  <a:srgbClr val="002A3A"/>
                </a:solidFill>
                <a:effectLst/>
                <a:latin typeface="+mn-lt"/>
              </a:rPr>
              <a:t>Monascus</a:t>
            </a:r>
            <a:r>
              <a:rPr lang="da-DK" b="0" i="0" dirty="0">
                <a:solidFill>
                  <a:srgbClr val="002A3A"/>
                </a:solidFill>
                <a:effectLst/>
                <a:latin typeface="+mn-lt"/>
              </a:rPr>
              <a:t> </a:t>
            </a:r>
            <a:r>
              <a:rPr lang="da-DK" b="0" i="0" dirty="0" err="1">
                <a:solidFill>
                  <a:srgbClr val="002A3A"/>
                </a:solidFill>
                <a:effectLst/>
                <a:latin typeface="+mn-lt"/>
              </a:rPr>
              <a:t>purpureus</a:t>
            </a:r>
            <a:r>
              <a:rPr lang="da-DK" b="0" i="0" dirty="0">
                <a:solidFill>
                  <a:srgbClr val="002A3A"/>
                </a:solidFill>
                <a:effectLst/>
                <a:latin typeface="+mn-lt"/>
              </a:rPr>
              <a:t>. Røde </a:t>
            </a:r>
            <a:r>
              <a:rPr lang="da-DK" b="0" i="0" dirty="0" err="1">
                <a:solidFill>
                  <a:srgbClr val="002A3A"/>
                </a:solidFill>
                <a:effectLst/>
                <a:latin typeface="+mn-lt"/>
              </a:rPr>
              <a:t>gærris</a:t>
            </a:r>
            <a:r>
              <a:rPr lang="da-DK" b="0" i="0" dirty="0">
                <a:solidFill>
                  <a:srgbClr val="002A3A"/>
                </a:solidFill>
                <a:effectLst/>
                <a:latin typeface="+mn-lt"/>
              </a:rPr>
              <a:t> er et naturlægemiddel i kapselform, som indeholder ”naturlige </a:t>
            </a:r>
            <a:r>
              <a:rPr lang="da-DK" b="0" i="0" dirty="0" err="1">
                <a:solidFill>
                  <a:srgbClr val="002A3A"/>
                </a:solidFill>
                <a:effectLst/>
                <a:latin typeface="+mn-lt"/>
              </a:rPr>
              <a:t>statiner</a:t>
            </a:r>
            <a:r>
              <a:rPr lang="da-DK" b="0" i="0" dirty="0">
                <a:solidFill>
                  <a:srgbClr val="002A3A"/>
                </a:solidFill>
                <a:effectLst/>
                <a:latin typeface="+mn-lt"/>
              </a:rPr>
              <a:t>”. En række studier har vist positive resultater i form af fald i LDL-kolesterol og det er nyligt skrevet ind i ECS guidelines (europæiske). Røde </a:t>
            </a:r>
            <a:r>
              <a:rPr lang="da-DK" b="0" i="0" dirty="0" err="1">
                <a:solidFill>
                  <a:srgbClr val="002A3A"/>
                </a:solidFill>
                <a:effectLst/>
                <a:latin typeface="+mn-lt"/>
              </a:rPr>
              <a:t>gærris</a:t>
            </a:r>
            <a:r>
              <a:rPr lang="da-DK" b="0" i="0" dirty="0">
                <a:solidFill>
                  <a:srgbClr val="002A3A"/>
                </a:solidFill>
                <a:effectLst/>
                <a:latin typeface="+mn-lt"/>
              </a:rPr>
              <a:t> synes at mindske kolesterolproduktionen i kroppen, nedsætte optagelsen af kolesterol fra tarmen og hermed sænke kolesterolindholdet i blodet. På denne baggrund kan røde </a:t>
            </a:r>
            <a:r>
              <a:rPr lang="da-DK" b="0" i="0" dirty="0" err="1">
                <a:solidFill>
                  <a:srgbClr val="002A3A"/>
                </a:solidFill>
                <a:effectLst/>
                <a:latin typeface="+mn-lt"/>
              </a:rPr>
              <a:t>gærris</a:t>
            </a:r>
            <a:r>
              <a:rPr lang="da-DK" b="0" i="0" dirty="0">
                <a:solidFill>
                  <a:srgbClr val="002A3A"/>
                </a:solidFill>
                <a:effectLst/>
                <a:latin typeface="+mn-lt"/>
              </a:rPr>
              <a:t> overvejes i de situationer, hvor højdosis af </a:t>
            </a:r>
            <a:r>
              <a:rPr lang="da-DK" b="0" i="0" dirty="0" err="1">
                <a:solidFill>
                  <a:srgbClr val="002A3A"/>
                </a:solidFill>
                <a:effectLst/>
                <a:latin typeface="+mn-lt"/>
              </a:rPr>
              <a:t>statiner</a:t>
            </a:r>
            <a:r>
              <a:rPr lang="da-DK" b="0" i="0" dirty="0">
                <a:solidFill>
                  <a:srgbClr val="002A3A"/>
                </a:solidFill>
                <a:effectLst/>
                <a:latin typeface="+mn-lt"/>
              </a:rPr>
              <a:t> ikke tåles. </a:t>
            </a:r>
          </a:p>
          <a:p>
            <a:pPr algn="l"/>
            <a:endParaRPr lang="da-DK" b="0" i="0" dirty="0">
              <a:solidFill>
                <a:srgbClr val="002A3A"/>
              </a:solidFill>
              <a:effectLst/>
              <a:latin typeface="+mn-lt"/>
            </a:endParaRPr>
          </a:p>
          <a:p>
            <a:r>
              <a:rPr lang="da-DK" b="1" i="0" dirty="0">
                <a:solidFill>
                  <a:srgbClr val="002A3A"/>
                </a:solidFill>
                <a:effectLst/>
                <a:latin typeface="+mn-lt"/>
              </a:rPr>
              <a:t>HUSK / LOPPEFRØSKALLER</a:t>
            </a:r>
          </a:p>
          <a:p>
            <a:r>
              <a:rPr lang="da-DK" b="0" i="0" dirty="0">
                <a:solidFill>
                  <a:srgbClr val="002A3A"/>
                </a:solidFill>
                <a:effectLst/>
                <a:latin typeface="+mn-lt"/>
              </a:rPr>
              <a:t>Der er evidens (om end den er lav) på at </a:t>
            </a:r>
            <a:r>
              <a:rPr lang="da-DK" b="0" i="0" dirty="0" err="1">
                <a:solidFill>
                  <a:srgbClr val="002A3A"/>
                </a:solidFill>
                <a:effectLst/>
                <a:latin typeface="+mn-lt"/>
              </a:rPr>
              <a:t>loppefrøskaller</a:t>
            </a:r>
            <a:r>
              <a:rPr lang="da-DK" b="0" i="0" dirty="0">
                <a:solidFill>
                  <a:srgbClr val="002A3A"/>
                </a:solidFill>
                <a:effectLst/>
                <a:latin typeface="+mn-lt"/>
              </a:rPr>
              <a:t> har en kolesterolsænkende effekt. </a:t>
            </a:r>
            <a:r>
              <a:rPr lang="da-DK" b="0" i="0" dirty="0" err="1">
                <a:solidFill>
                  <a:srgbClr val="002A3A"/>
                </a:solidFill>
                <a:effectLst/>
                <a:latin typeface="+mn-lt"/>
              </a:rPr>
              <a:t>Loppefrøskaller</a:t>
            </a:r>
            <a:r>
              <a:rPr lang="da-DK" b="0" i="0" dirty="0">
                <a:solidFill>
                  <a:srgbClr val="002A3A"/>
                </a:solidFill>
                <a:effectLst/>
                <a:latin typeface="+mn-lt"/>
              </a:rPr>
              <a:t> kan derfor godt anbefales som supplement til kolesterolsænkende kost.</a:t>
            </a:r>
          </a:p>
          <a:p>
            <a:endParaRPr lang="da-DK" b="1" i="0" dirty="0">
              <a:solidFill>
                <a:srgbClr val="002A3A"/>
              </a:solidFill>
              <a:effectLst/>
              <a:latin typeface="+mn-lt"/>
            </a:endParaRPr>
          </a:p>
          <a:p>
            <a:r>
              <a:rPr lang="da-DK" b="1" i="0" dirty="0">
                <a:solidFill>
                  <a:srgbClr val="002A3A"/>
                </a:solidFill>
                <a:effectLst/>
                <a:latin typeface="+mn-lt"/>
              </a:rPr>
              <a:t>Q10</a:t>
            </a:r>
          </a:p>
          <a:p>
            <a:r>
              <a:rPr lang="da-DK" b="0" i="0" dirty="0">
                <a:solidFill>
                  <a:srgbClr val="002A3A"/>
                </a:solidFill>
                <a:effectLst/>
                <a:latin typeface="+mn-lt"/>
              </a:rPr>
              <a:t>Det er et </a:t>
            </a:r>
            <a:r>
              <a:rPr lang="da-DK" b="0" i="0" dirty="0" err="1">
                <a:solidFill>
                  <a:srgbClr val="002A3A"/>
                </a:solidFill>
                <a:effectLst/>
                <a:latin typeface="+mn-lt"/>
              </a:rPr>
              <a:t>coenzym</a:t>
            </a:r>
            <a:r>
              <a:rPr lang="da-DK" b="0" i="0" dirty="0">
                <a:solidFill>
                  <a:srgbClr val="002A3A"/>
                </a:solidFill>
                <a:effectLst/>
                <a:latin typeface="+mn-lt"/>
              </a:rPr>
              <a:t>, som også dannes naturligt i kroppen. Q10 spiller en rolle i hjertecellernes Det er svært at fastslå om der er Q10 mangel, eftersom det ikke kan måles i blodet. Du skal være forsigtig med Q10, da det muligvis kan hæmme virkningen af blodfortyndende medicin (</a:t>
            </a:r>
            <a:r>
              <a:rPr lang="da-DK" b="0" i="0" dirty="0" err="1">
                <a:solidFill>
                  <a:srgbClr val="002A3A"/>
                </a:solidFill>
                <a:effectLst/>
                <a:latin typeface="+mn-lt"/>
              </a:rPr>
              <a:t>Marevan</a:t>
            </a:r>
            <a:r>
              <a:rPr lang="da-DK" b="0" i="0" dirty="0">
                <a:solidFill>
                  <a:srgbClr val="002A3A"/>
                </a:solidFill>
                <a:effectLst/>
                <a:latin typeface="+mn-lt"/>
              </a:rPr>
              <a:t>, </a:t>
            </a:r>
            <a:r>
              <a:rPr lang="da-DK" b="0" i="0" dirty="0" err="1">
                <a:solidFill>
                  <a:srgbClr val="002A3A"/>
                </a:solidFill>
                <a:effectLst/>
                <a:latin typeface="+mn-lt"/>
              </a:rPr>
              <a:t>Marcoumar</a:t>
            </a:r>
            <a:r>
              <a:rPr lang="da-DK" b="0" i="0" dirty="0">
                <a:solidFill>
                  <a:srgbClr val="002A3A"/>
                </a:solidFill>
                <a:effectLst/>
                <a:latin typeface="+mn-lt"/>
              </a:rPr>
              <a:t> og </a:t>
            </a:r>
            <a:r>
              <a:rPr lang="da-DK" b="0" i="0" dirty="0" err="1">
                <a:solidFill>
                  <a:srgbClr val="002A3A"/>
                </a:solidFill>
                <a:effectLst/>
                <a:latin typeface="+mn-lt"/>
              </a:rPr>
              <a:t>Warfarin</a:t>
            </a:r>
            <a:r>
              <a:rPr lang="da-DK" b="0" i="0" dirty="0">
                <a:solidFill>
                  <a:srgbClr val="002A3A"/>
                </a:solidFill>
                <a:effectLst/>
                <a:latin typeface="+mn-lt"/>
              </a:rPr>
              <a:t>), så blødningstiden forkortes. Der er ikke videnskabelig dokumentation for at Q10 kan bedre bivirkninger fra </a:t>
            </a:r>
            <a:r>
              <a:rPr lang="da-DK" b="0" i="0" dirty="0" err="1">
                <a:solidFill>
                  <a:srgbClr val="002A3A"/>
                </a:solidFill>
                <a:effectLst/>
                <a:latin typeface="+mn-lt"/>
              </a:rPr>
              <a:t>statin</a:t>
            </a:r>
            <a:r>
              <a:rPr lang="da-DK" b="0" i="0" dirty="0">
                <a:solidFill>
                  <a:srgbClr val="002A3A"/>
                </a:solidFill>
                <a:effectLst/>
                <a:latin typeface="+mn-lt"/>
              </a:rPr>
              <a:t>, så på den baggrund kan Q10 ikke anbefales. </a:t>
            </a:r>
          </a:p>
          <a:p>
            <a:endParaRPr lang="da-DK" b="0" i="0" dirty="0">
              <a:solidFill>
                <a:srgbClr val="002A3A"/>
              </a:solidFill>
              <a:effectLst/>
              <a:latin typeface="+mn-lt"/>
            </a:endParaRPr>
          </a:p>
          <a:p>
            <a:r>
              <a:rPr lang="da-DK" b="1" i="0" dirty="0">
                <a:solidFill>
                  <a:srgbClr val="002A3A"/>
                </a:solidFill>
                <a:effectLst/>
                <a:latin typeface="+mn-lt"/>
              </a:rPr>
              <a:t>Ingefær </a:t>
            </a:r>
          </a:p>
          <a:p>
            <a:r>
              <a:rPr lang="da-DK" b="0" i="0" dirty="0">
                <a:solidFill>
                  <a:srgbClr val="002A3A"/>
                </a:solidFill>
                <a:effectLst/>
                <a:latin typeface="+mn-lt"/>
              </a:rPr>
              <a:t>Ingefær bruges ofte til kvalme, samt til bedring af gigt og betændelsestilstande. Der er kun få studier, der undersøger ingefærs virkning på mennesker. Ingefær antages også at virke blodfortyndende. Der er ikke fundet interaktioner mellem blodfortyndende medicin og ingefær. </a:t>
            </a:r>
          </a:p>
          <a:p>
            <a:endParaRPr lang="da-DK" b="0" i="0" dirty="0">
              <a:solidFill>
                <a:srgbClr val="002A3A"/>
              </a:solidFill>
              <a:effectLst/>
              <a:latin typeface="+mn-lt"/>
            </a:endParaRPr>
          </a:p>
          <a:p>
            <a:r>
              <a:rPr lang="da-DK" b="1" i="0" dirty="0">
                <a:solidFill>
                  <a:srgbClr val="002A3A"/>
                </a:solidFill>
                <a:effectLst/>
                <a:latin typeface="+mn-lt"/>
              </a:rPr>
              <a:t>Hvidløg</a:t>
            </a:r>
            <a:r>
              <a:rPr lang="da-DK" b="0" i="0" dirty="0">
                <a:solidFill>
                  <a:srgbClr val="002A3A"/>
                </a:solidFill>
                <a:effectLst/>
                <a:latin typeface="+mn-lt"/>
              </a:rPr>
              <a:t> </a:t>
            </a:r>
          </a:p>
          <a:p>
            <a:r>
              <a:rPr lang="da-DK" b="0" i="0" dirty="0">
                <a:solidFill>
                  <a:srgbClr val="002A3A"/>
                </a:solidFill>
                <a:effectLst/>
                <a:latin typeface="+mn-lt"/>
              </a:rPr>
              <a:t>Da det endnu ikke er klarlagt hvilke virksomme stoffer i hvidløg der har en evt. effekt, er det ikke muligt at give en anbefaling. Hvidløg i kapsler eller som ekstrakt er uskadeligt, men muligvis også uden effekt.</a:t>
            </a:r>
          </a:p>
          <a:p>
            <a:endParaRPr lang="da-DK" b="0" i="0" dirty="0">
              <a:solidFill>
                <a:srgbClr val="002A3A"/>
              </a:solidFill>
              <a:effectLst/>
              <a:latin typeface="+mn-lt"/>
            </a:endParaRPr>
          </a:p>
          <a:p>
            <a:r>
              <a:rPr lang="da-DK" b="1" i="0" dirty="0" err="1">
                <a:solidFill>
                  <a:srgbClr val="002A3A"/>
                </a:solidFill>
                <a:effectLst/>
                <a:latin typeface="+mn-lt"/>
              </a:rPr>
              <a:t>Ginkgo</a:t>
            </a:r>
            <a:r>
              <a:rPr lang="da-DK" b="1" i="0" dirty="0">
                <a:solidFill>
                  <a:srgbClr val="002A3A"/>
                </a:solidFill>
                <a:effectLst/>
                <a:latin typeface="+mn-lt"/>
              </a:rPr>
              <a:t> </a:t>
            </a:r>
            <a:r>
              <a:rPr lang="da-DK" b="1" i="0" dirty="0" err="1">
                <a:solidFill>
                  <a:srgbClr val="002A3A"/>
                </a:solidFill>
                <a:effectLst/>
                <a:latin typeface="+mn-lt"/>
              </a:rPr>
              <a:t>Balioba</a:t>
            </a:r>
            <a:r>
              <a:rPr lang="da-DK" b="1" i="0" dirty="0">
                <a:solidFill>
                  <a:srgbClr val="002A3A"/>
                </a:solidFill>
                <a:effectLst/>
                <a:latin typeface="+mn-lt"/>
              </a:rPr>
              <a:t> </a:t>
            </a:r>
          </a:p>
          <a:p>
            <a:r>
              <a:rPr lang="da-DK" b="0" i="0" dirty="0">
                <a:solidFill>
                  <a:srgbClr val="002A3A"/>
                </a:solidFill>
                <a:effectLst/>
                <a:latin typeface="+mn-lt"/>
              </a:rPr>
              <a:t>Stammer fra en træsort vi på dansk kalder træet for tempeltræ. Det kan muligvis have en gavnlig effekt ved karsygdom, men vi ved endnu alt for lidt. Den nedsætter betændelseslignende tilstande i kroppen. Øger blodets gennemstrømning ved at virke blodfortyndende og udvider karrerne. Tilskud bør derfor altid ske i samråd med lægen, da det kan indvirke din øvrige medicin. </a:t>
            </a:r>
          </a:p>
          <a:p>
            <a:endParaRPr lang="da-DK" b="0" i="0" dirty="0">
              <a:solidFill>
                <a:srgbClr val="002A3A"/>
              </a:solidFill>
              <a:effectLst/>
              <a:latin typeface="+mn-lt"/>
            </a:endParaRPr>
          </a:p>
          <a:p>
            <a:r>
              <a:rPr lang="da-DK" b="1" i="0" dirty="0">
                <a:solidFill>
                  <a:srgbClr val="002A3A"/>
                </a:solidFill>
                <a:effectLst/>
                <a:latin typeface="+mn-lt"/>
              </a:rPr>
              <a:t>Grøn te</a:t>
            </a:r>
          </a:p>
          <a:p>
            <a:r>
              <a:rPr lang="da-DK" b="0" i="0" dirty="0">
                <a:solidFill>
                  <a:srgbClr val="002A3A"/>
                </a:solidFill>
                <a:effectLst/>
                <a:latin typeface="+mn-lt"/>
              </a:rPr>
              <a:t>Grøn te indeholder mange antioxidanter og kan både indtages som drik eller i kosttilskud. Der er lavet kliniske studier af effekten af grøn te på hjerte-kar-sygdomme har givet forskellige resultater. Grøn te kan godt nydes, men ikke for sin helbredende effekt. Obs - kan påvirke øvrige hjertemedicin.</a:t>
            </a:r>
          </a:p>
          <a:p>
            <a:endParaRPr lang="da-DK" b="0" i="0" dirty="0">
              <a:solidFill>
                <a:srgbClr val="002A3A"/>
              </a:solidFill>
              <a:effectLst/>
              <a:latin typeface="+mn-lt"/>
            </a:endParaRPr>
          </a:p>
          <a:p>
            <a:r>
              <a:rPr lang="da-DK" b="1" i="0" dirty="0">
                <a:solidFill>
                  <a:srgbClr val="002A3A"/>
                </a:solidFill>
                <a:effectLst/>
                <a:latin typeface="+mn-lt"/>
              </a:rPr>
              <a:t>Ginseng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0" i="0" dirty="0">
                <a:solidFill>
                  <a:srgbClr val="002A3A"/>
                </a:solidFill>
                <a:effectLst/>
                <a:latin typeface="+mn-lt"/>
              </a:rPr>
              <a:t>Ginseng har været anvendt som naturlægemiddel i Østen i mere end 2.000 år. Ginseng har ingen effekt på blodtrykket. Langt hovedparten af forskningen med ginseng er af dårlig kvalitet. I forhold til hjerte-kar-sygdom har det været antydet at ginseng virker mod arteriosklerose, </a:t>
            </a:r>
            <a:r>
              <a:rPr lang="da-DK" b="0" i="0" dirty="0" err="1">
                <a:solidFill>
                  <a:srgbClr val="002A3A"/>
                </a:solidFill>
                <a:effectLst/>
                <a:latin typeface="+mn-lt"/>
              </a:rPr>
              <a:t>arytmier</a:t>
            </a:r>
            <a:r>
              <a:rPr lang="da-DK" b="0" i="0" dirty="0">
                <a:solidFill>
                  <a:srgbClr val="002A3A"/>
                </a:solidFill>
                <a:effectLst/>
                <a:latin typeface="+mn-lt"/>
              </a:rPr>
              <a:t>, </a:t>
            </a:r>
            <a:r>
              <a:rPr lang="da-DK" b="0" i="0" dirty="0" err="1">
                <a:solidFill>
                  <a:srgbClr val="002A3A"/>
                </a:solidFill>
                <a:effectLst/>
                <a:latin typeface="+mn-lt"/>
              </a:rPr>
              <a:t>myokardiel</a:t>
            </a:r>
            <a:r>
              <a:rPr lang="da-DK" b="0" i="0" dirty="0">
                <a:solidFill>
                  <a:srgbClr val="002A3A"/>
                </a:solidFill>
                <a:effectLst/>
                <a:latin typeface="+mn-lt"/>
              </a:rPr>
              <a:t> iskæmi. Dette er dog spekulativt og primært fundet i dyrestudier. Ingen humane eller randomiserede kliniske undersøgelser har kunne understøtte disse teorier.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latin typeface="+mn-lt"/>
            </a:endParaRPr>
          </a:p>
          <a:p>
            <a:endParaRPr lang="da-DK" dirty="0">
              <a:latin typeface="+mn-lt"/>
            </a:endParaRPr>
          </a:p>
          <a:p>
            <a:endParaRPr lang="da-DK" dirty="0">
              <a:latin typeface="+mn-lt"/>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26</a:t>
            </a:fld>
            <a:endParaRPr lang="en-GB" sz="800"/>
          </a:p>
        </p:txBody>
      </p:sp>
    </p:spTree>
    <p:extLst>
      <p:ext uri="{BB962C8B-B14F-4D97-AF65-F5344CB8AC3E}">
        <p14:creationId xmlns:p14="http://schemas.microsoft.com/office/powerpoint/2010/main" val="4016070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27</a:t>
            </a:fld>
            <a:endParaRPr lang="da-DK" sz="800" dirty="0"/>
          </a:p>
        </p:txBody>
      </p:sp>
    </p:spTree>
    <p:extLst>
      <p:ext uri="{BB962C8B-B14F-4D97-AF65-F5344CB8AC3E}">
        <p14:creationId xmlns:p14="http://schemas.microsoft.com/office/powerpoint/2010/main" val="1567472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Kolesteroltallet afhænger ofte af din livsstil, men kan også skyldes genetik. At jeres familie er arveligt disponerede for et højere kolesteroltal betyder, at det er generne, som primært er årsagen til dit forhøjede kolesterol.</a:t>
            </a:r>
          </a:p>
          <a:p>
            <a:r>
              <a:rPr lang="da-DK" dirty="0"/>
              <a:t>Hjertesund kost kan sammen med øget grad af motion medvirke til at sænke dit kolesteroltal, når livsstil er årsagen til forhøjet kolesterol.</a:t>
            </a:r>
          </a:p>
          <a:p>
            <a:r>
              <a:rPr lang="da-DK" dirty="0"/>
              <a:t>Hjertesund kost = de 5 F’er. Hjertesund kost forebygger udviklingen af hjerte-kar-sygdom</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3</a:t>
            </a:fld>
            <a:endParaRPr lang="en-GB" sz="800"/>
          </a:p>
        </p:txBody>
      </p:sp>
    </p:spTree>
    <p:extLst>
      <p:ext uri="{BB962C8B-B14F-4D97-AF65-F5344CB8AC3E}">
        <p14:creationId xmlns:p14="http://schemas.microsoft.com/office/powerpoint/2010/main" val="625353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0" dirty="0"/>
              <a:t>Tidligere troede man at forhøjet kolesterol handlede om den samlede mængde af fedtstof i kosten. Men det handler om typen af fedt og ikke om mængden af fedt. Fokus i dag er på ombytninger - at erstatte mættet fedt med umættet fedt. </a:t>
            </a:r>
          </a:p>
          <a:p>
            <a:endParaRPr lang="da-DK" b="0" dirty="0"/>
          </a:p>
          <a:p>
            <a:r>
              <a:rPr lang="da-DK" b="1" dirty="0"/>
              <a:t>Umættet og mættet fedt? </a:t>
            </a:r>
            <a:r>
              <a:rPr lang="da-DK" dirty="0"/>
              <a:t>– der findes to overordnede fedtsyrer, de mættede og de umættede fedtsyrer. </a:t>
            </a:r>
          </a:p>
          <a:p>
            <a:pPr marL="171450" indent="-171450">
              <a:buFont typeface="Arial" panose="020B0604020202020204" pitchFamily="34" charset="0"/>
              <a:buChar char="•"/>
            </a:pPr>
            <a:r>
              <a:rPr lang="da-DK" dirty="0"/>
              <a:t>Når kostens indhold af mættet fedt erstattes med umættet fedt, så sænkes LDL-kolesterol</a:t>
            </a:r>
          </a:p>
          <a:p>
            <a:endParaRPr lang="da-DK" dirty="0"/>
          </a:p>
          <a:p>
            <a:r>
              <a:rPr lang="da-DK" i="1" dirty="0"/>
              <a:t>Mættede fedtsyrer </a:t>
            </a:r>
            <a:r>
              <a:rPr lang="da-DK" dirty="0"/>
              <a:t>findes primært i animalske fødevarer; fede mejeriprodukter, smør, oste og kød, bacon, pølser, kødpålæg samt søde sager baseret på smør, faste fedtstoffer eller fløde, såsom is, flødekager, kiks, småkager, chokolade og bradepandekager. Undtagelses vis er der enkelte vegetabilske fødevarer, som også indeholder en høj mængde mættet fedt – de tropiske olier fx kokosolie og palmeolie. </a:t>
            </a:r>
          </a:p>
          <a:p>
            <a:endParaRPr lang="da-DK" dirty="0"/>
          </a:p>
          <a:p>
            <a:r>
              <a:rPr lang="da-DK" i="1" dirty="0"/>
              <a:t>Umættede fedtsyrer</a:t>
            </a:r>
            <a:r>
              <a:rPr lang="da-DK" dirty="0"/>
              <a:t>, fås primært fra planteriget og fra fede fisk. Altså planteolier, nødder, mandler, avokado, olien, frø og kerner samt de fede fisk (laks, sild, makrel og ørred). Fisk bidrager med de livsnødvendige Omega-3. Umættet fedt har en gunstig indvirkning på hjerte-kar-sygdom</a:t>
            </a:r>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4</a:t>
            </a:fld>
            <a:endParaRPr lang="en-GB" sz="800"/>
          </a:p>
        </p:txBody>
      </p:sp>
    </p:spTree>
    <p:extLst>
      <p:ext uri="{BB962C8B-B14F-4D97-AF65-F5344CB8AC3E}">
        <p14:creationId xmlns:p14="http://schemas.microsoft.com/office/powerpoint/2010/main" val="1087259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1" dirty="0"/>
              <a:t>De officielle kostråd </a:t>
            </a:r>
            <a:r>
              <a:rPr lang="da-DK" dirty="0"/>
              <a:t>anbefaler at du vælger planteolier. En typisk dansk kost indeholder for meget mættet fedt fra kød, kødprodukter, smør og fede mejeriprodukter (fx ost). Vælg planteolier frem for hårde fedtstoffer, fx smør og kokosolie. Planteolier, fx raps- og olivenolie, er gode kilder til fedtstof, når du vil spise sundt og klimavenligt</a:t>
            </a:r>
          </a:p>
          <a:p>
            <a:endParaRPr lang="da-DK" dirty="0"/>
          </a:p>
          <a:p>
            <a:endParaRPr lang="da-DK" dirty="0"/>
          </a:p>
          <a:p>
            <a:r>
              <a:rPr lang="da-DK" dirty="0"/>
              <a:t>Vælg umættet fedt fra planteriget</a:t>
            </a:r>
          </a:p>
          <a:p>
            <a:r>
              <a:rPr lang="da-DK" dirty="0"/>
              <a:t>Ombyt mættet fedt fra dyreriget med det sunde umættede fedt på de områder, hvor det er muligt. </a:t>
            </a:r>
          </a:p>
          <a:p>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5</a:t>
            </a:fld>
            <a:endParaRPr lang="en-GB" sz="800"/>
          </a:p>
        </p:txBody>
      </p:sp>
    </p:spTree>
    <p:extLst>
      <p:ext uri="{BB962C8B-B14F-4D97-AF65-F5344CB8AC3E}">
        <p14:creationId xmlns:p14="http://schemas.microsoft.com/office/powerpoint/2010/main" val="1702995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1" dirty="0"/>
              <a:t>De officielle anbefalinger </a:t>
            </a:r>
          </a:p>
          <a:p>
            <a:r>
              <a:rPr lang="da-DK" dirty="0"/>
              <a:t>Spis 350 g. fisk om ugen, heraf 200 g fede fisk. Fede fisk er fx sild, makrel, laks og ørred. Hjerteforeningen anbefaler at hvis du har fået konstateret en hjerte-kar-sygdom, bør du spise 300 g fede fisk om ugen ud af de 350 g – dette mhp. at få 1 g n-3 dagligt via fisk. NNR 2023 anbefaler 300-450 g fisk om ugen, hvilket går fint i tråd med ønsket om at reducer måltider med kød</a:t>
            </a:r>
          </a:p>
          <a:p>
            <a:endParaRPr lang="da-DK" dirty="0"/>
          </a:p>
          <a:p>
            <a:r>
              <a:rPr lang="da-DK" b="0" dirty="0"/>
              <a:t>1. Fed fisk medvirker til at sænke triglycerid og sænker blodtryk</a:t>
            </a:r>
          </a:p>
          <a:p>
            <a:r>
              <a:rPr lang="da-DK" b="0" dirty="0"/>
              <a:t>2. Når du spiser fisk, så erstatter du mættet fedt fra dyreriget med umættet fedt fra fisken</a:t>
            </a:r>
          </a:p>
          <a:p>
            <a:endParaRPr lang="da-DK" dirty="0"/>
          </a:p>
          <a:p>
            <a:r>
              <a:rPr lang="da-DK" dirty="0"/>
              <a:t>I alle aldersgrupper lever en mindre andel blandt mænd (82,2 %) end blandt kvinder (83,7 %) </a:t>
            </a:r>
            <a:r>
              <a:rPr lang="da-DK" u="sng" dirty="0"/>
              <a:t>ikke</a:t>
            </a:r>
            <a:r>
              <a:rPr lang="da-DK" dirty="0"/>
              <a:t> op til anbefalingen for indtag af </a:t>
            </a:r>
            <a:r>
              <a:rPr lang="da-DK" dirty="0" err="1"/>
              <a:t>fsk</a:t>
            </a:r>
            <a:r>
              <a:rPr lang="da-DK" dirty="0"/>
              <a:t>.</a:t>
            </a:r>
          </a:p>
          <a:p>
            <a:endParaRPr lang="da-DK" dirty="0"/>
          </a:p>
          <a:p>
            <a:r>
              <a:rPr lang="da-DK" b="1" dirty="0"/>
              <a:t>Hvorfor skal vi spise fisk?</a:t>
            </a:r>
          </a:p>
          <a:p>
            <a:r>
              <a:rPr lang="da-DK" dirty="0"/>
              <a:t>De indeholder fedtstoffer, vitaminer og mineraler, fx vitamin D, jod og selen, som kan være svære at få nok af fra andre fødevarer. De bidrager også med protein. Særligt fede fisk er gode kilder til de vigtige omega-3-fedtsyrer og vitamin D. Det er vigtigt at du varierer mellem de forskellige typer af fisk. </a:t>
            </a:r>
          </a:p>
          <a:p>
            <a:endParaRPr lang="da-DK" dirty="0"/>
          </a:p>
          <a:p>
            <a:r>
              <a:rPr lang="da-DK" dirty="0"/>
              <a:t>De sunde Omega-3-fedtsyrer har en lang række gavnlige effekter på hjertet og kredsløbet og det betyder, at du mindsker risikoen for åreforkalkning, dannelse af blodpropper, forhøjet blodtryk og forhøjet triglycerid. </a:t>
            </a:r>
          </a:p>
          <a:p>
            <a:endParaRPr lang="da-DK" dirty="0"/>
          </a:p>
          <a:p>
            <a:r>
              <a:rPr lang="da-DK" b="1" dirty="0"/>
              <a:t>Triglycerid: </a:t>
            </a:r>
            <a:r>
              <a:rPr lang="da-DK" dirty="0"/>
              <a:t>Omega-3-fedtsyrer har stor betydning for sænkning af forhøjet triglycerid. Hvor fisk er i fokus, når triglycerid er forhøjet. I behandlingsøjemed bruges sommetider kosttilskud med fiskeolie til sænkning af triglycerid (dosis på 2-4 g/dag). Højt triglycerid er sat i sammenhæng med risiko for blodprop. </a:t>
            </a:r>
          </a:p>
          <a:p>
            <a:endParaRPr lang="da-DK" dirty="0"/>
          </a:p>
          <a:p>
            <a:r>
              <a:rPr lang="da-DK" b="1" dirty="0"/>
              <a:t>Substitution:</a:t>
            </a:r>
            <a:r>
              <a:rPr lang="da-DK" dirty="0"/>
              <a:t> Husk når du spiser fisk og fiskepålæg, så erstatter det kød og kødpålæg – mere umættet fedt og mindre mættet fedt.</a:t>
            </a:r>
          </a:p>
          <a:p>
            <a:endParaRPr lang="da-DK" dirty="0"/>
          </a:p>
          <a:p>
            <a:r>
              <a:rPr lang="da-DK" b="1" dirty="0"/>
              <a:t>Hvordan? </a:t>
            </a:r>
          </a:p>
          <a:p>
            <a:r>
              <a:rPr lang="da-DK" dirty="0"/>
              <a:t>Udskift kødet med fisk i aftensmåltidet 1-2 gange om ugen</a:t>
            </a:r>
          </a:p>
          <a:p>
            <a:r>
              <a:rPr lang="da-DK" dirty="0"/>
              <a:t>Brug fisk i din frokostsalat </a:t>
            </a:r>
          </a:p>
          <a:p>
            <a:r>
              <a:rPr lang="da-DK" dirty="0"/>
              <a:t>Spis fisk som pålæg </a:t>
            </a:r>
          </a:p>
          <a:p>
            <a:endParaRPr lang="da-DK" dirty="0"/>
          </a:p>
          <a:p>
            <a:r>
              <a:rPr lang="da-DK" dirty="0"/>
              <a:t>Når fisk fryses kort tid efter fangsten, er det med til at bibeholde kvaliteten og indkapsle vitaminer og smagsstoffer. Derfor kan man sagtens vælge den frosne fisk.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6</a:t>
            </a:fld>
            <a:endParaRPr lang="en-GB" sz="800"/>
          </a:p>
        </p:txBody>
      </p:sp>
    </p:spTree>
    <p:extLst>
      <p:ext uri="{BB962C8B-B14F-4D97-AF65-F5344CB8AC3E}">
        <p14:creationId xmlns:p14="http://schemas.microsoft.com/office/powerpoint/2010/main" val="1801918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1" dirty="0"/>
              <a:t>De officielle anbefalinger?</a:t>
            </a:r>
          </a:p>
          <a:p>
            <a:r>
              <a:rPr lang="da-DK" dirty="0"/>
              <a:t>Det anbefales at spise min. 600 g frugt og grønt om dagen. Mindst halvdelen skal være grøntsager og meget gerne grove typer som kål og rodfrugter. </a:t>
            </a:r>
          </a:p>
          <a:p>
            <a:r>
              <a:rPr lang="da-DK" dirty="0"/>
              <a:t>I NNR 2023 fremlægges studier, som viser forebyggende effekt på hjerte-kar ved et indtag på op til 800 g dagligt.</a:t>
            </a:r>
          </a:p>
          <a:p>
            <a:endParaRPr lang="da-DK" dirty="0"/>
          </a:p>
          <a:p>
            <a:r>
              <a:rPr lang="da-DK" b="1" dirty="0"/>
              <a:t>Hvorfor skal vi spise frugt og grønt?</a:t>
            </a:r>
          </a:p>
          <a:p>
            <a:r>
              <a:rPr lang="da-DK" b="0" dirty="0"/>
              <a:t>Frugter og grøntsager er rige på vitaminer, mineraler, antioxidanter og kostfibre, der alle beskytter dig mod hjerte-kar-sygdomme. </a:t>
            </a:r>
          </a:p>
          <a:p>
            <a:r>
              <a:rPr lang="da-DK" b="0" dirty="0"/>
              <a:t>Der er mange sundhedsfordele ved at spise frugt og grønt. Et højt indtag af frugt og grønt har vist sig, at: </a:t>
            </a:r>
          </a:p>
          <a:p>
            <a:r>
              <a:rPr lang="da-DK" b="0" dirty="0"/>
              <a:t>Sænke både total kolesterol og LDL-kolesterol</a:t>
            </a:r>
          </a:p>
          <a:p>
            <a:r>
              <a:rPr lang="da-DK" b="0" dirty="0"/>
              <a:t>Sænke blodtrykket. </a:t>
            </a:r>
          </a:p>
          <a:p>
            <a:r>
              <a:rPr lang="da-DK" b="0" dirty="0"/>
              <a:t>Giver en god mæthed og forebygger overvægt</a:t>
            </a:r>
          </a:p>
          <a:p>
            <a:r>
              <a:rPr lang="da-DK" b="0" dirty="0"/>
              <a:t>Stabiliserer blodsukkeret – især grove grøntsager. </a:t>
            </a:r>
          </a:p>
          <a:p>
            <a:endParaRPr lang="da-DK" b="1" dirty="0"/>
          </a:p>
          <a:p>
            <a:r>
              <a:rPr lang="da-DK" b="1" dirty="0"/>
              <a:t>Hvordan? </a:t>
            </a:r>
          </a:p>
          <a:p>
            <a:r>
              <a:rPr lang="da-DK" dirty="0"/>
              <a:t>Det kan være en god tommelfingerregel at spise grøntsager til alle hovedmåltider og gerne frugt og grønt til mellemmåltider</a:t>
            </a:r>
          </a:p>
          <a:p>
            <a:r>
              <a:rPr lang="da-DK" dirty="0"/>
              <a:t>Gør grønt klar, sæt det frem, gør det nemt at vælge til </a:t>
            </a:r>
          </a:p>
          <a:p>
            <a:r>
              <a:rPr lang="da-DK" dirty="0"/>
              <a:t>Både de friske, frosne og tilberedte frugter og grøntsager tæller med (og 1 glas juice). </a:t>
            </a:r>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7</a:t>
            </a:fld>
            <a:endParaRPr lang="en-GB" sz="800"/>
          </a:p>
        </p:txBody>
      </p:sp>
    </p:spTree>
    <p:extLst>
      <p:ext uri="{BB962C8B-B14F-4D97-AF65-F5344CB8AC3E}">
        <p14:creationId xmlns:p14="http://schemas.microsoft.com/office/powerpoint/2010/main" val="1301404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1" dirty="0"/>
              <a:t>De officielle kostråd: </a:t>
            </a:r>
          </a:p>
          <a:p>
            <a:r>
              <a:rPr lang="da-DK" dirty="0"/>
              <a:t>Spis mad med fuldkorn. </a:t>
            </a:r>
          </a:p>
          <a:p>
            <a:r>
              <a:rPr lang="da-DK" dirty="0"/>
              <a:t>Spis 75 g fuldkorn om dagen og gerne mere. </a:t>
            </a:r>
          </a:p>
          <a:p>
            <a:r>
              <a:rPr lang="da-DK" dirty="0"/>
              <a:t>NNR 2023 anbefaler dagligt indtag på 90 g mhp. gevinster på blodtryk og kolesteroltal</a:t>
            </a:r>
          </a:p>
          <a:p>
            <a:endParaRPr lang="da-DK" dirty="0"/>
          </a:p>
          <a:p>
            <a:endParaRPr lang="da-DK" dirty="0"/>
          </a:p>
          <a:p>
            <a:r>
              <a:rPr lang="da-DK" b="1" dirty="0"/>
              <a:t>Hvad er fuldkorn?</a:t>
            </a:r>
          </a:p>
          <a:p>
            <a:r>
              <a:rPr lang="da-DK" dirty="0"/>
              <a:t>Fuldkorn betyder, at man bruger hele kornet. Også kimen og skaldelene, hvor de fleste fibre, vitaminer og mineraler sidder. </a:t>
            </a:r>
          </a:p>
          <a:p>
            <a:r>
              <a:rPr lang="da-DK" dirty="0"/>
              <a:t>Mad med fuldkorn mætter godt. Det er med til at man spiser mindre og får lettere ved at holde vægten. </a:t>
            </a:r>
          </a:p>
          <a:p>
            <a:r>
              <a:rPr lang="da-DK" dirty="0"/>
              <a:t>Derudover er fuldkorn god for fordøjelsen. </a:t>
            </a:r>
          </a:p>
          <a:p>
            <a:endParaRPr lang="da-DK" dirty="0"/>
          </a:p>
          <a:p>
            <a:r>
              <a:rPr lang="da-DK" b="1" dirty="0"/>
              <a:t>Derfor skal du spise mere fuldkorn: </a:t>
            </a:r>
          </a:p>
          <a:p>
            <a:r>
              <a:rPr lang="da-DK" dirty="0"/>
              <a:t>Fuldkorn er med til at sænke LDL-kolesterol og hermed nedsættes risiko for åreforkalkning derudover har det også en positiv indvirkning på blodtrykket. </a:t>
            </a:r>
          </a:p>
          <a:p>
            <a:r>
              <a:rPr lang="da-DK" dirty="0"/>
              <a:t>Fuldkorn bryder genanvendelseskredsløbet for kolesterol. Normalvis optages kolesterol i tarmen og indgår i produktionen af galde. Højt indtag af fibre fra fuldkorn binder kolesterol i tarmen og trækker det med ud med afføringen. Når leveren skal producere ny galde, da trækkes på kolesterol fra blodbanen, hvorfor LDL-kolesterol i blodet falder. </a:t>
            </a:r>
          </a:p>
          <a:p>
            <a:r>
              <a:rPr lang="da-DK" dirty="0"/>
              <a:t>Der er rigtig solid evidens bag anbefalingen for fuldkorn. </a:t>
            </a:r>
          </a:p>
          <a:p>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8</a:t>
            </a:fld>
            <a:endParaRPr lang="en-GB" sz="800" dirty="0"/>
          </a:p>
        </p:txBody>
      </p:sp>
    </p:spTree>
    <p:extLst>
      <p:ext uri="{BB962C8B-B14F-4D97-AF65-F5344CB8AC3E}">
        <p14:creationId xmlns:p14="http://schemas.microsoft.com/office/powerpoint/2010/main" val="698858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BAGGRUND: </a:t>
            </a:r>
            <a:r>
              <a:rPr lang="da-DK" b="1" dirty="0"/>
              <a:t>Fuldkorn.dk</a:t>
            </a:r>
          </a:p>
          <a:p>
            <a:r>
              <a:rPr lang="da-DK" dirty="0"/>
              <a:t>Eksempler på hvordan man i løbet af en dag kan få 75 g. fuldkorn: </a:t>
            </a:r>
          </a:p>
          <a:p>
            <a:endParaRPr lang="da-DK" dirty="0"/>
          </a:p>
          <a:p>
            <a:r>
              <a:rPr lang="da-DK" dirty="0"/>
              <a:t>Billede 1 (Øverst til venstre): En lille portion havregrød, en skive rugbrød og en lys fuldkornsbolle. </a:t>
            </a:r>
          </a:p>
          <a:p>
            <a:r>
              <a:rPr lang="da-DK" dirty="0"/>
              <a:t>Billede 2 (Øverst til højre): Fuldkornsmysli, fuldkornsnudler og en lys fuldkornsbolle. </a:t>
            </a:r>
          </a:p>
          <a:p>
            <a:r>
              <a:rPr lang="da-DK" dirty="0"/>
              <a:t>Billede 3 (Nederst til venstre): En skive lys fuldkorns toastbrød, en skive fuldkornsrugbrød og en gang fuldkornspasta. </a:t>
            </a:r>
          </a:p>
          <a:p>
            <a:r>
              <a:rPr lang="da-DK" dirty="0"/>
              <a:t>Billede 4 (Nederst til højre): et fuldkornspitabrød, én portion fuldkornsris og et stykke knækbrød. </a:t>
            </a:r>
          </a:p>
          <a:p>
            <a:endParaRPr lang="da-DK" dirty="0"/>
          </a:p>
          <a:p>
            <a:r>
              <a:rPr lang="da-DK" b="1" dirty="0"/>
              <a:t>Hvordan</a:t>
            </a:r>
            <a:r>
              <a:rPr lang="da-DK" dirty="0"/>
              <a:t> </a:t>
            </a:r>
          </a:p>
          <a:p>
            <a:r>
              <a:rPr lang="da-DK" dirty="0"/>
              <a:t>Går efter fuldkornsmærket når du handler ind.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9</a:t>
            </a:fld>
            <a:endParaRPr lang="en-GB" sz="800"/>
          </a:p>
        </p:txBody>
      </p:sp>
    </p:spTree>
    <p:extLst>
      <p:ext uri="{BB962C8B-B14F-4D97-AF65-F5344CB8AC3E}">
        <p14:creationId xmlns:p14="http://schemas.microsoft.com/office/powerpoint/2010/main" val="35477852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A">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Vandmærke">
            <a:extLst>
              <a:ext uri="{FF2B5EF4-FFF2-40B4-BE49-F238E27FC236}">
                <a16:creationId xmlns:a16="http://schemas.microsoft.com/office/drawing/2014/main" id="{9C9C052A-40A7-499F-B641-947E45E6F6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0" name="Logo">
            <a:extLst>
              <a:ext uri="{FF2B5EF4-FFF2-40B4-BE49-F238E27FC236}">
                <a16:creationId xmlns:a16="http://schemas.microsoft.com/office/drawing/2014/main" id="{838C113D-CAD8-4EDB-9C4F-01E151D1274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6400" y="511200"/>
            <a:ext cx="2415600" cy="593953"/>
          </a:xfrm>
          <a:prstGeom prst="rect">
            <a:avLst/>
          </a:prstGeom>
        </p:spPr>
      </p:pic>
      <p:sp>
        <p:nvSpPr>
          <p:cNvPr id="2" name="Title 1"/>
          <p:cNvSpPr>
            <a:spLocks noGrp="1"/>
          </p:cNvSpPr>
          <p:nvPr>
            <p:ph type="ctrTitle" hasCustomPrompt="1"/>
          </p:nvPr>
        </p:nvSpPr>
        <p:spPr bwMode="white">
          <a:xfrm>
            <a:off x="539749" y="1800000"/>
            <a:ext cx="8604000" cy="3798000"/>
          </a:xfrm>
        </p:spPr>
        <p:txBody>
          <a:bodyPr anchor="b"/>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2449513" y="5961514"/>
            <a:ext cx="6692400" cy="396000"/>
          </a:xfrm>
        </p:spPr>
        <p:txBody>
          <a:bodyPr>
            <a:noAutofit/>
          </a:bodyPr>
          <a:lstStyle>
            <a:lvl1pPr marL="0" indent="0" algn="l">
              <a:spcBef>
                <a:spcPts val="0"/>
              </a:spcBef>
              <a:spcAft>
                <a:spcPts val="0"/>
              </a:spcAft>
              <a:buFont typeface="Roboto Light" panose="02000000000000000000" pitchFamily="2" charset="0"/>
              <a:buChar char="​"/>
              <a:defRPr sz="1400" b="0" cap="all" baseline="0">
                <a:solidFill>
                  <a:schemeClr val="tx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12" name="Date Placeholder 9">
            <a:extLst>
              <a:ext uri="{FF2B5EF4-FFF2-40B4-BE49-F238E27FC236}">
                <a16:creationId xmlns:a16="http://schemas.microsoft.com/office/drawing/2014/main" id="{F111ADE4-79B0-4913-BA3D-E754B6E38C19}"/>
              </a:ext>
            </a:extLst>
          </p:cNvPr>
          <p:cNvSpPr>
            <a:spLocks noGrp="1"/>
          </p:cNvSpPr>
          <p:nvPr>
            <p:ph type="dt" sz="half" idx="10"/>
          </p:nvPr>
        </p:nvSpPr>
        <p:spPr bwMode="white">
          <a:xfrm>
            <a:off x="539749" y="5961513"/>
            <a:ext cx="1551600" cy="396000"/>
          </a:xfrm>
        </p:spPr>
        <p:txBody>
          <a:bodyPr anchor="t" anchorCtr="0"/>
          <a:lstStyle>
            <a:lvl1pPr>
              <a:lnSpc>
                <a:spcPct val="90000"/>
              </a:lnSpc>
              <a:defRPr sz="1400">
                <a:solidFill>
                  <a:schemeClr val="tx1"/>
                </a:solidFill>
              </a:defRPr>
            </a:lvl1pPr>
          </a:lstStyle>
          <a:p>
            <a:fld id="{D7D1AB5E-B61A-4C37-9A62-076892CF167C}" type="datetime1">
              <a:rPr lang="da-DK" smtClean="0"/>
              <a:t>27-07-2023</a:t>
            </a:fld>
            <a:endParaRPr lang="da-DK" dirty="0"/>
          </a:p>
        </p:txBody>
      </p:sp>
    </p:spTree>
    <p:extLst>
      <p:ext uri="{BB962C8B-B14F-4D97-AF65-F5344CB8AC3E}">
        <p14:creationId xmlns:p14="http://schemas.microsoft.com/office/powerpoint/2010/main" val="27069129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og mørkt billede">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27-07-2023</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1" name="Picture Placeholder 7">
            <a:extLst>
              <a:ext uri="{FF2B5EF4-FFF2-40B4-BE49-F238E27FC236}">
                <a16:creationId xmlns:a16="http://schemas.microsoft.com/office/drawing/2014/main" id="{28F853F4-C374-4D38-A933-0C392D11B29E}"/>
              </a:ext>
            </a:extLst>
          </p:cNvPr>
          <p:cNvSpPr>
            <a:spLocks noGrp="1"/>
          </p:cNvSpPr>
          <p:nvPr>
            <p:ph type="pic" sz="quarter" idx="13" hasCustomPrompt="1"/>
          </p:nvPr>
        </p:nvSpPr>
        <p:spPr>
          <a:xfrm>
            <a:off x="0" y="-1"/>
            <a:ext cx="12193200" cy="6861600"/>
          </a:xfrm>
          <a:solidFill>
            <a:schemeClr val="accent6"/>
          </a:solidFill>
        </p:spPr>
        <p:txBody>
          <a:bodyPr lIns="144000" tIns="108000"/>
          <a:lstStyle>
            <a:lvl1pPr marL="0" indent="0" algn="l">
              <a:buNone/>
              <a:defRPr sz="1600"/>
            </a:lvl1pPr>
          </a:lstStyle>
          <a:p>
            <a:r>
              <a:rPr lang="da-DK" dirty="0"/>
              <a:t>Klik på rammen for at indsætte et billede ved at gå i fanen Indsæt, billeder</a:t>
            </a:r>
          </a:p>
        </p:txBody>
      </p:sp>
      <p:sp>
        <p:nvSpPr>
          <p:cNvPr id="16" name="Text Placeholder logo">
            <a:extLst>
              <a:ext uri="{FF2B5EF4-FFF2-40B4-BE49-F238E27FC236}">
                <a16:creationId xmlns:a16="http://schemas.microsoft.com/office/drawing/2014/main" id="{0C4BD645-1DF6-4DC2-973B-7A08063FFCEF}"/>
              </a:ext>
            </a:extLst>
          </p:cNvPr>
          <p:cNvSpPr>
            <a:spLocks noGrp="1"/>
          </p:cNvSpPr>
          <p:nvPr>
            <p:ph type="body" sz="quarter" idx="18" hasCustomPrompt="1"/>
          </p:nvPr>
        </p:nvSpPr>
        <p:spPr>
          <a:xfrm>
            <a:off x="540000" y="5968800"/>
            <a:ext cx="1465200" cy="3600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noFill/>
              </a:defRPr>
            </a:lvl1pPr>
          </a:lstStyle>
          <a:p>
            <a:pPr lvl="0"/>
            <a:r>
              <a:rPr lang="da-DK" dirty="0"/>
              <a:t>.</a:t>
            </a:r>
          </a:p>
        </p:txBody>
      </p:sp>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bg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377148349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er og lyst billede">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27-07-2023</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1" name="Picture Placeholder 7">
            <a:extLst>
              <a:ext uri="{FF2B5EF4-FFF2-40B4-BE49-F238E27FC236}">
                <a16:creationId xmlns:a16="http://schemas.microsoft.com/office/drawing/2014/main" id="{28F853F4-C374-4D38-A933-0C392D11B29E}"/>
              </a:ext>
            </a:extLst>
          </p:cNvPr>
          <p:cNvSpPr>
            <a:spLocks noGrp="1"/>
          </p:cNvSpPr>
          <p:nvPr>
            <p:ph type="pic" sz="quarter" idx="13" hasCustomPrompt="1"/>
          </p:nvPr>
        </p:nvSpPr>
        <p:spPr>
          <a:xfrm>
            <a:off x="0" y="-1"/>
            <a:ext cx="12193200" cy="6861600"/>
          </a:xfrm>
          <a:solidFill>
            <a:schemeClr val="accent6"/>
          </a:solidFill>
        </p:spPr>
        <p:txBody>
          <a:bodyPr lIns="144000" tIns="108000"/>
          <a:lstStyle>
            <a:lvl1pPr marL="0" indent="0" algn="l">
              <a:buNone/>
              <a:defRPr sz="1600"/>
            </a:lvl1pPr>
          </a:lstStyle>
          <a:p>
            <a:r>
              <a:rPr lang="da-DK" dirty="0"/>
              <a:t>Klik på rammen for at indsætte et billede ved at gå i fanen Indsæt, billeder</a:t>
            </a:r>
          </a:p>
        </p:txBody>
      </p:sp>
      <p:sp>
        <p:nvSpPr>
          <p:cNvPr id="16" name="Text Placeholder logo">
            <a:extLst>
              <a:ext uri="{FF2B5EF4-FFF2-40B4-BE49-F238E27FC236}">
                <a16:creationId xmlns:a16="http://schemas.microsoft.com/office/drawing/2014/main" id="{0C4BD645-1DF6-4DC2-973B-7A08063FFCEF}"/>
              </a:ext>
            </a:extLst>
          </p:cNvPr>
          <p:cNvSpPr>
            <a:spLocks noGrp="1"/>
          </p:cNvSpPr>
          <p:nvPr>
            <p:ph type="body" sz="quarter" idx="18" hasCustomPrompt="1"/>
          </p:nvPr>
        </p:nvSpPr>
        <p:spPr>
          <a:xfrm>
            <a:off x="540000" y="5968800"/>
            <a:ext cx="1465200" cy="360000"/>
          </a:xfrm>
          <a:blipFill>
            <a:blip r:embed="rId2"/>
            <a:stretch>
              <a:fillRect/>
            </a:stretch>
          </a:blipFill>
        </p:spPr>
        <p:txBody>
          <a:bodyPr>
            <a:normAutofit/>
          </a:bodyPr>
          <a:lstStyle>
            <a:lvl1pPr marL="0" indent="0">
              <a:buNone/>
              <a:defRPr sz="100">
                <a:noFill/>
              </a:defRPr>
            </a:lvl1pPr>
          </a:lstStyle>
          <a:p>
            <a:pPr lvl="0"/>
            <a:r>
              <a:rPr lang="da-DK" dirty="0"/>
              <a:t>.</a:t>
            </a:r>
          </a:p>
        </p:txBody>
      </p:sp>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tx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250524966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p:txBody>
          <a:bodyPr/>
          <a:lstStyle>
            <a:lvl1pPr>
              <a:buClr>
                <a:schemeClr val="accent1"/>
              </a:buClr>
              <a:defRPr sz="1800"/>
            </a:lvl1pPr>
            <a:lvl2pPr>
              <a:buClr>
                <a:schemeClr val="accent1"/>
              </a:buClr>
              <a:defRPr/>
            </a:lvl2pPr>
            <a:lvl3pPr>
              <a:buClr>
                <a:schemeClr val="accent1"/>
              </a:buClr>
              <a:defRPr/>
            </a:lvl3pPr>
            <a:lvl4pPr>
              <a:defRPr/>
            </a:lvl4pPr>
            <a:lvl5pPr>
              <a:defRPr/>
            </a:lvl5pPr>
            <a:lvl6pPr>
              <a:buClr>
                <a:schemeClr val="accent1"/>
              </a:buClr>
              <a:defRPr/>
            </a:lvl6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Text Placeholder 16">
            <a:extLst>
              <a:ext uri="{FF2B5EF4-FFF2-40B4-BE49-F238E27FC236}">
                <a16:creationId xmlns:a16="http://schemas.microsoft.com/office/drawing/2014/main" id="{3CDE107F-B0FC-4F0D-8C00-62FA1D56F3E6}"/>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4" name="Date Placeholder 3">
            <a:extLst>
              <a:ext uri="{FF2B5EF4-FFF2-40B4-BE49-F238E27FC236}">
                <a16:creationId xmlns:a16="http://schemas.microsoft.com/office/drawing/2014/main" id="{0336B46B-431A-45E3-BDA2-9BE58C04AA29}"/>
              </a:ext>
            </a:extLst>
          </p:cNvPr>
          <p:cNvSpPr>
            <a:spLocks noGrp="1"/>
          </p:cNvSpPr>
          <p:nvPr>
            <p:ph type="dt" sz="half" idx="18"/>
          </p:nvPr>
        </p:nvSpPr>
        <p:spPr/>
        <p:txBody>
          <a:bodyPr/>
          <a:lstStyle/>
          <a:p>
            <a:fld id="{20DD3A61-245B-4AB2-9297-A5FE2AB2F6D3}" type="datetime1">
              <a:rPr lang="da-DK" smtClean="0"/>
              <a:t>27-07-2023</a:t>
            </a:fld>
            <a:endParaRPr lang="da-DK" dirty="0"/>
          </a:p>
        </p:txBody>
      </p:sp>
      <p:sp>
        <p:nvSpPr>
          <p:cNvPr id="5" name="Footer Placeholder 4">
            <a:extLst>
              <a:ext uri="{FF2B5EF4-FFF2-40B4-BE49-F238E27FC236}">
                <a16:creationId xmlns:a16="http://schemas.microsoft.com/office/drawing/2014/main" id="{95E7A108-1C35-47C8-8D52-5226F3592FF9}"/>
              </a:ext>
            </a:extLst>
          </p:cNvPr>
          <p:cNvSpPr>
            <a:spLocks noGrp="1"/>
          </p:cNvSpPr>
          <p:nvPr>
            <p:ph type="ftr" sz="quarter" idx="19"/>
          </p:nvPr>
        </p:nvSpPr>
        <p:spPr/>
        <p:txBody>
          <a:bodyPr/>
          <a:lstStyle/>
          <a:p>
            <a:endParaRPr lang="da-DK" dirty="0"/>
          </a:p>
        </p:txBody>
      </p:sp>
      <p:sp>
        <p:nvSpPr>
          <p:cNvPr id="6" name="Slide Number Placeholder 5">
            <a:extLst>
              <a:ext uri="{FF2B5EF4-FFF2-40B4-BE49-F238E27FC236}">
                <a16:creationId xmlns:a16="http://schemas.microsoft.com/office/drawing/2014/main" id="{CA1830E8-10BD-40A8-ADA8-9C6ED7AAE0E3}"/>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31011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og bredt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540000" y="1807200"/>
            <a:ext cx="11113200" cy="3978000"/>
          </a:xfrm>
        </p:spPr>
        <p:txBody>
          <a:bodyPr tIns="648000" anchor="ctr" anchorCtr="0"/>
          <a:lstStyle>
            <a:lvl1pPr marL="0" indent="0" algn="ctr">
              <a:buNone/>
              <a:defRPr sz="1600"/>
            </a:lvl1pPr>
          </a:lstStyle>
          <a:p>
            <a:r>
              <a:rPr lang="da-DK" noProof="0" dirty="0"/>
              <a:t>Klik for at indsætte billede</a:t>
            </a:r>
          </a:p>
        </p:txBody>
      </p:sp>
      <p:sp>
        <p:nvSpPr>
          <p:cNvPr id="8" name="Date Placeholder 7">
            <a:extLst>
              <a:ext uri="{FF2B5EF4-FFF2-40B4-BE49-F238E27FC236}">
                <a16:creationId xmlns:a16="http://schemas.microsoft.com/office/drawing/2014/main" id="{8A09BDC5-4020-4BF2-8413-D7CAF757DE16}"/>
              </a:ext>
            </a:extLst>
          </p:cNvPr>
          <p:cNvSpPr>
            <a:spLocks noGrp="1"/>
          </p:cNvSpPr>
          <p:nvPr>
            <p:ph type="dt" sz="half" idx="15"/>
          </p:nvPr>
        </p:nvSpPr>
        <p:spPr/>
        <p:txBody>
          <a:bodyPr/>
          <a:lstStyle/>
          <a:p>
            <a:fld id="{2A1EBAC8-BC19-4132-805B-2AAD06B4E1C3}" type="datetime1">
              <a:rPr lang="da-DK" smtClean="0"/>
              <a:t>27-07-2023</a:t>
            </a:fld>
            <a:endParaRPr lang="da-DK" dirty="0"/>
          </a:p>
        </p:txBody>
      </p:sp>
      <p:sp>
        <p:nvSpPr>
          <p:cNvPr id="9" name="Footer Placeholder 8">
            <a:extLst>
              <a:ext uri="{FF2B5EF4-FFF2-40B4-BE49-F238E27FC236}">
                <a16:creationId xmlns:a16="http://schemas.microsoft.com/office/drawing/2014/main" id="{784EB3D0-5E90-412B-8920-2F93CFA9EA67}"/>
              </a:ext>
            </a:extLst>
          </p:cNvPr>
          <p:cNvSpPr>
            <a:spLocks noGrp="1"/>
          </p:cNvSpPr>
          <p:nvPr>
            <p:ph type="ftr" sz="quarter" idx="16"/>
          </p:nvPr>
        </p:nvSpPr>
        <p:spPr/>
        <p:txBody>
          <a:bodyPr/>
          <a:lstStyle/>
          <a:p>
            <a:endParaRPr lang="da-DK" dirty="0"/>
          </a:p>
        </p:txBody>
      </p:sp>
      <p:sp>
        <p:nvSpPr>
          <p:cNvPr id="10" name="Slide Number Placeholder 9">
            <a:extLst>
              <a:ext uri="{FF2B5EF4-FFF2-40B4-BE49-F238E27FC236}">
                <a16:creationId xmlns:a16="http://schemas.microsoft.com/office/drawing/2014/main" id="{199B1F12-E424-447F-824A-62C8425AB471}"/>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
        <p:nvSpPr>
          <p:cNvPr id="11" name="Text Placeholder 16">
            <a:extLst>
              <a:ext uri="{FF2B5EF4-FFF2-40B4-BE49-F238E27FC236}">
                <a16:creationId xmlns:a16="http://schemas.microsoft.com/office/drawing/2014/main" id="{E1C8EBA3-3329-437F-B998-93F4BACEB1BA}"/>
              </a:ext>
            </a:extLst>
          </p:cNvPr>
          <p:cNvSpPr>
            <a:spLocks noGrp="1"/>
          </p:cNvSpPr>
          <p:nvPr>
            <p:ph type="body" sz="quarter" idx="18"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75792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3" name="Content Placeholder 2"/>
          <p:cNvSpPr>
            <a:spLocks noGrp="1"/>
          </p:cNvSpPr>
          <p:nvPr>
            <p:ph idx="1" hasCustomPrompt="1"/>
          </p:nvPr>
        </p:nvSpPr>
        <p:spPr>
          <a:xfrm>
            <a:off x="539999" y="1800000"/>
            <a:ext cx="5374800" cy="3797525"/>
          </a:xfrm>
        </p:spPr>
        <p:txBody>
          <a:bodyPr/>
          <a:lstStyle>
            <a:lvl1pPr>
              <a:defRPr/>
            </a:lvl1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800" y="1807200"/>
            <a:ext cx="5374800" cy="3798000"/>
          </a:xfrm>
        </p:spPr>
        <p:txBody>
          <a:bodyPr/>
          <a:lstStyle>
            <a:lvl1pPr>
              <a:defRPr/>
            </a:lvl1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37B8584C-26A9-409D-83C2-93F31F1C83E5}" type="datetime1">
              <a:rPr lang="da-DK" smtClean="0"/>
              <a:t>27-07-2023</a:t>
            </a:fld>
            <a:endParaRPr lang="da-DK" dirty="0"/>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p>
            <a:endParaRPr lang="da-DK" dirty="0"/>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1" name="Text Placeholder note">
            <a:extLst>
              <a:ext uri="{FF2B5EF4-FFF2-40B4-BE49-F238E27FC236}">
                <a16:creationId xmlns:a16="http://schemas.microsoft.com/office/drawing/2014/main" id="{CC54F6AC-84DE-41A1-B767-5419707D11D8}"/>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1370926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dhold - baggrun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D723DC-B331-48F0-8A4A-CF184C9DE2C4}"/>
              </a:ext>
            </a:extLst>
          </p:cNvPr>
          <p:cNvSpPr/>
          <p:nvPr userDrawn="1"/>
        </p:nvSpPr>
        <p:spPr>
          <a:xfrm>
            <a:off x="4362450" y="0"/>
            <a:ext cx="7829550" cy="6858000"/>
          </a:xfrm>
          <a:prstGeom prst="rect">
            <a:avLst/>
          </a:prstGeom>
          <a:solidFill>
            <a:srgbClr val="E5E9E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p:txBody>
          <a:bodyPr/>
          <a:lstStyle/>
          <a:p>
            <a:r>
              <a:rPr lang="da-DK" noProof="0" dirty="0"/>
              <a:t>Klik for at tilføje titel</a:t>
            </a:r>
          </a:p>
        </p:txBody>
      </p:sp>
      <p:sp>
        <p:nvSpPr>
          <p:cNvPr id="3" name="Content Placeholder 2"/>
          <p:cNvSpPr>
            <a:spLocks noGrp="1"/>
          </p:cNvSpPr>
          <p:nvPr>
            <p:ph idx="1" hasCustomPrompt="1"/>
          </p:nvPr>
        </p:nvSpPr>
        <p:spPr>
          <a:xfrm>
            <a:off x="539999" y="1800000"/>
            <a:ext cx="3463200" cy="3797525"/>
          </a:xfrm>
        </p:spPr>
        <p:txBody>
          <a:bodyPr/>
          <a:lstStyle>
            <a:lvl1pPr>
              <a:defRPr/>
            </a:lvl1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957763" y="1807200"/>
            <a:ext cx="6691837" cy="3798000"/>
          </a:xfrm>
        </p:spPr>
        <p:txBody>
          <a:bodyPr/>
          <a:lstStyle>
            <a:lvl1pPr>
              <a:defRPr/>
            </a:lvl1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37B8584C-26A9-409D-83C2-93F31F1C83E5}" type="datetime1">
              <a:rPr lang="da-DK" smtClean="0"/>
              <a:t>27-07-2023</a:t>
            </a:fld>
            <a:endParaRPr lang="da-DK" dirty="0"/>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p>
            <a:endParaRPr lang="da-DK" dirty="0"/>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1" name="Text Placeholder note">
            <a:extLst>
              <a:ext uri="{FF2B5EF4-FFF2-40B4-BE49-F238E27FC236}">
                <a16:creationId xmlns:a16="http://schemas.microsoft.com/office/drawing/2014/main" id="{CC54F6AC-84DE-41A1-B767-5419707D11D8}"/>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1102428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5F19B8-EA68-47FC-BF76-37DFE5ED3E06}"/>
              </a:ext>
            </a:extLst>
          </p:cNvPr>
          <p:cNvSpPr>
            <a:spLocks noGrp="1"/>
          </p:cNvSpPr>
          <p:nvPr>
            <p:ph type="title" hasCustomPrompt="1"/>
          </p:nvPr>
        </p:nvSpPr>
        <p:spPr/>
        <p:txBody>
          <a:bodyPr/>
          <a:lstStyle/>
          <a:p>
            <a:r>
              <a:rPr lang="da-DK" noProof="0" dirty="0"/>
              <a:t>Klik for at tilføje titel</a:t>
            </a:r>
            <a:endParaRPr lang="da-DK" dirty="0"/>
          </a:p>
        </p:txBody>
      </p:sp>
      <p:sp>
        <p:nvSpPr>
          <p:cNvPr id="3" name="Content Placeholder 2"/>
          <p:cNvSpPr>
            <a:spLocks noGrp="1"/>
          </p:cNvSpPr>
          <p:nvPr>
            <p:ph idx="1" hasCustomPrompt="1"/>
          </p:nvPr>
        </p:nvSpPr>
        <p:spPr>
          <a:xfrm>
            <a:off x="539999" y="1800000"/>
            <a:ext cx="3463200" cy="3798000"/>
          </a:xfrm>
        </p:spPr>
        <p:txBody>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4524" y="1800000"/>
            <a:ext cx="3463200" cy="3798000"/>
          </a:xfrm>
        </p:spPr>
        <p:txBody>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8189050" y="1800000"/>
            <a:ext cx="3463200" cy="3798000"/>
          </a:xfrm>
        </p:spPr>
        <p:txBody>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12" name="Text Placeholder note">
            <a:extLst>
              <a:ext uri="{FF2B5EF4-FFF2-40B4-BE49-F238E27FC236}">
                <a16:creationId xmlns:a16="http://schemas.microsoft.com/office/drawing/2014/main" id="{617579FB-C86C-49D0-B1B5-536AD4C8F79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9" name="Date Placeholder 8">
            <a:extLst>
              <a:ext uri="{FF2B5EF4-FFF2-40B4-BE49-F238E27FC236}">
                <a16:creationId xmlns:a16="http://schemas.microsoft.com/office/drawing/2014/main" id="{4B7EDE8C-4A95-49F7-B84D-3C5CBCED1E2A}"/>
              </a:ext>
            </a:extLst>
          </p:cNvPr>
          <p:cNvSpPr>
            <a:spLocks noGrp="1"/>
          </p:cNvSpPr>
          <p:nvPr>
            <p:ph type="dt" sz="half" idx="14"/>
          </p:nvPr>
        </p:nvSpPr>
        <p:spPr/>
        <p:txBody>
          <a:bodyPr/>
          <a:lstStyle/>
          <a:p>
            <a:fld id="{4C3A03F3-806B-40CB-B723-020B5F7755AD}" type="datetime1">
              <a:rPr lang="da-DK" smtClean="0"/>
              <a:t>27-07-2023</a:t>
            </a:fld>
            <a:endParaRPr lang="da-DK" dirty="0"/>
          </a:p>
        </p:txBody>
      </p:sp>
      <p:sp>
        <p:nvSpPr>
          <p:cNvPr id="10" name="Footer Placeholder 9">
            <a:extLst>
              <a:ext uri="{FF2B5EF4-FFF2-40B4-BE49-F238E27FC236}">
                <a16:creationId xmlns:a16="http://schemas.microsoft.com/office/drawing/2014/main" id="{6E19549F-360B-4D79-B20B-4F5AE7FC54D9}"/>
              </a:ext>
            </a:extLst>
          </p:cNvPr>
          <p:cNvSpPr>
            <a:spLocks noGrp="1"/>
          </p:cNvSpPr>
          <p:nvPr>
            <p:ph type="ftr" sz="quarter" idx="15"/>
          </p:nvPr>
        </p:nvSpPr>
        <p:spPr/>
        <p:txBody>
          <a:bodyPr/>
          <a:lstStyle/>
          <a:p>
            <a:endParaRPr lang="da-DK" dirty="0"/>
          </a:p>
        </p:txBody>
      </p:sp>
      <p:sp>
        <p:nvSpPr>
          <p:cNvPr id="11" name="Slide Number Placeholder 10">
            <a:extLst>
              <a:ext uri="{FF2B5EF4-FFF2-40B4-BE49-F238E27FC236}">
                <a16:creationId xmlns:a16="http://schemas.microsoft.com/office/drawing/2014/main" id="{5B0F2DA7-532A-46CD-A24D-A95487C8CD4E}"/>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20958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og 3 bille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540000" y="1807200"/>
            <a:ext cx="3463200" cy="3978000"/>
          </a:xfrm>
        </p:spPr>
        <p:txBody>
          <a:bodyPr tIns="648000" anchor="ctr" anchorCtr="0"/>
          <a:lstStyle>
            <a:lvl1pPr marL="0" indent="0" algn="ctr">
              <a:buNone/>
              <a:defRPr sz="1600"/>
            </a:lvl1pPr>
          </a:lstStyle>
          <a:p>
            <a:r>
              <a:rPr lang="da-DK" noProof="0" dirty="0"/>
              <a:t>Klik for at indsætte billede</a:t>
            </a:r>
          </a:p>
        </p:txBody>
      </p:sp>
      <p:sp>
        <p:nvSpPr>
          <p:cNvPr id="8" name="Date Placeholder 7">
            <a:extLst>
              <a:ext uri="{FF2B5EF4-FFF2-40B4-BE49-F238E27FC236}">
                <a16:creationId xmlns:a16="http://schemas.microsoft.com/office/drawing/2014/main" id="{8A09BDC5-4020-4BF2-8413-D7CAF757DE16}"/>
              </a:ext>
            </a:extLst>
          </p:cNvPr>
          <p:cNvSpPr>
            <a:spLocks noGrp="1"/>
          </p:cNvSpPr>
          <p:nvPr>
            <p:ph type="dt" sz="half" idx="15"/>
          </p:nvPr>
        </p:nvSpPr>
        <p:spPr/>
        <p:txBody>
          <a:bodyPr/>
          <a:lstStyle/>
          <a:p>
            <a:fld id="{2A1EBAC8-BC19-4132-805B-2AAD06B4E1C3}" type="datetime1">
              <a:rPr lang="da-DK" smtClean="0"/>
              <a:t>27-07-2023</a:t>
            </a:fld>
            <a:endParaRPr lang="da-DK" dirty="0"/>
          </a:p>
        </p:txBody>
      </p:sp>
      <p:sp>
        <p:nvSpPr>
          <p:cNvPr id="9" name="Footer Placeholder 8">
            <a:extLst>
              <a:ext uri="{FF2B5EF4-FFF2-40B4-BE49-F238E27FC236}">
                <a16:creationId xmlns:a16="http://schemas.microsoft.com/office/drawing/2014/main" id="{784EB3D0-5E90-412B-8920-2F93CFA9EA67}"/>
              </a:ext>
            </a:extLst>
          </p:cNvPr>
          <p:cNvSpPr>
            <a:spLocks noGrp="1"/>
          </p:cNvSpPr>
          <p:nvPr>
            <p:ph type="ftr" sz="quarter" idx="16"/>
          </p:nvPr>
        </p:nvSpPr>
        <p:spPr/>
        <p:txBody>
          <a:bodyPr/>
          <a:lstStyle/>
          <a:p>
            <a:endParaRPr lang="da-DK" dirty="0"/>
          </a:p>
        </p:txBody>
      </p:sp>
      <p:sp>
        <p:nvSpPr>
          <p:cNvPr id="10" name="Slide Number Placeholder 9">
            <a:extLst>
              <a:ext uri="{FF2B5EF4-FFF2-40B4-BE49-F238E27FC236}">
                <a16:creationId xmlns:a16="http://schemas.microsoft.com/office/drawing/2014/main" id="{199B1F12-E424-447F-824A-62C8425AB471}"/>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
        <p:nvSpPr>
          <p:cNvPr id="11" name="Picture Placeholder 3">
            <a:extLst>
              <a:ext uri="{FF2B5EF4-FFF2-40B4-BE49-F238E27FC236}">
                <a16:creationId xmlns:a16="http://schemas.microsoft.com/office/drawing/2014/main" id="{85CDF687-81EA-4D94-A1DC-C19410DBF525}"/>
              </a:ext>
            </a:extLst>
          </p:cNvPr>
          <p:cNvSpPr>
            <a:spLocks noGrp="1"/>
          </p:cNvSpPr>
          <p:nvPr>
            <p:ph type="pic" sz="quarter" idx="18" hasCustomPrompt="1"/>
          </p:nvPr>
        </p:nvSpPr>
        <p:spPr>
          <a:xfrm>
            <a:off x="4364525" y="1807200"/>
            <a:ext cx="3463200" cy="3978000"/>
          </a:xfrm>
        </p:spPr>
        <p:txBody>
          <a:bodyPr tIns="648000" anchor="ctr" anchorCtr="0"/>
          <a:lstStyle>
            <a:lvl1pPr marL="0" indent="0" algn="ctr">
              <a:buNone/>
              <a:defRPr sz="1600"/>
            </a:lvl1pPr>
          </a:lstStyle>
          <a:p>
            <a:r>
              <a:rPr lang="da-DK" noProof="0" dirty="0"/>
              <a:t>Klik for at indsætte billede</a:t>
            </a:r>
          </a:p>
        </p:txBody>
      </p:sp>
      <p:sp>
        <p:nvSpPr>
          <p:cNvPr id="12" name="Picture Placeholder 3">
            <a:extLst>
              <a:ext uri="{FF2B5EF4-FFF2-40B4-BE49-F238E27FC236}">
                <a16:creationId xmlns:a16="http://schemas.microsoft.com/office/drawing/2014/main" id="{A455BE2F-EC4B-44FE-AD0F-2ED64110421F}"/>
              </a:ext>
            </a:extLst>
          </p:cNvPr>
          <p:cNvSpPr>
            <a:spLocks noGrp="1"/>
          </p:cNvSpPr>
          <p:nvPr>
            <p:ph type="pic" sz="quarter" idx="19" hasCustomPrompt="1"/>
          </p:nvPr>
        </p:nvSpPr>
        <p:spPr>
          <a:xfrm>
            <a:off x="8189050" y="1807200"/>
            <a:ext cx="3463200" cy="3978000"/>
          </a:xfrm>
        </p:spPr>
        <p:txBody>
          <a:bodyPr tIns="648000" anchor="ctr" anchorCtr="0"/>
          <a:lstStyle>
            <a:lvl1pPr marL="0" indent="0" algn="ctr">
              <a:buNone/>
              <a:defRPr sz="1600"/>
            </a:lvl1pPr>
          </a:lstStyle>
          <a:p>
            <a:r>
              <a:rPr lang="da-DK" noProof="0" dirty="0"/>
              <a:t>Klik for at indsætte billede</a:t>
            </a:r>
          </a:p>
        </p:txBody>
      </p:sp>
      <p:sp>
        <p:nvSpPr>
          <p:cNvPr id="13" name="Text Placeholder 16">
            <a:extLst>
              <a:ext uri="{FF2B5EF4-FFF2-40B4-BE49-F238E27FC236}">
                <a16:creationId xmlns:a16="http://schemas.microsoft.com/office/drawing/2014/main" id="{32E5EE77-9225-4B04-A8C9-AE697373DF8D}"/>
              </a:ext>
            </a:extLst>
          </p:cNvPr>
          <p:cNvSpPr>
            <a:spLocks noGrp="1"/>
          </p:cNvSpPr>
          <p:nvPr>
            <p:ph type="body" sz="quarter" idx="20"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2272268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e indhold med ikoner">
    <p:spTree>
      <p:nvGrpSpPr>
        <p:cNvPr id="1" name=""/>
        <p:cNvGrpSpPr/>
        <p:nvPr/>
      </p:nvGrpSpPr>
      <p:grpSpPr>
        <a:xfrm>
          <a:off x="0" y="0"/>
          <a:ext cx="0" cy="0"/>
          <a:chOff x="0" y="0"/>
          <a:chExt cx="0" cy="0"/>
        </a:xfrm>
      </p:grpSpPr>
      <p:sp>
        <p:nvSpPr>
          <p:cNvPr id="30" name="Text Placeholder 4">
            <a:extLst>
              <a:ext uri="{FF2B5EF4-FFF2-40B4-BE49-F238E27FC236}">
                <a16:creationId xmlns:a16="http://schemas.microsoft.com/office/drawing/2014/main" id="{46C9DC89-CF4B-41A1-B1DC-2C260897A3CE}"/>
              </a:ext>
            </a:extLst>
          </p:cNvPr>
          <p:cNvSpPr>
            <a:spLocks noGrp="1"/>
          </p:cNvSpPr>
          <p:nvPr>
            <p:ph type="body" sz="quarter" idx="26" hasCustomPrompt="1"/>
          </p:nvPr>
        </p:nvSpPr>
        <p:spPr>
          <a:xfrm>
            <a:off x="8186736"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29" name="Text Placeholder 4">
            <a:extLst>
              <a:ext uri="{FF2B5EF4-FFF2-40B4-BE49-F238E27FC236}">
                <a16:creationId xmlns:a16="http://schemas.microsoft.com/office/drawing/2014/main" id="{51FCD867-1125-494E-A49A-A5A638A14A2F}"/>
              </a:ext>
            </a:extLst>
          </p:cNvPr>
          <p:cNvSpPr>
            <a:spLocks noGrp="1"/>
          </p:cNvSpPr>
          <p:nvPr>
            <p:ph type="body" sz="quarter" idx="25" hasCustomPrompt="1"/>
          </p:nvPr>
        </p:nvSpPr>
        <p:spPr>
          <a:xfrm>
            <a:off x="4364831"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5" name="Text Placeholder 4">
            <a:extLst>
              <a:ext uri="{FF2B5EF4-FFF2-40B4-BE49-F238E27FC236}">
                <a16:creationId xmlns:a16="http://schemas.microsoft.com/office/drawing/2014/main" id="{07C53930-EDFE-4B49-8E09-10A1B741E221}"/>
              </a:ext>
            </a:extLst>
          </p:cNvPr>
          <p:cNvSpPr>
            <a:spLocks noGrp="1"/>
          </p:cNvSpPr>
          <p:nvPr>
            <p:ph type="body" sz="quarter" idx="24" hasCustomPrompt="1"/>
          </p:nvPr>
        </p:nvSpPr>
        <p:spPr>
          <a:xfrm>
            <a:off x="539750"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4" name="Title 3">
            <a:extLst>
              <a:ext uri="{FF2B5EF4-FFF2-40B4-BE49-F238E27FC236}">
                <a16:creationId xmlns:a16="http://schemas.microsoft.com/office/drawing/2014/main" id="{6A5F19B8-EA68-47FC-BF76-37DFE5ED3E06}"/>
              </a:ext>
            </a:extLst>
          </p:cNvPr>
          <p:cNvSpPr>
            <a:spLocks noGrp="1"/>
          </p:cNvSpPr>
          <p:nvPr>
            <p:ph type="title" hasCustomPrompt="1"/>
          </p:nvPr>
        </p:nvSpPr>
        <p:spPr/>
        <p:txBody>
          <a:bodyPr/>
          <a:lstStyle/>
          <a:p>
            <a:r>
              <a:rPr lang="da-DK" noProof="0" dirty="0"/>
              <a:t>Klik for at tilføje titel</a:t>
            </a:r>
            <a:endParaRPr lang="da-DK" dirty="0"/>
          </a:p>
        </p:txBody>
      </p:sp>
      <p:sp>
        <p:nvSpPr>
          <p:cNvPr id="3" name="Content Placeholder 2"/>
          <p:cNvSpPr>
            <a:spLocks noGrp="1"/>
          </p:cNvSpPr>
          <p:nvPr>
            <p:ph idx="1" hasCustomPrompt="1"/>
          </p:nvPr>
        </p:nvSpPr>
        <p:spPr>
          <a:xfrm>
            <a:off x="539999"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4524"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8189050"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20" name="Content Placeholder 3">
            <a:extLst>
              <a:ext uri="{FF2B5EF4-FFF2-40B4-BE49-F238E27FC236}">
                <a16:creationId xmlns:a16="http://schemas.microsoft.com/office/drawing/2014/main" id="{631AB13A-5D9E-4FC0-94C9-E1A571E6232E}"/>
              </a:ext>
            </a:extLst>
          </p:cNvPr>
          <p:cNvSpPr>
            <a:spLocks noGrp="1"/>
          </p:cNvSpPr>
          <p:nvPr>
            <p:ph sz="half" idx="21" hasCustomPrompt="1"/>
          </p:nvPr>
        </p:nvSpPr>
        <p:spPr>
          <a:xfrm>
            <a:off x="899750" y="2158638"/>
            <a:ext cx="2743200" cy="1548000"/>
          </a:xfrm>
        </p:spPr>
        <p:txBody>
          <a:bodyPr tIns="0" anchor="t" anchorCtr="0">
            <a:normAutofit/>
          </a:bodyPr>
          <a:lstStyle>
            <a:lvl1pPr marL="0" indent="0" algn="ctr">
              <a:buNone/>
              <a:defRPr sz="1600"/>
            </a:lvl1pPr>
            <a:lvl2pPr marL="180000" indent="0">
              <a:buNone/>
              <a:defRPr/>
            </a:lvl2pPr>
            <a:lvl5pPr>
              <a:defRPr/>
            </a:lvl5pPr>
          </a:lstStyle>
          <a:p>
            <a:pPr lvl="0"/>
            <a:r>
              <a:rPr lang="da-DK" noProof="0" dirty="0"/>
              <a:t>Klik på billede ikonet for at indsætte ikon</a:t>
            </a:r>
          </a:p>
        </p:txBody>
      </p:sp>
      <p:sp>
        <p:nvSpPr>
          <p:cNvPr id="21" name="Content Placeholder 3">
            <a:extLst>
              <a:ext uri="{FF2B5EF4-FFF2-40B4-BE49-F238E27FC236}">
                <a16:creationId xmlns:a16="http://schemas.microsoft.com/office/drawing/2014/main" id="{AA0B39EC-234B-4B7E-B6F3-ED0546514FF3}"/>
              </a:ext>
            </a:extLst>
          </p:cNvPr>
          <p:cNvSpPr>
            <a:spLocks noGrp="1"/>
          </p:cNvSpPr>
          <p:nvPr>
            <p:ph sz="half" idx="22" hasCustomPrompt="1"/>
          </p:nvPr>
        </p:nvSpPr>
        <p:spPr>
          <a:xfrm>
            <a:off x="4723969" y="2158638"/>
            <a:ext cx="2743200" cy="1548000"/>
          </a:xfrm>
        </p:spPr>
        <p:txBody>
          <a:bodyPr tIns="0" anchor="t" anchorCtr="0">
            <a:normAutofit/>
          </a:bodyPr>
          <a:lstStyle>
            <a:lvl1pPr marL="0" indent="0" algn="ctr">
              <a:buNone/>
              <a:defRPr sz="1600"/>
            </a:lvl1pPr>
            <a:lvl2pPr marL="180000" indent="0">
              <a:buNone/>
              <a:defRPr/>
            </a:lvl2pPr>
            <a:lvl5pPr>
              <a:defRPr/>
            </a:lvl5pPr>
          </a:lstStyle>
          <a:p>
            <a:pPr lvl="0"/>
            <a:r>
              <a:rPr lang="da-DK" noProof="0" dirty="0"/>
              <a:t>Klik på billede ikonet for at indsætte ikon</a:t>
            </a:r>
          </a:p>
        </p:txBody>
      </p:sp>
      <p:sp>
        <p:nvSpPr>
          <p:cNvPr id="22" name="Content Placeholder 3">
            <a:extLst>
              <a:ext uri="{FF2B5EF4-FFF2-40B4-BE49-F238E27FC236}">
                <a16:creationId xmlns:a16="http://schemas.microsoft.com/office/drawing/2014/main" id="{6E3216FB-EDF0-4729-8A88-033C514C33DB}"/>
              </a:ext>
            </a:extLst>
          </p:cNvPr>
          <p:cNvSpPr>
            <a:spLocks noGrp="1"/>
          </p:cNvSpPr>
          <p:nvPr>
            <p:ph sz="half" idx="23" hasCustomPrompt="1"/>
          </p:nvPr>
        </p:nvSpPr>
        <p:spPr>
          <a:xfrm>
            <a:off x="8545874" y="2158638"/>
            <a:ext cx="2743200" cy="1548000"/>
          </a:xfrm>
        </p:spPr>
        <p:txBody>
          <a:bodyPr tIns="0" anchor="t" anchorCtr="0">
            <a:normAutofit/>
          </a:bodyPr>
          <a:lstStyle>
            <a:lvl1pPr marL="0" indent="0" algn="ctr">
              <a:buNone/>
              <a:defRPr sz="1600"/>
            </a:lvl1pPr>
            <a:lvl2pPr marL="180000" indent="0">
              <a:buNone/>
              <a:defRPr/>
            </a:lvl2pPr>
            <a:lvl5pPr>
              <a:defRPr/>
            </a:lvl5pPr>
          </a:lstStyle>
          <a:p>
            <a:pPr lvl="0"/>
            <a:r>
              <a:rPr lang="da-DK" noProof="0" dirty="0"/>
              <a:t>Klik på billede ikonet for at indsætte ikon</a:t>
            </a:r>
          </a:p>
        </p:txBody>
      </p:sp>
      <p:sp>
        <p:nvSpPr>
          <p:cNvPr id="12" name="Text Placeholder note">
            <a:extLst>
              <a:ext uri="{FF2B5EF4-FFF2-40B4-BE49-F238E27FC236}">
                <a16:creationId xmlns:a16="http://schemas.microsoft.com/office/drawing/2014/main" id="{617579FB-C86C-49D0-B1B5-536AD4C8F79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9" name="Date Placeholder 8">
            <a:extLst>
              <a:ext uri="{FF2B5EF4-FFF2-40B4-BE49-F238E27FC236}">
                <a16:creationId xmlns:a16="http://schemas.microsoft.com/office/drawing/2014/main" id="{4B7EDE8C-4A95-49F7-B84D-3C5CBCED1E2A}"/>
              </a:ext>
            </a:extLst>
          </p:cNvPr>
          <p:cNvSpPr>
            <a:spLocks noGrp="1"/>
          </p:cNvSpPr>
          <p:nvPr>
            <p:ph type="dt" sz="half" idx="14"/>
          </p:nvPr>
        </p:nvSpPr>
        <p:spPr/>
        <p:txBody>
          <a:bodyPr/>
          <a:lstStyle/>
          <a:p>
            <a:fld id="{4C3A03F3-806B-40CB-B723-020B5F7755AD}" type="datetime1">
              <a:rPr lang="da-DK" smtClean="0"/>
              <a:t>27-07-2023</a:t>
            </a:fld>
            <a:endParaRPr lang="da-DK" dirty="0"/>
          </a:p>
        </p:txBody>
      </p:sp>
      <p:sp>
        <p:nvSpPr>
          <p:cNvPr id="10" name="Footer Placeholder 9">
            <a:extLst>
              <a:ext uri="{FF2B5EF4-FFF2-40B4-BE49-F238E27FC236}">
                <a16:creationId xmlns:a16="http://schemas.microsoft.com/office/drawing/2014/main" id="{6E19549F-360B-4D79-B20B-4F5AE7FC54D9}"/>
              </a:ext>
            </a:extLst>
          </p:cNvPr>
          <p:cNvSpPr>
            <a:spLocks noGrp="1"/>
          </p:cNvSpPr>
          <p:nvPr>
            <p:ph type="ftr" sz="quarter" idx="15"/>
          </p:nvPr>
        </p:nvSpPr>
        <p:spPr/>
        <p:txBody>
          <a:bodyPr/>
          <a:lstStyle/>
          <a:p>
            <a:endParaRPr lang="da-DK" dirty="0"/>
          </a:p>
        </p:txBody>
      </p:sp>
      <p:sp>
        <p:nvSpPr>
          <p:cNvPr id="11" name="Slide Number Placeholder 10">
            <a:extLst>
              <a:ext uri="{FF2B5EF4-FFF2-40B4-BE49-F238E27FC236}">
                <a16:creationId xmlns:a16="http://schemas.microsoft.com/office/drawing/2014/main" id="{5B0F2DA7-532A-46CD-A24D-A95487C8CD4E}"/>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56949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e indhold med stor tekst">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42FF401C-CD3C-4519-8F4D-A8C65EDF020E}"/>
              </a:ext>
            </a:extLst>
          </p:cNvPr>
          <p:cNvSpPr>
            <a:spLocks noGrp="1"/>
          </p:cNvSpPr>
          <p:nvPr>
            <p:ph type="body" sz="quarter" idx="26" hasCustomPrompt="1"/>
          </p:nvPr>
        </p:nvSpPr>
        <p:spPr>
          <a:xfrm>
            <a:off x="8186736"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29" name="Text Placeholder 4">
            <a:extLst>
              <a:ext uri="{FF2B5EF4-FFF2-40B4-BE49-F238E27FC236}">
                <a16:creationId xmlns:a16="http://schemas.microsoft.com/office/drawing/2014/main" id="{904E02FF-47AB-419B-B623-0EC42B40CA58}"/>
              </a:ext>
            </a:extLst>
          </p:cNvPr>
          <p:cNvSpPr>
            <a:spLocks noGrp="1"/>
          </p:cNvSpPr>
          <p:nvPr>
            <p:ph type="body" sz="quarter" idx="25" hasCustomPrompt="1"/>
          </p:nvPr>
        </p:nvSpPr>
        <p:spPr>
          <a:xfrm>
            <a:off x="4364831"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30" name="Text Placeholder 4">
            <a:extLst>
              <a:ext uri="{FF2B5EF4-FFF2-40B4-BE49-F238E27FC236}">
                <a16:creationId xmlns:a16="http://schemas.microsoft.com/office/drawing/2014/main" id="{40DED307-664D-4C2A-93D5-06C35F4B2B96}"/>
              </a:ext>
            </a:extLst>
          </p:cNvPr>
          <p:cNvSpPr>
            <a:spLocks noGrp="1"/>
          </p:cNvSpPr>
          <p:nvPr>
            <p:ph type="body" sz="quarter" idx="24" hasCustomPrompt="1"/>
          </p:nvPr>
        </p:nvSpPr>
        <p:spPr>
          <a:xfrm>
            <a:off x="539750"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4" name="Title 3">
            <a:extLst>
              <a:ext uri="{FF2B5EF4-FFF2-40B4-BE49-F238E27FC236}">
                <a16:creationId xmlns:a16="http://schemas.microsoft.com/office/drawing/2014/main" id="{6A5F19B8-EA68-47FC-BF76-37DFE5ED3E06}"/>
              </a:ext>
            </a:extLst>
          </p:cNvPr>
          <p:cNvSpPr>
            <a:spLocks noGrp="1"/>
          </p:cNvSpPr>
          <p:nvPr>
            <p:ph type="title" hasCustomPrompt="1"/>
          </p:nvPr>
        </p:nvSpPr>
        <p:spPr/>
        <p:txBody>
          <a:bodyPr/>
          <a:lstStyle/>
          <a:p>
            <a:r>
              <a:rPr lang="da-DK" noProof="0" dirty="0"/>
              <a:t>Klik for at tilføje titel</a:t>
            </a:r>
            <a:endParaRPr lang="da-DK" dirty="0"/>
          </a:p>
        </p:txBody>
      </p:sp>
      <p:sp>
        <p:nvSpPr>
          <p:cNvPr id="3" name="Content Placeholder 2"/>
          <p:cNvSpPr>
            <a:spLocks noGrp="1"/>
          </p:cNvSpPr>
          <p:nvPr>
            <p:ph idx="1" hasCustomPrompt="1"/>
          </p:nvPr>
        </p:nvSpPr>
        <p:spPr>
          <a:xfrm>
            <a:off x="539999"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4524"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8189050"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12" name="Text Placeholder note">
            <a:extLst>
              <a:ext uri="{FF2B5EF4-FFF2-40B4-BE49-F238E27FC236}">
                <a16:creationId xmlns:a16="http://schemas.microsoft.com/office/drawing/2014/main" id="{617579FB-C86C-49D0-B1B5-536AD4C8F79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9" name="Date Placeholder 8">
            <a:extLst>
              <a:ext uri="{FF2B5EF4-FFF2-40B4-BE49-F238E27FC236}">
                <a16:creationId xmlns:a16="http://schemas.microsoft.com/office/drawing/2014/main" id="{4B7EDE8C-4A95-49F7-B84D-3C5CBCED1E2A}"/>
              </a:ext>
            </a:extLst>
          </p:cNvPr>
          <p:cNvSpPr>
            <a:spLocks noGrp="1"/>
          </p:cNvSpPr>
          <p:nvPr>
            <p:ph type="dt" sz="half" idx="14"/>
          </p:nvPr>
        </p:nvSpPr>
        <p:spPr/>
        <p:txBody>
          <a:bodyPr/>
          <a:lstStyle/>
          <a:p>
            <a:fld id="{4C3A03F3-806B-40CB-B723-020B5F7755AD}" type="datetime1">
              <a:rPr lang="da-DK" smtClean="0"/>
              <a:t>27-07-2023</a:t>
            </a:fld>
            <a:endParaRPr lang="da-DK" dirty="0"/>
          </a:p>
        </p:txBody>
      </p:sp>
      <p:sp>
        <p:nvSpPr>
          <p:cNvPr id="10" name="Footer Placeholder 9">
            <a:extLst>
              <a:ext uri="{FF2B5EF4-FFF2-40B4-BE49-F238E27FC236}">
                <a16:creationId xmlns:a16="http://schemas.microsoft.com/office/drawing/2014/main" id="{6E19549F-360B-4D79-B20B-4F5AE7FC54D9}"/>
              </a:ext>
            </a:extLst>
          </p:cNvPr>
          <p:cNvSpPr>
            <a:spLocks noGrp="1"/>
          </p:cNvSpPr>
          <p:nvPr>
            <p:ph type="ftr" sz="quarter" idx="15"/>
          </p:nvPr>
        </p:nvSpPr>
        <p:spPr/>
        <p:txBody>
          <a:bodyPr/>
          <a:lstStyle/>
          <a:p>
            <a:endParaRPr lang="da-DK" dirty="0"/>
          </a:p>
        </p:txBody>
      </p:sp>
      <p:sp>
        <p:nvSpPr>
          <p:cNvPr id="11" name="Slide Number Placeholder 10">
            <a:extLst>
              <a:ext uri="{FF2B5EF4-FFF2-40B4-BE49-F238E27FC236}">
                <a16:creationId xmlns:a16="http://schemas.microsoft.com/office/drawing/2014/main" id="{5B0F2DA7-532A-46CD-A24D-A95487C8CD4E}"/>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
        <p:nvSpPr>
          <p:cNvPr id="5" name="Text Placeholder 4">
            <a:extLst>
              <a:ext uri="{FF2B5EF4-FFF2-40B4-BE49-F238E27FC236}">
                <a16:creationId xmlns:a16="http://schemas.microsoft.com/office/drawing/2014/main" id="{7E413D27-746C-4FDD-A951-1E9C5805A60C}"/>
              </a:ext>
            </a:extLst>
          </p:cNvPr>
          <p:cNvSpPr>
            <a:spLocks noGrp="1"/>
          </p:cNvSpPr>
          <p:nvPr>
            <p:ph type="body" sz="quarter" idx="27" hasCustomPrompt="1"/>
          </p:nvPr>
        </p:nvSpPr>
        <p:spPr>
          <a:xfrm>
            <a:off x="899750" y="2158638"/>
            <a:ext cx="2743200" cy="1548000"/>
          </a:xfrm>
        </p:spPr>
        <p:txBody>
          <a:bodyPr anchor="ctr" anchorCtr="0"/>
          <a:lstStyle>
            <a:lvl1pPr marL="0" indent="0" algn="ctr">
              <a:lnSpc>
                <a:spcPct val="100000"/>
              </a:lnSpc>
              <a:spcAft>
                <a:spcPts val="0"/>
              </a:spcAft>
              <a:buNone/>
              <a:defRPr sz="8800"/>
            </a:lvl1pPr>
          </a:lstStyle>
          <a:p>
            <a:pPr lvl="0"/>
            <a:r>
              <a:rPr lang="da-DK" dirty="0"/>
              <a:t>#01</a:t>
            </a:r>
          </a:p>
        </p:txBody>
      </p:sp>
      <p:sp>
        <p:nvSpPr>
          <p:cNvPr id="18" name="Text Placeholder 4">
            <a:extLst>
              <a:ext uri="{FF2B5EF4-FFF2-40B4-BE49-F238E27FC236}">
                <a16:creationId xmlns:a16="http://schemas.microsoft.com/office/drawing/2014/main" id="{8D82956A-9FD4-4A1B-B128-4F63D4A252A7}"/>
              </a:ext>
            </a:extLst>
          </p:cNvPr>
          <p:cNvSpPr>
            <a:spLocks noGrp="1"/>
          </p:cNvSpPr>
          <p:nvPr>
            <p:ph type="body" sz="quarter" idx="28" hasCustomPrompt="1"/>
          </p:nvPr>
        </p:nvSpPr>
        <p:spPr>
          <a:xfrm>
            <a:off x="4724831" y="2158638"/>
            <a:ext cx="2743200" cy="1548000"/>
          </a:xfrm>
        </p:spPr>
        <p:txBody>
          <a:bodyPr anchor="ctr" anchorCtr="0"/>
          <a:lstStyle>
            <a:lvl1pPr marL="0" indent="0" algn="ctr">
              <a:lnSpc>
                <a:spcPct val="100000"/>
              </a:lnSpc>
              <a:spcAft>
                <a:spcPts val="0"/>
              </a:spcAft>
              <a:buNone/>
              <a:defRPr sz="8800"/>
            </a:lvl1pPr>
          </a:lstStyle>
          <a:p>
            <a:pPr lvl="0"/>
            <a:r>
              <a:rPr lang="da-DK" dirty="0"/>
              <a:t>#01</a:t>
            </a:r>
          </a:p>
        </p:txBody>
      </p:sp>
      <p:sp>
        <p:nvSpPr>
          <p:cNvPr id="23" name="Text Placeholder 4">
            <a:extLst>
              <a:ext uri="{FF2B5EF4-FFF2-40B4-BE49-F238E27FC236}">
                <a16:creationId xmlns:a16="http://schemas.microsoft.com/office/drawing/2014/main" id="{7A8D5BA0-E5D4-429C-8F27-945A74E18781}"/>
              </a:ext>
            </a:extLst>
          </p:cNvPr>
          <p:cNvSpPr>
            <a:spLocks noGrp="1"/>
          </p:cNvSpPr>
          <p:nvPr>
            <p:ph type="body" sz="quarter" idx="29" hasCustomPrompt="1"/>
          </p:nvPr>
        </p:nvSpPr>
        <p:spPr>
          <a:xfrm>
            <a:off x="8546736" y="2158638"/>
            <a:ext cx="2743200" cy="1548000"/>
          </a:xfrm>
        </p:spPr>
        <p:txBody>
          <a:bodyPr anchor="ctr" anchorCtr="0"/>
          <a:lstStyle>
            <a:lvl1pPr marL="0" indent="0" algn="ctr">
              <a:lnSpc>
                <a:spcPct val="100000"/>
              </a:lnSpc>
              <a:spcAft>
                <a:spcPts val="0"/>
              </a:spcAft>
              <a:buNone/>
              <a:defRPr sz="8800"/>
            </a:lvl1pPr>
          </a:lstStyle>
          <a:p>
            <a:pPr lvl="0"/>
            <a:r>
              <a:rPr lang="da-DK" dirty="0"/>
              <a:t>#01</a:t>
            </a:r>
          </a:p>
        </p:txBody>
      </p:sp>
    </p:spTree>
    <p:extLst>
      <p:ext uri="{BB962C8B-B14F-4D97-AF65-F5344CB8AC3E}">
        <p14:creationId xmlns:p14="http://schemas.microsoft.com/office/powerpoint/2010/main" val="3851781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 B">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5" name="Baggrund hvid">
            <a:extLst>
              <a:ext uri="{FF2B5EF4-FFF2-40B4-BE49-F238E27FC236}">
                <a16:creationId xmlns:a16="http://schemas.microsoft.com/office/drawing/2014/main" id="{34D9B96D-A185-432A-9E8F-F0D480A55F0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Vandmærke">
            <a:extLst>
              <a:ext uri="{FF2B5EF4-FFF2-40B4-BE49-F238E27FC236}">
                <a16:creationId xmlns:a16="http://schemas.microsoft.com/office/drawing/2014/main" id="{9C9C052A-40A7-499F-B641-947E45E6F6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0" name="Logo">
            <a:extLst>
              <a:ext uri="{FF2B5EF4-FFF2-40B4-BE49-F238E27FC236}">
                <a16:creationId xmlns:a16="http://schemas.microsoft.com/office/drawing/2014/main" id="{838C113D-CAD8-4EDB-9C4F-01E151D1274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6400" y="511200"/>
            <a:ext cx="2415600" cy="593953"/>
          </a:xfrm>
          <a:prstGeom prst="rect">
            <a:avLst/>
          </a:prstGeom>
        </p:spPr>
      </p:pic>
      <p:sp>
        <p:nvSpPr>
          <p:cNvPr id="2" name="Title 1"/>
          <p:cNvSpPr>
            <a:spLocks noGrp="1"/>
          </p:cNvSpPr>
          <p:nvPr>
            <p:ph type="ctrTitle" hasCustomPrompt="1"/>
          </p:nvPr>
        </p:nvSpPr>
        <p:spPr bwMode="white">
          <a:xfrm>
            <a:off x="539749" y="1800000"/>
            <a:ext cx="8604000" cy="3798000"/>
          </a:xfrm>
        </p:spPr>
        <p:txBody>
          <a:bodyPr anchor="b"/>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2449513" y="5961514"/>
            <a:ext cx="6692400" cy="396000"/>
          </a:xfrm>
        </p:spPr>
        <p:txBody>
          <a:bodyPr>
            <a:noAutofit/>
          </a:bodyPr>
          <a:lstStyle>
            <a:lvl1pPr marL="0" indent="0" algn="l">
              <a:spcBef>
                <a:spcPts val="0"/>
              </a:spcBef>
              <a:spcAft>
                <a:spcPts val="0"/>
              </a:spcAft>
              <a:buFont typeface="Roboto Light" panose="02000000000000000000" pitchFamily="2" charset="0"/>
              <a:buChar char="​"/>
              <a:defRPr sz="1400" b="0" cap="all" baseline="0">
                <a:solidFill>
                  <a:schemeClr val="bg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12" name="Date Placeholder 9">
            <a:extLst>
              <a:ext uri="{FF2B5EF4-FFF2-40B4-BE49-F238E27FC236}">
                <a16:creationId xmlns:a16="http://schemas.microsoft.com/office/drawing/2014/main" id="{F111ADE4-79B0-4913-BA3D-E754B6E38C19}"/>
              </a:ext>
            </a:extLst>
          </p:cNvPr>
          <p:cNvSpPr>
            <a:spLocks noGrp="1"/>
          </p:cNvSpPr>
          <p:nvPr>
            <p:ph type="dt" sz="half" idx="10"/>
          </p:nvPr>
        </p:nvSpPr>
        <p:spPr bwMode="white">
          <a:xfrm>
            <a:off x="539749" y="5961513"/>
            <a:ext cx="1551600" cy="396000"/>
          </a:xfrm>
        </p:spPr>
        <p:txBody>
          <a:bodyPr anchor="t" anchorCtr="0"/>
          <a:lstStyle>
            <a:lvl1pPr>
              <a:lnSpc>
                <a:spcPct val="90000"/>
              </a:lnSpc>
              <a:defRPr sz="1400">
                <a:solidFill>
                  <a:schemeClr val="bg1"/>
                </a:solidFill>
              </a:defRPr>
            </a:lvl1pPr>
          </a:lstStyle>
          <a:p>
            <a:fld id="{C3626E38-AD54-4959-8B7C-554FF2F36844}" type="datetime1">
              <a:rPr lang="da-DK" smtClean="0"/>
              <a:t>27-07-2023</a:t>
            </a:fld>
            <a:endParaRPr lang="da-DK" dirty="0"/>
          </a:p>
        </p:txBody>
      </p:sp>
    </p:spTree>
    <p:extLst>
      <p:ext uri="{BB962C8B-B14F-4D97-AF65-F5344CB8AC3E}">
        <p14:creationId xmlns:p14="http://schemas.microsoft.com/office/powerpoint/2010/main" val="2742882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indhold med ikoner + indho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402D704-0DEA-427D-8038-6DB91D716F9A}"/>
              </a:ext>
            </a:extLst>
          </p:cNvPr>
          <p:cNvSpPr/>
          <p:nvPr userDrawn="1"/>
        </p:nvSpPr>
        <p:spPr>
          <a:xfrm>
            <a:off x="6870699" y="0"/>
            <a:ext cx="5321300" cy="6858000"/>
          </a:xfrm>
          <a:prstGeom prst="rect">
            <a:avLst/>
          </a:prstGeom>
          <a:solidFill>
            <a:srgbClr val="E5E9E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 name="Title 3">
            <a:extLst>
              <a:ext uri="{FF2B5EF4-FFF2-40B4-BE49-F238E27FC236}">
                <a16:creationId xmlns:a16="http://schemas.microsoft.com/office/drawing/2014/main" id="{6A5F19B8-EA68-47FC-BF76-37DFE5ED3E06}"/>
              </a:ext>
            </a:extLst>
          </p:cNvPr>
          <p:cNvSpPr>
            <a:spLocks noGrp="1"/>
          </p:cNvSpPr>
          <p:nvPr>
            <p:ph type="title" hasCustomPrompt="1"/>
          </p:nvPr>
        </p:nvSpPr>
        <p:spPr/>
        <p:txBody>
          <a:bodyPr/>
          <a:lstStyle/>
          <a:p>
            <a:r>
              <a:rPr lang="da-DK" noProof="0" dirty="0"/>
              <a:t>Klik for at tilføje titel</a:t>
            </a:r>
            <a:endParaRPr lang="da-DK" dirty="0"/>
          </a:p>
        </p:txBody>
      </p:sp>
      <p:sp>
        <p:nvSpPr>
          <p:cNvPr id="12" name="Text Placeholder note">
            <a:extLst>
              <a:ext uri="{FF2B5EF4-FFF2-40B4-BE49-F238E27FC236}">
                <a16:creationId xmlns:a16="http://schemas.microsoft.com/office/drawing/2014/main" id="{617579FB-C86C-49D0-B1B5-536AD4C8F79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9" name="Date Placeholder 8">
            <a:extLst>
              <a:ext uri="{FF2B5EF4-FFF2-40B4-BE49-F238E27FC236}">
                <a16:creationId xmlns:a16="http://schemas.microsoft.com/office/drawing/2014/main" id="{4B7EDE8C-4A95-49F7-B84D-3C5CBCED1E2A}"/>
              </a:ext>
            </a:extLst>
          </p:cNvPr>
          <p:cNvSpPr>
            <a:spLocks noGrp="1"/>
          </p:cNvSpPr>
          <p:nvPr>
            <p:ph type="dt" sz="half" idx="14"/>
          </p:nvPr>
        </p:nvSpPr>
        <p:spPr/>
        <p:txBody>
          <a:bodyPr/>
          <a:lstStyle/>
          <a:p>
            <a:fld id="{4C3A03F3-806B-40CB-B723-020B5F7755AD}" type="datetime1">
              <a:rPr lang="da-DK" smtClean="0"/>
              <a:t>27-07-2023</a:t>
            </a:fld>
            <a:endParaRPr lang="da-DK" dirty="0"/>
          </a:p>
        </p:txBody>
      </p:sp>
      <p:sp>
        <p:nvSpPr>
          <p:cNvPr id="10" name="Footer Placeholder 9">
            <a:extLst>
              <a:ext uri="{FF2B5EF4-FFF2-40B4-BE49-F238E27FC236}">
                <a16:creationId xmlns:a16="http://schemas.microsoft.com/office/drawing/2014/main" id="{6E19549F-360B-4D79-B20B-4F5AE7FC54D9}"/>
              </a:ext>
            </a:extLst>
          </p:cNvPr>
          <p:cNvSpPr>
            <a:spLocks noGrp="1"/>
          </p:cNvSpPr>
          <p:nvPr>
            <p:ph type="ftr" sz="quarter" idx="15"/>
          </p:nvPr>
        </p:nvSpPr>
        <p:spPr/>
        <p:txBody>
          <a:bodyPr/>
          <a:lstStyle/>
          <a:p>
            <a:endParaRPr lang="da-DK" dirty="0"/>
          </a:p>
        </p:txBody>
      </p:sp>
      <p:sp>
        <p:nvSpPr>
          <p:cNvPr id="11" name="Slide Number Placeholder 10">
            <a:extLst>
              <a:ext uri="{FF2B5EF4-FFF2-40B4-BE49-F238E27FC236}">
                <a16:creationId xmlns:a16="http://schemas.microsoft.com/office/drawing/2014/main" id="{5B0F2DA7-532A-46CD-A24D-A95487C8CD4E}"/>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
        <p:nvSpPr>
          <p:cNvPr id="15" name="Content Placeholder 2">
            <a:extLst>
              <a:ext uri="{FF2B5EF4-FFF2-40B4-BE49-F238E27FC236}">
                <a16:creationId xmlns:a16="http://schemas.microsoft.com/office/drawing/2014/main" id="{7A9F6DE0-E9BC-4D26-9B38-3172E223B115}"/>
              </a:ext>
            </a:extLst>
          </p:cNvPr>
          <p:cNvSpPr>
            <a:spLocks noGrp="1"/>
          </p:cNvSpPr>
          <p:nvPr>
            <p:ph idx="1" hasCustomPrompt="1"/>
          </p:nvPr>
        </p:nvSpPr>
        <p:spPr>
          <a:xfrm>
            <a:off x="539999" y="3736800"/>
            <a:ext cx="2505600" cy="18607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16" name="Content Placeholder 3">
            <a:extLst>
              <a:ext uri="{FF2B5EF4-FFF2-40B4-BE49-F238E27FC236}">
                <a16:creationId xmlns:a16="http://schemas.microsoft.com/office/drawing/2014/main" id="{493973CB-A0BC-4D7A-BDD9-548250AD95E5}"/>
              </a:ext>
            </a:extLst>
          </p:cNvPr>
          <p:cNvSpPr>
            <a:spLocks noGrp="1"/>
          </p:cNvSpPr>
          <p:nvPr>
            <p:ph sz="half" idx="2" hasCustomPrompt="1"/>
          </p:nvPr>
        </p:nvSpPr>
        <p:spPr>
          <a:xfrm>
            <a:off x="3405600" y="3736800"/>
            <a:ext cx="2505600" cy="18607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17" name="Content Placeholder 3">
            <a:extLst>
              <a:ext uri="{FF2B5EF4-FFF2-40B4-BE49-F238E27FC236}">
                <a16:creationId xmlns:a16="http://schemas.microsoft.com/office/drawing/2014/main" id="{DD5117A8-393E-422C-853B-657A938AFE94}"/>
              </a:ext>
            </a:extLst>
          </p:cNvPr>
          <p:cNvSpPr>
            <a:spLocks noGrp="1"/>
          </p:cNvSpPr>
          <p:nvPr>
            <p:ph sz="half" idx="13" hasCustomPrompt="1"/>
          </p:nvPr>
        </p:nvSpPr>
        <p:spPr>
          <a:xfrm>
            <a:off x="7473600" y="1807200"/>
            <a:ext cx="4183200" cy="3790325"/>
          </a:xfrm>
        </p:spPr>
        <p:txBody>
          <a:bodyPr tIns="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18" name="Content Placeholder 3">
            <a:extLst>
              <a:ext uri="{FF2B5EF4-FFF2-40B4-BE49-F238E27FC236}">
                <a16:creationId xmlns:a16="http://schemas.microsoft.com/office/drawing/2014/main" id="{7EBD114C-0D09-4E02-89F6-679B1789C5E9}"/>
              </a:ext>
            </a:extLst>
          </p:cNvPr>
          <p:cNvSpPr>
            <a:spLocks noGrp="1"/>
          </p:cNvSpPr>
          <p:nvPr>
            <p:ph sz="half" idx="21" hasCustomPrompt="1"/>
          </p:nvPr>
        </p:nvSpPr>
        <p:spPr>
          <a:xfrm>
            <a:off x="899999" y="2165641"/>
            <a:ext cx="1785600" cy="1260000"/>
          </a:xfrm>
        </p:spPr>
        <p:txBody>
          <a:bodyPr tIns="0" anchor="t" anchorCtr="0">
            <a:normAutofit/>
          </a:bodyPr>
          <a:lstStyle>
            <a:lvl1pPr marL="0" indent="0" algn="ctr">
              <a:buNone/>
              <a:defRPr sz="1200"/>
            </a:lvl1pPr>
            <a:lvl2pPr marL="180000" indent="0">
              <a:buNone/>
              <a:defRPr/>
            </a:lvl2pPr>
            <a:lvl5pPr>
              <a:defRPr/>
            </a:lvl5pPr>
          </a:lstStyle>
          <a:p>
            <a:pPr lvl="0"/>
            <a:r>
              <a:rPr lang="da-DK" noProof="0" dirty="0"/>
              <a:t>Klik på billede ikonet for at indsætte ikon</a:t>
            </a:r>
          </a:p>
        </p:txBody>
      </p:sp>
      <p:sp>
        <p:nvSpPr>
          <p:cNvPr id="19" name="Content Placeholder 3">
            <a:extLst>
              <a:ext uri="{FF2B5EF4-FFF2-40B4-BE49-F238E27FC236}">
                <a16:creationId xmlns:a16="http://schemas.microsoft.com/office/drawing/2014/main" id="{DA05CD3B-3658-495D-9B54-B78C8F26A6E8}"/>
              </a:ext>
            </a:extLst>
          </p:cNvPr>
          <p:cNvSpPr>
            <a:spLocks noGrp="1"/>
          </p:cNvSpPr>
          <p:nvPr>
            <p:ph sz="half" idx="22" hasCustomPrompt="1"/>
          </p:nvPr>
        </p:nvSpPr>
        <p:spPr>
          <a:xfrm>
            <a:off x="3765600" y="2165641"/>
            <a:ext cx="1785600" cy="1260000"/>
          </a:xfrm>
        </p:spPr>
        <p:txBody>
          <a:bodyPr tIns="0" anchor="t" anchorCtr="0">
            <a:normAutofit/>
          </a:bodyPr>
          <a:lstStyle>
            <a:lvl1pPr marL="0" indent="0" algn="ctr">
              <a:buNone/>
              <a:defRPr sz="1200"/>
            </a:lvl1pPr>
            <a:lvl2pPr marL="180000" indent="0">
              <a:buNone/>
              <a:defRPr/>
            </a:lvl2pPr>
            <a:lvl5pPr>
              <a:defRPr/>
            </a:lvl5pPr>
          </a:lstStyle>
          <a:p>
            <a:pPr lvl="0"/>
            <a:r>
              <a:rPr lang="da-DK" noProof="0" dirty="0"/>
              <a:t>Klik på billede ikonet for at indsætte ikon</a:t>
            </a:r>
          </a:p>
        </p:txBody>
      </p:sp>
    </p:spTree>
    <p:extLst>
      <p:ext uri="{BB962C8B-B14F-4D97-AF65-F5344CB8AC3E}">
        <p14:creationId xmlns:p14="http://schemas.microsoft.com/office/powerpoint/2010/main" val="1388572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lside foto">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Date Placeholder 6" hidden="1">
            <a:extLst>
              <a:ext uri="{FF2B5EF4-FFF2-40B4-BE49-F238E27FC236}">
                <a16:creationId xmlns:a16="http://schemas.microsoft.com/office/drawing/2014/main" id="{7F7CD7A0-4066-40D6-8E90-654FC9EF7BF8}"/>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27-07-2023</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Picture Placeholder 3">
            <a:extLst>
              <a:ext uri="{FF2B5EF4-FFF2-40B4-BE49-F238E27FC236}">
                <a16:creationId xmlns:a16="http://schemas.microsoft.com/office/drawing/2014/main" id="{9904BD51-41B4-4F69-B67E-4A845804A6B4}"/>
              </a:ext>
            </a:extLst>
          </p:cNvPr>
          <p:cNvSpPr>
            <a:spLocks noGrp="1"/>
          </p:cNvSpPr>
          <p:nvPr>
            <p:ph type="pic" sz="quarter" idx="14" hasCustomPrompt="1"/>
          </p:nvPr>
        </p:nvSpPr>
        <p:spPr>
          <a:xfrm>
            <a:off x="0" y="0"/>
            <a:ext cx="12192000" cy="6858000"/>
          </a:xfrm>
        </p:spPr>
        <p:txBody>
          <a:bodyPr tIns="648000" anchor="ctr" anchorCtr="0"/>
          <a:lstStyle>
            <a:lvl1pPr marL="0" indent="0" algn="ctr">
              <a:buNone/>
              <a:defRPr sz="1600"/>
            </a:lvl1pPr>
          </a:lstStyle>
          <a:p>
            <a:r>
              <a:rPr lang="da-DK" noProof="0" dirty="0"/>
              <a:t>Klik for at indsætte billede</a:t>
            </a:r>
          </a:p>
        </p:txBody>
      </p:sp>
      <p:sp>
        <p:nvSpPr>
          <p:cNvPr id="4" name="Title 3">
            <a:extLst>
              <a:ext uri="{FF2B5EF4-FFF2-40B4-BE49-F238E27FC236}">
                <a16:creationId xmlns:a16="http://schemas.microsoft.com/office/drawing/2014/main" id="{E391EFC5-D5CA-48CB-A738-7EA717A6EE23}"/>
              </a:ext>
            </a:extLst>
          </p:cNvPr>
          <p:cNvSpPr>
            <a:spLocks noGrp="1"/>
          </p:cNvSpPr>
          <p:nvPr>
            <p:ph type="title" hasCustomPrompt="1"/>
          </p:nvPr>
        </p:nvSpPr>
        <p:spPr/>
        <p:txBody>
          <a:bodyPr/>
          <a:lstStyle/>
          <a:p>
            <a:r>
              <a:rPr lang="da-DK" noProof="0" dirty="0"/>
              <a:t>Klik for at tilføje titel</a:t>
            </a:r>
            <a:endParaRPr lang="da-DK" dirty="0"/>
          </a:p>
        </p:txBody>
      </p:sp>
      <p:sp>
        <p:nvSpPr>
          <p:cNvPr id="6" name="TextBox 5">
            <a:extLst>
              <a:ext uri="{FF2B5EF4-FFF2-40B4-BE49-F238E27FC236}">
                <a16:creationId xmlns:a16="http://schemas.microsoft.com/office/drawing/2014/main" id="{EC4993D7-2BBA-43B3-88FA-24034ED6BE25}"/>
              </a:ext>
            </a:extLst>
          </p:cNvPr>
          <p:cNvSpPr txBox="1"/>
          <p:nvPr userDrawn="1"/>
        </p:nvSpPr>
        <p:spPr>
          <a:xfrm>
            <a:off x="-1200" y="-243658"/>
            <a:ext cx="5715000" cy="184666"/>
          </a:xfrm>
          <a:prstGeom prst="rect">
            <a:avLst/>
          </a:prstGeom>
          <a:noFill/>
        </p:spPr>
        <p:txBody>
          <a:bodyPr wrap="square" lIns="0" tIns="0" rIns="0" bIns="0" rtlCol="0" anchor="b" anchorCtr="0">
            <a:spAutoFit/>
          </a:bodyPr>
          <a:lstStyle/>
          <a:p>
            <a:pPr algn="l"/>
            <a:r>
              <a:rPr lang="da-DK" sz="1200" dirty="0"/>
              <a:t>Hvis billedet er mørkt, skal du ændre titlen til hvid farve.</a:t>
            </a:r>
          </a:p>
        </p:txBody>
      </p:sp>
    </p:spTree>
    <p:extLst>
      <p:ext uri="{BB962C8B-B14F-4D97-AF65-F5344CB8AC3E}">
        <p14:creationId xmlns:p14="http://schemas.microsoft.com/office/powerpoint/2010/main" val="286014501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itat A">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Date Placeholder 6" hidden="1">
            <a:extLst>
              <a:ext uri="{FF2B5EF4-FFF2-40B4-BE49-F238E27FC236}">
                <a16:creationId xmlns:a16="http://schemas.microsoft.com/office/drawing/2014/main" id="{7F7CD7A0-4066-40D6-8E90-654FC9EF7BF8}"/>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27-07-2023</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61703A15-78F9-4007-8EF4-FE286026B4E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22" b="25000"/>
          <a:stretch/>
        </p:blipFill>
        <p:spPr>
          <a:xfrm>
            <a:off x="0" y="378000"/>
            <a:ext cx="6513633" cy="6480000"/>
          </a:xfrm>
          <a:custGeom>
            <a:avLst/>
            <a:gdLst>
              <a:gd name="connsiteX0" fmla="*/ 0 w 4342421"/>
              <a:gd name="connsiteY0" fmla="*/ 0 h 4319999"/>
              <a:gd name="connsiteX1" fmla="*/ 4342421 w 4342421"/>
              <a:gd name="connsiteY1" fmla="*/ 0 h 4319999"/>
              <a:gd name="connsiteX2" fmla="*/ 4342421 w 4342421"/>
              <a:gd name="connsiteY2" fmla="*/ 4319999 h 4319999"/>
              <a:gd name="connsiteX3" fmla="*/ 0 w 4342421"/>
              <a:gd name="connsiteY3" fmla="*/ 4319999 h 4319999"/>
            </a:gdLst>
            <a:ahLst/>
            <a:cxnLst>
              <a:cxn ang="0">
                <a:pos x="connsiteX0" y="connsiteY0"/>
              </a:cxn>
              <a:cxn ang="0">
                <a:pos x="connsiteX1" y="connsiteY1"/>
              </a:cxn>
              <a:cxn ang="0">
                <a:pos x="connsiteX2" y="connsiteY2"/>
              </a:cxn>
              <a:cxn ang="0">
                <a:pos x="connsiteX3" y="connsiteY3"/>
              </a:cxn>
            </a:cxnLst>
            <a:rect l="l" t="t" r="r" b="b"/>
            <a:pathLst>
              <a:path w="4342421" h="4319999">
                <a:moveTo>
                  <a:pt x="0" y="0"/>
                </a:moveTo>
                <a:lnTo>
                  <a:pt x="4342421" y="0"/>
                </a:lnTo>
                <a:lnTo>
                  <a:pt x="4342421" y="4319999"/>
                </a:lnTo>
                <a:lnTo>
                  <a:pt x="0" y="4319999"/>
                </a:lnTo>
                <a:close/>
              </a:path>
            </a:pathLst>
          </a:custGeom>
        </p:spPr>
      </p:pic>
      <p:pic>
        <p:nvPicPr>
          <p:cNvPr id="16" name="Logo">
            <a:extLst>
              <a:ext uri="{FF2B5EF4-FFF2-40B4-BE49-F238E27FC236}">
                <a16:creationId xmlns:a16="http://schemas.microsoft.com/office/drawing/2014/main" id="{AC4F6BFD-C511-4BE3-88FC-0C5F7C42476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808338" y="527718"/>
            <a:ext cx="575323" cy="576000"/>
          </a:xfrm>
          <a:prstGeom prst="rect">
            <a:avLst/>
          </a:prstGeom>
        </p:spPr>
      </p:pic>
      <p:sp>
        <p:nvSpPr>
          <p:cNvPr id="2" name="Title 1"/>
          <p:cNvSpPr>
            <a:spLocks noGrp="1"/>
          </p:cNvSpPr>
          <p:nvPr>
            <p:ph type="ctrTitle" hasCustomPrompt="1"/>
          </p:nvPr>
        </p:nvSpPr>
        <p:spPr bwMode="white">
          <a:xfrm>
            <a:off x="1126800" y="1800000"/>
            <a:ext cx="9925200" cy="3754800"/>
          </a:xfrm>
        </p:spPr>
        <p:txBody>
          <a:bodyPr anchor="t" anchorCtr="0"/>
          <a:lstStyle>
            <a:lvl1pPr algn="ctr">
              <a:defRPr sz="4800">
                <a:solidFill>
                  <a:schemeClr val="tx1"/>
                </a:solidFill>
              </a:defRPr>
            </a:lvl1pPr>
          </a:lstStyle>
          <a:p>
            <a:r>
              <a:rPr lang="da-DK" dirty="0"/>
              <a:t>Klik for at tilføje titel</a:t>
            </a:r>
          </a:p>
        </p:txBody>
      </p:sp>
      <p:sp>
        <p:nvSpPr>
          <p:cNvPr id="5" name="Text Placeholder 4">
            <a:extLst>
              <a:ext uri="{FF2B5EF4-FFF2-40B4-BE49-F238E27FC236}">
                <a16:creationId xmlns:a16="http://schemas.microsoft.com/office/drawing/2014/main" id="{69A69850-55A4-46CB-8F21-D640206C3C9B}"/>
              </a:ext>
            </a:extLst>
          </p:cNvPr>
          <p:cNvSpPr>
            <a:spLocks noGrp="1"/>
          </p:cNvSpPr>
          <p:nvPr>
            <p:ph type="body" sz="quarter" idx="18" hasCustomPrompt="1"/>
          </p:nvPr>
        </p:nvSpPr>
        <p:spPr bwMode="white">
          <a:xfrm>
            <a:off x="2448000" y="5943555"/>
            <a:ext cx="7290000" cy="216000"/>
          </a:xfrm>
        </p:spPr>
        <p:txBody>
          <a:bodyPr anchor="b" anchorCtr="0"/>
          <a:lstStyle>
            <a:lvl1pPr marL="0" indent="0" algn="ctr">
              <a:buNone/>
              <a:defRPr sz="1400" cap="all" baseline="0"/>
            </a:lvl1pPr>
          </a:lstStyle>
          <a:p>
            <a:r>
              <a:rPr lang="da-DK" dirty="0"/>
              <a:t>Klik for at tilføje Navn</a:t>
            </a:r>
          </a:p>
        </p:txBody>
      </p:sp>
      <p:sp>
        <p:nvSpPr>
          <p:cNvPr id="15" name="Text Placeholder 4">
            <a:extLst>
              <a:ext uri="{FF2B5EF4-FFF2-40B4-BE49-F238E27FC236}">
                <a16:creationId xmlns:a16="http://schemas.microsoft.com/office/drawing/2014/main" id="{5DDDE5FF-9ABE-4344-AAF4-488B97C479B4}"/>
              </a:ext>
            </a:extLst>
          </p:cNvPr>
          <p:cNvSpPr>
            <a:spLocks noGrp="1"/>
          </p:cNvSpPr>
          <p:nvPr>
            <p:ph type="body" sz="quarter" idx="19" hasCustomPrompt="1"/>
          </p:nvPr>
        </p:nvSpPr>
        <p:spPr bwMode="white">
          <a:xfrm>
            <a:off x="2448000" y="6160450"/>
            <a:ext cx="7290000" cy="216000"/>
          </a:xfrm>
        </p:spPr>
        <p:txBody>
          <a:bodyPr>
            <a:normAutofit/>
          </a:bodyPr>
          <a:lstStyle>
            <a:lvl1pPr marL="0" indent="0" algn="ctr">
              <a:buNone/>
              <a:defRPr sz="1400" cap="all" baseline="0"/>
            </a:lvl1pPr>
          </a:lstStyle>
          <a:p>
            <a:r>
              <a:rPr lang="da-DK" dirty="0"/>
              <a:t>Klik for at tilføje Virksomhed / organisation</a:t>
            </a:r>
          </a:p>
        </p:txBody>
      </p:sp>
    </p:spTree>
    <p:extLst>
      <p:ext uri="{BB962C8B-B14F-4D97-AF65-F5344CB8AC3E}">
        <p14:creationId xmlns:p14="http://schemas.microsoft.com/office/powerpoint/2010/main" val="92633377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itat B">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Date Placeholder 6" hidden="1">
            <a:extLst>
              <a:ext uri="{FF2B5EF4-FFF2-40B4-BE49-F238E27FC236}">
                <a16:creationId xmlns:a16="http://schemas.microsoft.com/office/drawing/2014/main" id="{7F7CD7A0-4066-40D6-8E90-654FC9EF7BF8}"/>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27-07-2023</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Logo">
            <a:extLst>
              <a:ext uri="{FF2B5EF4-FFF2-40B4-BE49-F238E27FC236}">
                <a16:creationId xmlns:a16="http://schemas.microsoft.com/office/drawing/2014/main" id="{5C310981-02DF-4517-A07B-FC92A4349D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808338" y="527718"/>
            <a:ext cx="575323" cy="576000"/>
          </a:xfrm>
          <a:prstGeom prst="rect">
            <a:avLst/>
          </a:prstGeom>
        </p:spPr>
      </p:pic>
      <p:sp>
        <p:nvSpPr>
          <p:cNvPr id="2" name="Title 1"/>
          <p:cNvSpPr>
            <a:spLocks noGrp="1"/>
          </p:cNvSpPr>
          <p:nvPr>
            <p:ph type="ctrTitle" hasCustomPrompt="1"/>
          </p:nvPr>
        </p:nvSpPr>
        <p:spPr bwMode="white">
          <a:xfrm>
            <a:off x="1126800" y="1800000"/>
            <a:ext cx="9925200" cy="3754800"/>
          </a:xfrm>
        </p:spPr>
        <p:txBody>
          <a:bodyPr anchor="t" anchorCtr="0"/>
          <a:lstStyle>
            <a:lvl1pPr algn="ctr">
              <a:defRPr sz="4800">
                <a:solidFill>
                  <a:schemeClr val="tx1"/>
                </a:solidFill>
              </a:defRPr>
            </a:lvl1pPr>
          </a:lstStyle>
          <a:p>
            <a:r>
              <a:rPr lang="da-DK" dirty="0"/>
              <a:t>Klik for at tilføje titel</a:t>
            </a:r>
          </a:p>
        </p:txBody>
      </p:sp>
      <p:sp>
        <p:nvSpPr>
          <p:cNvPr id="17" name="Text Placeholder 4">
            <a:extLst>
              <a:ext uri="{FF2B5EF4-FFF2-40B4-BE49-F238E27FC236}">
                <a16:creationId xmlns:a16="http://schemas.microsoft.com/office/drawing/2014/main" id="{3A92A0D1-BA67-4CEF-A167-9FE6C8DA53E4}"/>
              </a:ext>
            </a:extLst>
          </p:cNvPr>
          <p:cNvSpPr>
            <a:spLocks noGrp="1"/>
          </p:cNvSpPr>
          <p:nvPr>
            <p:ph type="body" sz="quarter" idx="18" hasCustomPrompt="1"/>
          </p:nvPr>
        </p:nvSpPr>
        <p:spPr bwMode="white">
          <a:xfrm>
            <a:off x="2448000" y="5943555"/>
            <a:ext cx="7290000" cy="216000"/>
          </a:xfrm>
        </p:spPr>
        <p:txBody>
          <a:bodyPr anchor="b" anchorCtr="0"/>
          <a:lstStyle>
            <a:lvl1pPr marL="0" indent="0" algn="ctr">
              <a:buNone/>
              <a:defRPr sz="1400" cap="all" baseline="0"/>
            </a:lvl1pPr>
          </a:lstStyle>
          <a:p>
            <a:r>
              <a:rPr lang="da-DK" dirty="0"/>
              <a:t>Klik for at tilføje Navn</a:t>
            </a:r>
          </a:p>
        </p:txBody>
      </p:sp>
      <p:sp>
        <p:nvSpPr>
          <p:cNvPr id="18" name="Text Placeholder 4">
            <a:extLst>
              <a:ext uri="{FF2B5EF4-FFF2-40B4-BE49-F238E27FC236}">
                <a16:creationId xmlns:a16="http://schemas.microsoft.com/office/drawing/2014/main" id="{DC754358-608F-47A0-8825-4D8C2EDA99F8}"/>
              </a:ext>
            </a:extLst>
          </p:cNvPr>
          <p:cNvSpPr>
            <a:spLocks noGrp="1"/>
          </p:cNvSpPr>
          <p:nvPr>
            <p:ph type="body" sz="quarter" idx="19" hasCustomPrompt="1"/>
          </p:nvPr>
        </p:nvSpPr>
        <p:spPr bwMode="white">
          <a:xfrm>
            <a:off x="2448000" y="6160450"/>
            <a:ext cx="7290000" cy="216000"/>
          </a:xfrm>
        </p:spPr>
        <p:txBody>
          <a:bodyPr>
            <a:normAutofit/>
          </a:bodyPr>
          <a:lstStyle>
            <a:lvl1pPr marL="0" indent="0" algn="ctr">
              <a:buNone/>
              <a:defRPr sz="1400" cap="all" baseline="0"/>
            </a:lvl1pPr>
          </a:lstStyle>
          <a:p>
            <a:r>
              <a:rPr lang="da-DK" dirty="0"/>
              <a:t>Klik for at tilføje Virksomhed / organisation</a:t>
            </a:r>
          </a:p>
        </p:txBody>
      </p:sp>
    </p:spTree>
    <p:extLst>
      <p:ext uri="{BB962C8B-B14F-4D97-AF65-F5344CB8AC3E}">
        <p14:creationId xmlns:p14="http://schemas.microsoft.com/office/powerpoint/2010/main" val="233996282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slutning">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Date Placeholder 6" hidden="1">
            <a:extLst>
              <a:ext uri="{FF2B5EF4-FFF2-40B4-BE49-F238E27FC236}">
                <a16:creationId xmlns:a16="http://schemas.microsoft.com/office/drawing/2014/main" id="{7F7CD7A0-4066-40D6-8E90-654FC9EF7BF8}"/>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27-07-2023</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Vandmærke">
            <a:extLst>
              <a:ext uri="{FF2B5EF4-FFF2-40B4-BE49-F238E27FC236}">
                <a16:creationId xmlns:a16="http://schemas.microsoft.com/office/drawing/2014/main" id="{9C9C052A-40A7-499F-B641-947E45E6F6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0" name="Logo">
            <a:extLst>
              <a:ext uri="{FF2B5EF4-FFF2-40B4-BE49-F238E27FC236}">
                <a16:creationId xmlns:a16="http://schemas.microsoft.com/office/drawing/2014/main" id="{838C113D-CAD8-4EDB-9C4F-01E151D1274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6400" y="511200"/>
            <a:ext cx="2415600" cy="593953"/>
          </a:xfrm>
          <a:prstGeom prst="rect">
            <a:avLst/>
          </a:prstGeom>
        </p:spPr>
      </p:pic>
      <p:sp>
        <p:nvSpPr>
          <p:cNvPr id="2" name="Title 1"/>
          <p:cNvSpPr>
            <a:spLocks noGrp="1"/>
          </p:cNvSpPr>
          <p:nvPr>
            <p:ph type="ctrTitle" hasCustomPrompt="1"/>
          </p:nvPr>
        </p:nvSpPr>
        <p:spPr bwMode="white">
          <a:xfrm>
            <a:off x="539749" y="1800000"/>
            <a:ext cx="7646400" cy="2916000"/>
          </a:xfrm>
        </p:spPr>
        <p:txBody>
          <a:bodyPr anchor="b"/>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9" y="5092214"/>
            <a:ext cx="6692400" cy="504000"/>
          </a:xfrm>
        </p:spPr>
        <p:txBody>
          <a:bodyPr>
            <a:noAutofit/>
          </a:bodyPr>
          <a:lstStyle>
            <a:lvl1pPr marL="0" indent="0" algn="l">
              <a:spcBef>
                <a:spcPts val="0"/>
              </a:spcBef>
              <a:spcAft>
                <a:spcPts val="0"/>
              </a:spcAft>
              <a:buFont typeface="Roboto Light" panose="02000000000000000000" pitchFamily="2" charset="0"/>
              <a:buChar char="​"/>
              <a:defRPr sz="1800" b="0" cap="all" baseline="0">
                <a:solidFill>
                  <a:schemeClr val="tx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5" name="Text Placeholder 4">
            <a:extLst>
              <a:ext uri="{FF2B5EF4-FFF2-40B4-BE49-F238E27FC236}">
                <a16:creationId xmlns:a16="http://schemas.microsoft.com/office/drawing/2014/main" id="{69A69850-55A4-46CB-8F21-D640206C3C9B}"/>
              </a:ext>
            </a:extLst>
          </p:cNvPr>
          <p:cNvSpPr>
            <a:spLocks noGrp="1"/>
          </p:cNvSpPr>
          <p:nvPr>
            <p:ph type="body" sz="quarter" idx="18" hasCustomPrompt="1"/>
          </p:nvPr>
        </p:nvSpPr>
        <p:spPr bwMode="white">
          <a:xfrm>
            <a:off x="539749" y="5867546"/>
            <a:ext cx="6692400" cy="252000"/>
          </a:xfrm>
        </p:spPr>
        <p:txBody>
          <a:bodyPr/>
          <a:lstStyle>
            <a:lvl1pPr marL="0" indent="0">
              <a:buNone/>
              <a:defRPr cap="all" baseline="0"/>
            </a:lvl1pPr>
          </a:lstStyle>
          <a:p>
            <a:r>
              <a:rPr lang="da-DK" dirty="0"/>
              <a:t>Klik for at tilføje telefon</a:t>
            </a:r>
          </a:p>
        </p:txBody>
      </p:sp>
      <p:sp>
        <p:nvSpPr>
          <p:cNvPr id="15" name="Text Placeholder 4">
            <a:extLst>
              <a:ext uri="{FF2B5EF4-FFF2-40B4-BE49-F238E27FC236}">
                <a16:creationId xmlns:a16="http://schemas.microsoft.com/office/drawing/2014/main" id="{5DDDE5FF-9ABE-4344-AAF4-488B97C479B4}"/>
              </a:ext>
            </a:extLst>
          </p:cNvPr>
          <p:cNvSpPr>
            <a:spLocks noGrp="1"/>
          </p:cNvSpPr>
          <p:nvPr>
            <p:ph type="body" sz="quarter" idx="19" hasCustomPrompt="1"/>
          </p:nvPr>
        </p:nvSpPr>
        <p:spPr bwMode="white">
          <a:xfrm>
            <a:off x="539749" y="6125283"/>
            <a:ext cx="6692400" cy="252000"/>
          </a:xfrm>
        </p:spPr>
        <p:txBody>
          <a:bodyPr/>
          <a:lstStyle>
            <a:lvl1pPr marL="0" indent="0">
              <a:buNone/>
              <a:defRPr cap="all" baseline="0"/>
            </a:lvl1pPr>
          </a:lstStyle>
          <a:p>
            <a:r>
              <a:rPr lang="da-DK" dirty="0"/>
              <a:t>Klik for at tilføje e-mail</a:t>
            </a:r>
          </a:p>
        </p:txBody>
      </p:sp>
    </p:spTree>
    <p:extLst>
      <p:ext uri="{BB962C8B-B14F-4D97-AF65-F5344CB8AC3E}">
        <p14:creationId xmlns:p14="http://schemas.microsoft.com/office/powerpoint/2010/main" val="429809364"/>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1696E-E78E-4BE5-80E0-DFA812C79A90}"/>
              </a:ext>
            </a:extLst>
          </p:cNvPr>
          <p:cNvSpPr>
            <a:spLocks noGrp="1"/>
          </p:cNvSpPr>
          <p:nvPr>
            <p:ph type="title" hasCustomPrompt="1"/>
          </p:nvPr>
        </p:nvSpPr>
        <p:spPr>
          <a:xfrm>
            <a:off x="539749" y="539750"/>
            <a:ext cx="8244000" cy="1258888"/>
          </a:xfrm>
        </p:spPr>
        <p:txBody>
          <a:bodyPr/>
          <a:lstStyle>
            <a:lvl1pPr>
              <a:defRPr sz="2800"/>
            </a:lvl1pPr>
          </a:lstStyle>
          <a:p>
            <a:r>
              <a:rPr lang="da-DK" noProof="0" dirty="0"/>
              <a:t>Klik for at tilføje titel</a:t>
            </a:r>
            <a:endParaRPr lang="da-DK" dirty="0"/>
          </a:p>
        </p:txBody>
      </p:sp>
      <p:sp>
        <p:nvSpPr>
          <p:cNvPr id="3" name="Content Placeholder 2"/>
          <p:cNvSpPr>
            <a:spLocks noGrp="1"/>
          </p:cNvSpPr>
          <p:nvPr>
            <p:ph idx="1" hasCustomPrompt="1"/>
          </p:nvPr>
        </p:nvSpPr>
        <p:spPr>
          <a:xfrm>
            <a:off x="540000" y="18000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6" name="Date Placeholder 5">
            <a:extLst>
              <a:ext uri="{FF2B5EF4-FFF2-40B4-BE49-F238E27FC236}">
                <a16:creationId xmlns:a16="http://schemas.microsoft.com/office/drawing/2014/main" id="{126AFB35-8BDE-4A84-AF50-DBB2AE0C3286}"/>
              </a:ext>
            </a:extLst>
          </p:cNvPr>
          <p:cNvSpPr>
            <a:spLocks noGrp="1"/>
          </p:cNvSpPr>
          <p:nvPr>
            <p:ph type="dt" sz="half" idx="18"/>
          </p:nvPr>
        </p:nvSpPr>
        <p:spPr/>
        <p:txBody>
          <a:bodyPr/>
          <a:lstStyle/>
          <a:p>
            <a:fld id="{B679764D-704C-4AAD-BB24-4FBD712480CD}" type="datetime1">
              <a:rPr lang="da-DK" smtClean="0"/>
              <a:t>27-07-2023</a:t>
            </a:fld>
            <a:endParaRPr lang="da-DK" dirty="0"/>
          </a:p>
        </p:txBody>
      </p:sp>
      <p:sp>
        <p:nvSpPr>
          <p:cNvPr id="12" name="Footer Placeholder 11">
            <a:extLst>
              <a:ext uri="{FF2B5EF4-FFF2-40B4-BE49-F238E27FC236}">
                <a16:creationId xmlns:a16="http://schemas.microsoft.com/office/drawing/2014/main" id="{9209691B-A85E-43F4-A089-617EF5E9613D}"/>
              </a:ext>
            </a:extLst>
          </p:cNvPr>
          <p:cNvSpPr>
            <a:spLocks noGrp="1"/>
          </p:cNvSpPr>
          <p:nvPr>
            <p:ph type="ftr" sz="quarter" idx="19"/>
          </p:nvPr>
        </p:nvSpPr>
        <p:spPr/>
        <p:txBody>
          <a:bodyPr/>
          <a:lstStyle/>
          <a:p>
            <a:endParaRPr lang="da-DK" dirty="0"/>
          </a:p>
        </p:txBody>
      </p:sp>
      <p:sp>
        <p:nvSpPr>
          <p:cNvPr id="16" name="Slide Number Placeholder 15">
            <a:extLst>
              <a:ext uri="{FF2B5EF4-FFF2-40B4-BE49-F238E27FC236}">
                <a16:creationId xmlns:a16="http://schemas.microsoft.com/office/drawing/2014/main" id="{55765530-C7D5-44C8-88E6-72060B7FA664}"/>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
        <p:nvSpPr>
          <p:cNvPr id="18" name="Content Placeholder 2">
            <a:extLst>
              <a:ext uri="{FF2B5EF4-FFF2-40B4-BE49-F238E27FC236}">
                <a16:creationId xmlns:a16="http://schemas.microsoft.com/office/drawing/2014/main" id="{41668EBA-29A6-4282-AE56-386EA8A0DD44}"/>
              </a:ext>
            </a:extLst>
          </p:cNvPr>
          <p:cNvSpPr>
            <a:spLocks noGrp="1"/>
          </p:cNvSpPr>
          <p:nvPr>
            <p:ph idx="21" hasCustomPrompt="1"/>
          </p:nvPr>
        </p:nvSpPr>
        <p:spPr>
          <a:xfrm>
            <a:off x="4363200" y="18000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19" name="Content Placeholder 2">
            <a:extLst>
              <a:ext uri="{FF2B5EF4-FFF2-40B4-BE49-F238E27FC236}">
                <a16:creationId xmlns:a16="http://schemas.microsoft.com/office/drawing/2014/main" id="{BEB359DF-D807-4B93-9ED3-5E05472122D3}"/>
              </a:ext>
            </a:extLst>
          </p:cNvPr>
          <p:cNvSpPr>
            <a:spLocks noGrp="1"/>
          </p:cNvSpPr>
          <p:nvPr>
            <p:ph idx="22" hasCustomPrompt="1"/>
          </p:nvPr>
        </p:nvSpPr>
        <p:spPr>
          <a:xfrm>
            <a:off x="8190000" y="18000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0" name="Content Placeholder 2">
            <a:extLst>
              <a:ext uri="{FF2B5EF4-FFF2-40B4-BE49-F238E27FC236}">
                <a16:creationId xmlns:a16="http://schemas.microsoft.com/office/drawing/2014/main" id="{8804D264-00BF-45A4-8278-545A087872B7}"/>
              </a:ext>
            </a:extLst>
          </p:cNvPr>
          <p:cNvSpPr>
            <a:spLocks noGrp="1"/>
          </p:cNvSpPr>
          <p:nvPr>
            <p:ph idx="23" hasCustomPrompt="1"/>
          </p:nvPr>
        </p:nvSpPr>
        <p:spPr>
          <a:xfrm>
            <a:off x="539750" y="39672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1" name="Content Placeholder 2">
            <a:extLst>
              <a:ext uri="{FF2B5EF4-FFF2-40B4-BE49-F238E27FC236}">
                <a16:creationId xmlns:a16="http://schemas.microsoft.com/office/drawing/2014/main" id="{214956A4-4006-4E62-A2D1-B1FA86EB8D59}"/>
              </a:ext>
            </a:extLst>
          </p:cNvPr>
          <p:cNvSpPr>
            <a:spLocks noGrp="1"/>
          </p:cNvSpPr>
          <p:nvPr>
            <p:ph idx="24" hasCustomPrompt="1"/>
          </p:nvPr>
        </p:nvSpPr>
        <p:spPr>
          <a:xfrm>
            <a:off x="4363200" y="39672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2" name="Content Placeholder 2">
            <a:extLst>
              <a:ext uri="{FF2B5EF4-FFF2-40B4-BE49-F238E27FC236}">
                <a16:creationId xmlns:a16="http://schemas.microsoft.com/office/drawing/2014/main" id="{3168E8B5-3AF1-461D-B375-88405B41C22D}"/>
              </a:ext>
            </a:extLst>
          </p:cNvPr>
          <p:cNvSpPr>
            <a:spLocks noGrp="1"/>
          </p:cNvSpPr>
          <p:nvPr>
            <p:ph idx="25" hasCustomPrompt="1"/>
          </p:nvPr>
        </p:nvSpPr>
        <p:spPr>
          <a:xfrm>
            <a:off x="8190000" y="39672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4" name="Text Placeholder note">
            <a:extLst>
              <a:ext uri="{FF2B5EF4-FFF2-40B4-BE49-F238E27FC236}">
                <a16:creationId xmlns:a16="http://schemas.microsoft.com/office/drawing/2014/main" id="{C0824835-02AB-408E-9628-4C3173BBD884}"/>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3394146027"/>
      </p:ext>
    </p:extLst>
  </p:cSld>
  <p:clrMapOvr>
    <a:masterClrMapping/>
  </p:clrMapOvr>
  <p:extLst>
    <p:ext uri="{DCECCB84-F9BA-43D5-87BE-67443E8EF086}">
      <p15:sldGuideLst xmlns:p15="http://schemas.microsoft.com/office/powerpoint/2012/main">
        <p15:guide id="1" orient="horz" pos="2278" userDrawn="1">
          <p15:clr>
            <a:srgbClr val="FBAE40"/>
          </p15:clr>
        </p15:guide>
        <p15:guide id="2" orient="horz" pos="2497"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APPORT Syv indho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ABC4F2-455C-4CF9-BD85-4C6B16FCB2CE}"/>
              </a:ext>
            </a:extLst>
          </p:cNvPr>
          <p:cNvSpPr/>
          <p:nvPr userDrawn="1"/>
        </p:nvSpPr>
        <p:spPr>
          <a:xfrm>
            <a:off x="9144000" y="540000"/>
            <a:ext cx="2505600" cy="5238000"/>
          </a:xfrm>
          <a:prstGeom prst="rect">
            <a:avLst/>
          </a:prstGeom>
          <a:solidFill>
            <a:srgbClr val="CCD4D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2" name="Title 1">
            <a:extLst>
              <a:ext uri="{FF2B5EF4-FFF2-40B4-BE49-F238E27FC236}">
                <a16:creationId xmlns:a16="http://schemas.microsoft.com/office/drawing/2014/main" id="{9531696E-E78E-4BE5-80E0-DFA812C79A90}"/>
              </a:ext>
            </a:extLst>
          </p:cNvPr>
          <p:cNvSpPr>
            <a:spLocks noGrp="1"/>
          </p:cNvSpPr>
          <p:nvPr>
            <p:ph type="title" hasCustomPrompt="1"/>
          </p:nvPr>
        </p:nvSpPr>
        <p:spPr>
          <a:xfrm>
            <a:off x="539749" y="539750"/>
            <a:ext cx="8244000" cy="1258888"/>
          </a:xfrm>
        </p:spPr>
        <p:txBody>
          <a:bodyPr/>
          <a:lstStyle>
            <a:lvl1pPr>
              <a:defRPr sz="2800"/>
            </a:lvl1pPr>
          </a:lstStyle>
          <a:p>
            <a:r>
              <a:rPr lang="da-DK" noProof="0" dirty="0"/>
              <a:t>Klik for at tilføje titel</a:t>
            </a:r>
            <a:endParaRPr lang="da-DK" dirty="0"/>
          </a:p>
        </p:txBody>
      </p:sp>
      <p:sp>
        <p:nvSpPr>
          <p:cNvPr id="3" name="Content Placeholder 2"/>
          <p:cNvSpPr>
            <a:spLocks noGrp="1"/>
          </p:cNvSpPr>
          <p:nvPr>
            <p:ph idx="1" hasCustomPrompt="1"/>
          </p:nvPr>
        </p:nvSpPr>
        <p:spPr>
          <a:xfrm>
            <a:off x="540000" y="18000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18" name="Content Placeholder 2">
            <a:extLst>
              <a:ext uri="{FF2B5EF4-FFF2-40B4-BE49-F238E27FC236}">
                <a16:creationId xmlns:a16="http://schemas.microsoft.com/office/drawing/2014/main" id="{41668EBA-29A6-4282-AE56-386EA8A0DD44}"/>
              </a:ext>
            </a:extLst>
          </p:cNvPr>
          <p:cNvSpPr>
            <a:spLocks noGrp="1"/>
          </p:cNvSpPr>
          <p:nvPr>
            <p:ph idx="21" hasCustomPrompt="1"/>
          </p:nvPr>
        </p:nvSpPr>
        <p:spPr>
          <a:xfrm>
            <a:off x="3405600" y="18000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19" name="Content Placeholder 2">
            <a:extLst>
              <a:ext uri="{FF2B5EF4-FFF2-40B4-BE49-F238E27FC236}">
                <a16:creationId xmlns:a16="http://schemas.microsoft.com/office/drawing/2014/main" id="{BEB359DF-D807-4B93-9ED3-5E05472122D3}"/>
              </a:ext>
            </a:extLst>
          </p:cNvPr>
          <p:cNvSpPr>
            <a:spLocks noGrp="1"/>
          </p:cNvSpPr>
          <p:nvPr>
            <p:ph idx="22" hasCustomPrompt="1"/>
          </p:nvPr>
        </p:nvSpPr>
        <p:spPr>
          <a:xfrm>
            <a:off x="6278149" y="18000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0" name="Content Placeholder 2">
            <a:extLst>
              <a:ext uri="{FF2B5EF4-FFF2-40B4-BE49-F238E27FC236}">
                <a16:creationId xmlns:a16="http://schemas.microsoft.com/office/drawing/2014/main" id="{8804D264-00BF-45A4-8278-545A087872B7}"/>
              </a:ext>
            </a:extLst>
          </p:cNvPr>
          <p:cNvSpPr>
            <a:spLocks noGrp="1"/>
          </p:cNvSpPr>
          <p:nvPr>
            <p:ph idx="23" hasCustomPrompt="1"/>
          </p:nvPr>
        </p:nvSpPr>
        <p:spPr>
          <a:xfrm>
            <a:off x="539750" y="39672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1" name="Content Placeholder 2">
            <a:extLst>
              <a:ext uri="{FF2B5EF4-FFF2-40B4-BE49-F238E27FC236}">
                <a16:creationId xmlns:a16="http://schemas.microsoft.com/office/drawing/2014/main" id="{214956A4-4006-4E62-A2D1-B1FA86EB8D59}"/>
              </a:ext>
            </a:extLst>
          </p:cNvPr>
          <p:cNvSpPr>
            <a:spLocks noGrp="1"/>
          </p:cNvSpPr>
          <p:nvPr>
            <p:ph idx="24" hasCustomPrompt="1"/>
          </p:nvPr>
        </p:nvSpPr>
        <p:spPr>
          <a:xfrm>
            <a:off x="3405600" y="39672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2" name="Content Placeholder 2">
            <a:extLst>
              <a:ext uri="{FF2B5EF4-FFF2-40B4-BE49-F238E27FC236}">
                <a16:creationId xmlns:a16="http://schemas.microsoft.com/office/drawing/2014/main" id="{3168E8B5-3AF1-461D-B375-88405B41C22D}"/>
              </a:ext>
            </a:extLst>
          </p:cNvPr>
          <p:cNvSpPr>
            <a:spLocks noGrp="1"/>
          </p:cNvSpPr>
          <p:nvPr>
            <p:ph idx="25" hasCustomPrompt="1"/>
          </p:nvPr>
        </p:nvSpPr>
        <p:spPr>
          <a:xfrm>
            <a:off x="6278149" y="39672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3" name="Content Placeholder 2">
            <a:extLst>
              <a:ext uri="{FF2B5EF4-FFF2-40B4-BE49-F238E27FC236}">
                <a16:creationId xmlns:a16="http://schemas.microsoft.com/office/drawing/2014/main" id="{1320521D-9369-48E5-9B67-53D5C4CF1FDE}"/>
              </a:ext>
            </a:extLst>
          </p:cNvPr>
          <p:cNvSpPr>
            <a:spLocks noGrp="1"/>
          </p:cNvSpPr>
          <p:nvPr>
            <p:ph idx="26" hasCustomPrompt="1"/>
          </p:nvPr>
        </p:nvSpPr>
        <p:spPr>
          <a:xfrm>
            <a:off x="9147348" y="539749"/>
            <a:ext cx="2504901" cy="5237999"/>
          </a:xfrm>
        </p:spPr>
        <p:txBody>
          <a:bodyPr lIns="180000" tIns="180000" rIns="90000" bIns="90000">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4" name="Text Placeholder note">
            <a:extLst>
              <a:ext uri="{FF2B5EF4-FFF2-40B4-BE49-F238E27FC236}">
                <a16:creationId xmlns:a16="http://schemas.microsoft.com/office/drawing/2014/main" id="{C0824835-02AB-408E-9628-4C3173BBD884}"/>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6" name="Date Placeholder 5">
            <a:extLst>
              <a:ext uri="{FF2B5EF4-FFF2-40B4-BE49-F238E27FC236}">
                <a16:creationId xmlns:a16="http://schemas.microsoft.com/office/drawing/2014/main" id="{126AFB35-8BDE-4A84-AF50-DBB2AE0C3286}"/>
              </a:ext>
            </a:extLst>
          </p:cNvPr>
          <p:cNvSpPr>
            <a:spLocks noGrp="1"/>
          </p:cNvSpPr>
          <p:nvPr>
            <p:ph type="dt" sz="half" idx="18"/>
          </p:nvPr>
        </p:nvSpPr>
        <p:spPr/>
        <p:txBody>
          <a:bodyPr/>
          <a:lstStyle/>
          <a:p>
            <a:fld id="{B679764D-704C-4AAD-BB24-4FBD712480CD}" type="datetime1">
              <a:rPr lang="da-DK" smtClean="0"/>
              <a:t>27-07-2023</a:t>
            </a:fld>
            <a:endParaRPr lang="da-DK" dirty="0"/>
          </a:p>
        </p:txBody>
      </p:sp>
      <p:sp>
        <p:nvSpPr>
          <p:cNvPr id="12" name="Footer Placeholder 11">
            <a:extLst>
              <a:ext uri="{FF2B5EF4-FFF2-40B4-BE49-F238E27FC236}">
                <a16:creationId xmlns:a16="http://schemas.microsoft.com/office/drawing/2014/main" id="{9209691B-A85E-43F4-A089-617EF5E9613D}"/>
              </a:ext>
            </a:extLst>
          </p:cNvPr>
          <p:cNvSpPr>
            <a:spLocks noGrp="1"/>
          </p:cNvSpPr>
          <p:nvPr>
            <p:ph type="ftr" sz="quarter" idx="19"/>
          </p:nvPr>
        </p:nvSpPr>
        <p:spPr/>
        <p:txBody>
          <a:bodyPr/>
          <a:lstStyle/>
          <a:p>
            <a:endParaRPr lang="da-DK" dirty="0"/>
          </a:p>
        </p:txBody>
      </p:sp>
      <p:sp>
        <p:nvSpPr>
          <p:cNvPr id="16" name="Slide Number Placeholder 15">
            <a:extLst>
              <a:ext uri="{FF2B5EF4-FFF2-40B4-BE49-F238E27FC236}">
                <a16:creationId xmlns:a16="http://schemas.microsoft.com/office/drawing/2014/main" id="{55765530-C7D5-44C8-88E6-72060B7FA664}"/>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44806415"/>
      </p:ext>
    </p:extLst>
  </p:cSld>
  <p:clrMapOvr>
    <a:masterClrMapping/>
  </p:clrMapOvr>
  <p:extLst>
    <p:ext uri="{DCECCB84-F9BA-43D5-87BE-67443E8EF086}">
      <p15:sldGuideLst xmlns:p15="http://schemas.microsoft.com/office/powerpoint/2012/main">
        <p15:guide id="1" orient="horz" pos="2278" userDrawn="1">
          <p15:clr>
            <a:srgbClr val="FBAE40"/>
          </p15:clr>
        </p15:guide>
        <p15:guide id="2" orient="horz" pos="2497"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RAPPORT Afslutning">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27-07-2023</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Baggrund">
            <a:extLst>
              <a:ext uri="{FF2B5EF4-FFF2-40B4-BE49-F238E27FC236}">
                <a16:creationId xmlns:a16="http://schemas.microsoft.com/office/drawing/2014/main" id="{56332A28-86C8-45AB-868E-83346022D738}"/>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E901D5DA-1358-4D22-A5C5-1BEE08CE63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5" name="Logo">
            <a:extLst>
              <a:ext uri="{FF2B5EF4-FFF2-40B4-BE49-F238E27FC236}">
                <a16:creationId xmlns:a16="http://schemas.microsoft.com/office/drawing/2014/main" id="{4177D591-C03C-461F-8099-6B7EFB1AB90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5968800"/>
            <a:ext cx="1464116" cy="360000"/>
          </a:xfrm>
          <a:prstGeom prst="rect">
            <a:avLst/>
          </a:prstGeom>
        </p:spPr>
      </p:pic>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tx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tekst</a:t>
            </a:r>
          </a:p>
        </p:txBody>
      </p:sp>
    </p:spTree>
    <p:extLst>
      <p:ext uri="{BB962C8B-B14F-4D97-AF65-F5344CB8AC3E}">
        <p14:creationId xmlns:p14="http://schemas.microsoft.com/office/powerpoint/2010/main" val="1311296589"/>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endParaRPr lang="da-DK" dirty="0"/>
          </a:p>
        </p:txBody>
      </p:sp>
      <p:sp>
        <p:nvSpPr>
          <p:cNvPr id="6" name="Date Placeholder 5">
            <a:extLst>
              <a:ext uri="{FF2B5EF4-FFF2-40B4-BE49-F238E27FC236}">
                <a16:creationId xmlns:a16="http://schemas.microsoft.com/office/drawing/2014/main" id="{EE1E5F53-8FFE-46B4-AF41-E80143290941}"/>
              </a:ext>
            </a:extLst>
          </p:cNvPr>
          <p:cNvSpPr>
            <a:spLocks noGrp="1"/>
          </p:cNvSpPr>
          <p:nvPr>
            <p:ph type="dt" sz="half" idx="10"/>
          </p:nvPr>
        </p:nvSpPr>
        <p:spPr/>
        <p:txBody>
          <a:bodyPr/>
          <a:lstStyle/>
          <a:p>
            <a:fld id="{A1B6BACF-4387-43CA-9E24-6CCCAEFA3DC9}" type="datetime1">
              <a:rPr lang="da-DK" smtClean="0"/>
              <a:t>27-07-2023</a:t>
            </a:fld>
            <a:endParaRPr lang="da-DK" dirty="0"/>
          </a:p>
        </p:txBody>
      </p:sp>
      <p:sp>
        <p:nvSpPr>
          <p:cNvPr id="7" name="Footer Placeholder 6">
            <a:extLst>
              <a:ext uri="{FF2B5EF4-FFF2-40B4-BE49-F238E27FC236}">
                <a16:creationId xmlns:a16="http://schemas.microsoft.com/office/drawing/2014/main" id="{DF1EA393-E2B1-4B66-9017-983E786A1B8C}"/>
              </a:ext>
            </a:extLst>
          </p:cNvPr>
          <p:cNvSpPr>
            <a:spLocks noGrp="1"/>
          </p:cNvSpPr>
          <p:nvPr>
            <p:ph type="ftr" sz="quarter" idx="11"/>
          </p:nvPr>
        </p:nvSpPr>
        <p:spPr/>
        <p:txBody>
          <a:bodyPr/>
          <a:lstStyle/>
          <a:p>
            <a:endParaRPr lang="da-DK" dirty="0"/>
          </a:p>
        </p:txBody>
      </p:sp>
      <p:sp>
        <p:nvSpPr>
          <p:cNvPr id="8" name="Slide Number Placeholder 7">
            <a:extLst>
              <a:ext uri="{FF2B5EF4-FFF2-40B4-BE49-F238E27FC236}">
                <a16:creationId xmlns:a16="http://schemas.microsoft.com/office/drawing/2014/main" id="{B003DF23-4636-4FE6-88BB-890F3BD524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9" name="Text Placeholder note">
            <a:extLst>
              <a:ext uri="{FF2B5EF4-FFF2-40B4-BE49-F238E27FC236}">
                <a16:creationId xmlns:a16="http://schemas.microsoft.com/office/drawing/2014/main" id="{C853771B-DBB5-4B96-975F-ACE55C88165E}"/>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34508886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6F8E326-C08F-4A91-AC39-AC597CF03DB9}"/>
              </a:ext>
            </a:extLst>
          </p:cNvPr>
          <p:cNvSpPr>
            <a:spLocks noGrp="1"/>
          </p:cNvSpPr>
          <p:nvPr>
            <p:ph type="dt" sz="half" idx="10"/>
          </p:nvPr>
        </p:nvSpPr>
        <p:spPr/>
        <p:txBody>
          <a:bodyPr/>
          <a:lstStyle/>
          <a:p>
            <a:fld id="{1411D8C8-4CB6-4E19-ADBD-86DA20099290}" type="datetime1">
              <a:rPr lang="da-DK" smtClean="0"/>
              <a:t>27-07-2023</a:t>
            </a:fld>
            <a:endParaRPr lang="da-DK" dirty="0"/>
          </a:p>
        </p:txBody>
      </p:sp>
      <p:sp>
        <p:nvSpPr>
          <p:cNvPr id="6" name="Footer Placeholder 5">
            <a:extLst>
              <a:ext uri="{FF2B5EF4-FFF2-40B4-BE49-F238E27FC236}">
                <a16:creationId xmlns:a16="http://schemas.microsoft.com/office/drawing/2014/main" id="{BFC1E843-D1B7-4A1B-88E0-600F68E23555}"/>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06FD6CF0-63E8-4640-A2FA-617A92A15763}"/>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8" name="Text Placeholder note">
            <a:extLst>
              <a:ext uri="{FF2B5EF4-FFF2-40B4-BE49-F238E27FC236}">
                <a16:creationId xmlns:a16="http://schemas.microsoft.com/office/drawing/2014/main" id="{C6E6E5EB-AD73-4D79-8292-C737BA8DD27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2843948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mørkt billede">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5" name="Baggrund hvid">
            <a:extLst>
              <a:ext uri="{FF2B5EF4-FFF2-40B4-BE49-F238E27FC236}">
                <a16:creationId xmlns:a16="http://schemas.microsoft.com/office/drawing/2014/main" id="{34D9B96D-A185-432A-9E8F-F0D480A55F0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4" name="Picture Placeholder 7">
            <a:extLst>
              <a:ext uri="{FF2B5EF4-FFF2-40B4-BE49-F238E27FC236}">
                <a16:creationId xmlns:a16="http://schemas.microsoft.com/office/drawing/2014/main" id="{F90D0861-330A-4B95-B66E-2A61BCAAB92F}"/>
              </a:ext>
            </a:extLst>
          </p:cNvPr>
          <p:cNvSpPr>
            <a:spLocks noGrp="1"/>
          </p:cNvSpPr>
          <p:nvPr>
            <p:ph type="pic" sz="quarter" idx="13" hasCustomPrompt="1"/>
          </p:nvPr>
        </p:nvSpPr>
        <p:spPr>
          <a:xfrm>
            <a:off x="0" y="-1"/>
            <a:ext cx="12193200" cy="6861600"/>
          </a:xfrm>
          <a:solidFill>
            <a:schemeClr val="accent6"/>
          </a:solidFill>
        </p:spPr>
        <p:txBody>
          <a:bodyPr lIns="144000" tIns="108000"/>
          <a:lstStyle>
            <a:lvl1pPr marL="0" indent="0" algn="l">
              <a:buNone/>
              <a:defRPr sz="1600"/>
            </a:lvl1pPr>
          </a:lstStyle>
          <a:p>
            <a:r>
              <a:rPr lang="da-DK" dirty="0"/>
              <a:t>Klik på rammen for at indsætte et mørkt billede ved at gå i fanen Indsæt, billeder</a:t>
            </a:r>
          </a:p>
        </p:txBody>
      </p:sp>
      <p:sp>
        <p:nvSpPr>
          <p:cNvPr id="36" name="Text Placeholder logo">
            <a:extLst>
              <a:ext uri="{FF2B5EF4-FFF2-40B4-BE49-F238E27FC236}">
                <a16:creationId xmlns:a16="http://schemas.microsoft.com/office/drawing/2014/main" id="{8FED50C0-AB0A-42A8-8CAE-4EBEF1F41FD9}"/>
              </a:ext>
            </a:extLst>
          </p:cNvPr>
          <p:cNvSpPr>
            <a:spLocks noGrp="1"/>
          </p:cNvSpPr>
          <p:nvPr>
            <p:ph type="body" sz="quarter" idx="18" hasCustomPrompt="1"/>
          </p:nvPr>
        </p:nvSpPr>
        <p:spPr>
          <a:xfrm>
            <a:off x="536400" y="511200"/>
            <a:ext cx="2415600" cy="5940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noFill/>
              </a:defRPr>
            </a:lvl1pPr>
          </a:lstStyle>
          <a:p>
            <a:pPr lvl="0"/>
            <a:r>
              <a:rPr lang="da-DK" dirty="0"/>
              <a:t>.</a:t>
            </a:r>
          </a:p>
        </p:txBody>
      </p:sp>
      <p:sp>
        <p:nvSpPr>
          <p:cNvPr id="2" name="Title 1"/>
          <p:cNvSpPr>
            <a:spLocks noGrp="1"/>
          </p:cNvSpPr>
          <p:nvPr>
            <p:ph type="ctrTitle" hasCustomPrompt="1"/>
          </p:nvPr>
        </p:nvSpPr>
        <p:spPr bwMode="white">
          <a:xfrm>
            <a:off x="539749" y="1800000"/>
            <a:ext cx="8604000" cy="3798000"/>
          </a:xfrm>
        </p:spPr>
        <p:txBody>
          <a:bodyPr anchor="b"/>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2449513" y="5961514"/>
            <a:ext cx="6692400" cy="396000"/>
          </a:xfrm>
        </p:spPr>
        <p:txBody>
          <a:bodyPr>
            <a:noAutofit/>
          </a:bodyPr>
          <a:lstStyle>
            <a:lvl1pPr marL="0" indent="0" algn="l">
              <a:spcBef>
                <a:spcPts val="0"/>
              </a:spcBef>
              <a:spcAft>
                <a:spcPts val="0"/>
              </a:spcAft>
              <a:buFont typeface="Roboto Light" panose="02000000000000000000" pitchFamily="2" charset="0"/>
              <a:buChar char="​"/>
              <a:defRPr sz="1400" b="0" cap="all" baseline="0">
                <a:solidFill>
                  <a:schemeClr val="bg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12" name="Date Placeholder 9">
            <a:extLst>
              <a:ext uri="{FF2B5EF4-FFF2-40B4-BE49-F238E27FC236}">
                <a16:creationId xmlns:a16="http://schemas.microsoft.com/office/drawing/2014/main" id="{F111ADE4-79B0-4913-BA3D-E754B6E38C19}"/>
              </a:ext>
            </a:extLst>
          </p:cNvPr>
          <p:cNvSpPr>
            <a:spLocks noGrp="1"/>
          </p:cNvSpPr>
          <p:nvPr>
            <p:ph type="dt" sz="half" idx="10"/>
          </p:nvPr>
        </p:nvSpPr>
        <p:spPr bwMode="white">
          <a:xfrm>
            <a:off x="539749" y="5961513"/>
            <a:ext cx="1551600" cy="396000"/>
          </a:xfrm>
        </p:spPr>
        <p:txBody>
          <a:bodyPr anchor="t" anchorCtr="0"/>
          <a:lstStyle>
            <a:lvl1pPr>
              <a:lnSpc>
                <a:spcPct val="90000"/>
              </a:lnSpc>
              <a:defRPr sz="1400">
                <a:solidFill>
                  <a:schemeClr val="bg1"/>
                </a:solidFill>
              </a:defRPr>
            </a:lvl1pPr>
          </a:lstStyle>
          <a:p>
            <a:fld id="{EC973B1C-C3CD-43FD-B2A3-04A81CB00A0A}" type="datetime1">
              <a:rPr lang="da-DK" smtClean="0"/>
              <a:t>27-07-2023</a:t>
            </a:fld>
            <a:endParaRPr lang="da-DK" dirty="0"/>
          </a:p>
        </p:txBody>
      </p:sp>
    </p:spTree>
    <p:extLst>
      <p:ext uri="{BB962C8B-B14F-4D97-AF65-F5344CB8AC3E}">
        <p14:creationId xmlns:p14="http://schemas.microsoft.com/office/powerpoint/2010/main" val="3345355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rugerguide  ">
    <p:spTree>
      <p:nvGrpSpPr>
        <p:cNvPr id="1" name=""/>
        <p:cNvGrpSpPr/>
        <p:nvPr/>
      </p:nvGrpSpPr>
      <p:grpSpPr>
        <a:xfrm>
          <a:off x="0" y="0"/>
          <a:ext cx="0" cy="0"/>
          <a:chOff x="0" y="0"/>
          <a:chExt cx="0" cy="0"/>
        </a:xfrm>
      </p:grpSpPr>
      <p:sp>
        <p:nvSpPr>
          <p:cNvPr id="9" name="Fast overskrift"/>
          <p:cNvSpPr txBox="1"/>
          <p:nvPr userDrawn="1"/>
        </p:nvSpPr>
        <p:spPr>
          <a:xfrm>
            <a:off x="539752" y="448713"/>
            <a:ext cx="11109321" cy="650171"/>
          </a:xfrm>
          <a:prstGeom prst="rect">
            <a:avLst/>
          </a:prstGeom>
          <a:noFill/>
        </p:spPr>
        <p:txBody>
          <a:bodyPr wrap="square" lIns="0" tIns="0" rIns="0" bIns="0" rtlCol="0" anchor="t" anchorCtr="0">
            <a:noAutofit/>
          </a:bodyPr>
          <a:lstStyle/>
          <a:p>
            <a:r>
              <a:rPr lang="da-DK" sz="3200" b="0" noProof="1">
                <a:solidFill>
                  <a:schemeClr val="tx1"/>
                </a:solidFill>
                <a:latin typeface="+mj-lt"/>
                <a:cs typeface="Roboto Light" panose="02000000000000000000" pitchFamily="2" charset="0"/>
              </a:rPr>
              <a:t>TIPS &amp; TRICKS - DIN BRUGERGUIDE</a:t>
            </a:r>
          </a:p>
        </p:txBody>
      </p:sp>
      <p:sp>
        <p:nvSpPr>
          <p:cNvPr id="27" name="Text Box 2">
            <a:extLst>
              <a:ext uri="{FF2B5EF4-FFF2-40B4-BE49-F238E27FC236}">
                <a16:creationId xmlns:a16="http://schemas.microsoft.com/office/drawing/2014/main" id="{1E86B7E7-F87D-4375-BAE3-34A81C5D0F8B}"/>
              </a:ext>
            </a:extLst>
          </p:cNvPr>
          <p:cNvSpPr txBox="1">
            <a:spLocks noChangeArrowheads="1"/>
          </p:cNvSpPr>
          <p:nvPr userDrawn="1"/>
        </p:nvSpPr>
        <p:spPr bwMode="auto">
          <a:xfrm>
            <a:off x="539752" y="1614980"/>
            <a:ext cx="244891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Roboto Light" charset="0"/>
              </a:defRPr>
            </a:lvl1pPr>
            <a:lvl2pPr marL="742950" indent="-285750" eaLnBrk="0" hangingPunct="0">
              <a:defRPr>
                <a:solidFill>
                  <a:schemeClr val="tx1"/>
                </a:solidFill>
                <a:latin typeface="Roboto Light" charset="0"/>
              </a:defRPr>
            </a:lvl2pPr>
            <a:lvl3pPr marL="1143000" indent="-228600" eaLnBrk="0" hangingPunct="0">
              <a:defRPr>
                <a:solidFill>
                  <a:schemeClr val="tx1"/>
                </a:solidFill>
                <a:latin typeface="Roboto Light" charset="0"/>
              </a:defRPr>
            </a:lvl3pPr>
            <a:lvl4pPr marL="1600200" indent="-228600" eaLnBrk="0" hangingPunct="0">
              <a:defRPr>
                <a:solidFill>
                  <a:schemeClr val="tx1"/>
                </a:solidFill>
                <a:latin typeface="Roboto Light" charset="0"/>
              </a:defRPr>
            </a:lvl4pPr>
            <a:lvl5pPr marL="2057400" indent="-228600" eaLnBrk="0" hangingPunct="0">
              <a:defRPr>
                <a:solidFill>
                  <a:schemeClr val="tx1"/>
                </a:solidFill>
                <a:latin typeface="Roboto Light" charset="0"/>
              </a:defRPr>
            </a:lvl5pPr>
            <a:lvl6pPr marL="2514600" indent="-228600" eaLnBrk="0" fontAlgn="base" hangingPunct="0">
              <a:spcBef>
                <a:spcPct val="0"/>
              </a:spcBef>
              <a:spcAft>
                <a:spcPct val="0"/>
              </a:spcAft>
              <a:defRPr>
                <a:solidFill>
                  <a:schemeClr val="tx1"/>
                </a:solidFill>
                <a:latin typeface="Roboto Light" charset="0"/>
              </a:defRPr>
            </a:lvl6pPr>
            <a:lvl7pPr marL="2971800" indent="-228600" eaLnBrk="0" fontAlgn="base" hangingPunct="0">
              <a:spcBef>
                <a:spcPct val="0"/>
              </a:spcBef>
              <a:spcAft>
                <a:spcPct val="0"/>
              </a:spcAft>
              <a:defRPr>
                <a:solidFill>
                  <a:schemeClr val="tx1"/>
                </a:solidFill>
                <a:latin typeface="Roboto Light" charset="0"/>
              </a:defRPr>
            </a:lvl7pPr>
            <a:lvl8pPr marL="3429000" indent="-228600" eaLnBrk="0" fontAlgn="base" hangingPunct="0">
              <a:spcBef>
                <a:spcPct val="0"/>
              </a:spcBef>
              <a:spcAft>
                <a:spcPct val="0"/>
              </a:spcAft>
              <a:defRPr>
                <a:solidFill>
                  <a:schemeClr val="tx1"/>
                </a:solidFill>
                <a:latin typeface="Roboto Light" charset="0"/>
              </a:defRPr>
            </a:lvl8pPr>
            <a:lvl9pPr marL="3886200" indent="-228600" eaLnBrk="0" fontAlgn="base" hangingPunct="0">
              <a:spcBef>
                <a:spcPct val="0"/>
              </a:spcBef>
              <a:spcAft>
                <a:spcPct val="0"/>
              </a:spcAft>
              <a:defRPr>
                <a:solidFill>
                  <a:schemeClr val="tx1"/>
                </a:solidFill>
                <a:latin typeface="Roboto Light"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Roboto Light" panose="02000000000000000000" pitchFamily="2" charset="0"/>
              </a:rPr>
              <a:t>TYPOGRAFIER</a:t>
            </a:r>
            <a:endParaRPr lang="da-DK" altLang="da-DK" sz="1600" b="0"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Brug</a:t>
            </a:r>
            <a:r>
              <a:rPr lang="da-DK" altLang="da-DK" sz="900" b="1" noProof="1">
                <a:solidFill>
                  <a:schemeClr val="tx1"/>
                </a:solidFill>
                <a:latin typeface="+mn-lt"/>
                <a:cs typeface="Roboto Light" panose="02000000000000000000" pitchFamily="2" charset="0"/>
              </a:rPr>
              <a:t> TAB </a:t>
            </a:r>
            <a:r>
              <a:rPr lang="da-DK" altLang="da-DK" sz="900" b="0" noProof="1">
                <a:solidFill>
                  <a:schemeClr val="tx1"/>
                </a:solidFill>
                <a:latin typeface="+mn-lt"/>
                <a:cs typeface="Roboto Light" panose="02000000000000000000" pitchFamily="2" charset="0"/>
              </a:rPr>
              <a:t>for at gå frem i tekst-niveauer. Klik </a:t>
            </a:r>
            <a:r>
              <a:rPr lang="da-DK" altLang="da-DK" sz="900" b="1" noProof="1">
                <a:solidFill>
                  <a:schemeClr val="tx1"/>
                </a:solidFill>
                <a:latin typeface="+mn-lt"/>
                <a:cs typeface="Roboto Light" panose="02000000000000000000" pitchFamily="2" charset="0"/>
              </a:rPr>
              <a:t>ENTER</a:t>
            </a:r>
            <a:r>
              <a:rPr lang="da-DK" altLang="da-DK" sz="900" b="0" noProof="1">
                <a:solidFill>
                  <a:schemeClr val="tx1"/>
                </a:solidFill>
                <a:latin typeface="+mn-lt"/>
                <a:cs typeface="Roboto Light" panose="02000000000000000000" pitchFamily="2" charset="0"/>
              </a:rPr>
              <a:t>, derefter </a:t>
            </a:r>
            <a:r>
              <a:rPr lang="da-DK" altLang="da-DK" sz="900" b="1" noProof="1">
                <a:solidFill>
                  <a:schemeClr val="tx1"/>
                </a:solidFill>
                <a:latin typeface="+mn-lt"/>
                <a:cs typeface="Roboto Light" panose="02000000000000000000" pitchFamily="2" charset="0"/>
              </a:rPr>
              <a:t>TAB</a:t>
            </a:r>
            <a:r>
              <a:rPr lang="da-DK" altLang="da-DK" sz="900" b="0" noProof="1">
                <a:solidFill>
                  <a:schemeClr val="tx1"/>
                </a:solidFill>
                <a:latin typeface="+mn-lt"/>
                <a:cs typeface="Roboto Light" panose="02000000000000000000" pitchFamily="2" charset="0"/>
              </a:rPr>
              <a:t> for at skifte fra et niveau til det næste</a:t>
            </a:r>
          </a:p>
          <a:p>
            <a:pPr eaLnBrk="1" hangingPunct="1">
              <a:spcAft>
                <a:spcPts val="600"/>
              </a:spcAft>
              <a:defRPr/>
            </a:pPr>
            <a:r>
              <a:rPr lang="da-DK" altLang="da-DK" sz="900" b="0" noProof="1">
                <a:solidFill>
                  <a:schemeClr val="tx1"/>
                </a:solidFill>
                <a:latin typeface="+mn-lt"/>
                <a:cs typeface="Roboto Light" panose="02000000000000000000" pitchFamily="2" charset="0"/>
              </a:rPr>
              <a:t>For at gå tilbage i tekst-niveauer,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brug </a:t>
            </a:r>
            <a:r>
              <a:rPr lang="da-DK" altLang="da-DK" sz="900" b="1" noProof="1">
                <a:solidFill>
                  <a:schemeClr val="tx1"/>
                </a:solidFill>
                <a:latin typeface="+mn-lt"/>
                <a:cs typeface="Roboto Light" panose="02000000000000000000" pitchFamily="2" charset="0"/>
              </a:rPr>
              <a:t>SHIFT+TAB</a:t>
            </a:r>
            <a:endParaRPr lang="da-DK" altLang="da-DK" sz="900" b="0"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Alternativt kan </a:t>
            </a:r>
            <a:r>
              <a:rPr lang="da-DK" altLang="da-DK" sz="900" b="1" noProof="1">
                <a:solidFill>
                  <a:schemeClr val="tx1"/>
                </a:solidFill>
                <a:latin typeface="+mn-lt"/>
                <a:cs typeface="Roboto Light" panose="02000000000000000000" pitchFamily="2" charset="0"/>
              </a:rPr>
              <a:t>Forøg</a:t>
            </a:r>
            <a:r>
              <a:rPr lang="da-DK" altLang="da-DK" sz="900" b="0" noProof="1">
                <a:solidFill>
                  <a:schemeClr val="tx1"/>
                </a:solidFill>
                <a:latin typeface="+mn-lt"/>
                <a:cs typeface="Roboto Light" panose="02000000000000000000" pitchFamily="2" charset="0"/>
              </a:rPr>
              <a:t> og </a:t>
            </a:r>
            <a:r>
              <a:rPr lang="da-DK" altLang="da-DK" sz="900" b="1" noProof="1">
                <a:solidFill>
                  <a:schemeClr val="tx1"/>
                </a:solidFill>
                <a:latin typeface="+mn-lt"/>
                <a:cs typeface="Roboto Light" panose="02000000000000000000" pitchFamily="2" charset="0"/>
              </a:rPr>
              <a:t>Formindsk</a:t>
            </a:r>
            <a:r>
              <a:rPr lang="da-DK" altLang="da-DK" sz="900" b="0" noProof="1">
                <a:solidFill>
                  <a:schemeClr val="tx1"/>
                </a:solidFill>
                <a:latin typeface="+mn-lt"/>
                <a:cs typeface="Roboto Light" panose="02000000000000000000" pitchFamily="2" charset="0"/>
              </a:rPr>
              <a:t> listeniveau bruges</a:t>
            </a:r>
            <a:br>
              <a:rPr lang="da-DK" altLang="da-DK" sz="900" b="0" noProof="1">
                <a:solidFill>
                  <a:schemeClr val="tx1"/>
                </a:solidFill>
                <a:latin typeface="+mn-lt"/>
                <a:cs typeface="Roboto Light" panose="02000000000000000000" pitchFamily="2" charset="0"/>
              </a:rPr>
            </a:br>
            <a:endParaRPr lang="da-DK" altLang="da-DK" sz="900" b="0" noProof="1">
              <a:solidFill>
                <a:schemeClr val="tx1"/>
              </a:solidFill>
              <a:latin typeface="+mn-lt"/>
              <a:cs typeface="Roboto Light" panose="02000000000000000000" pitchFamily="2" charset="0"/>
            </a:endParaRPr>
          </a:p>
          <a:p>
            <a:pPr eaLnBrk="1" hangingPunct="1">
              <a:spcAft>
                <a:spcPts val="600"/>
              </a:spcAft>
              <a:defRPr/>
            </a:pPr>
            <a:r>
              <a:rPr lang="da-DK" sz="900" b="1" noProof="1">
                <a:latin typeface="+mn-lt"/>
                <a:cs typeface="Roboto Light" panose="02000000000000000000" pitchFamily="2" charset="0"/>
              </a:rPr>
              <a:t>TIP: Brug</a:t>
            </a:r>
            <a:r>
              <a:rPr lang="da-DK" sz="900" b="1" baseline="0" noProof="1">
                <a:latin typeface="+mn-lt"/>
                <a:cs typeface="Roboto Light" panose="02000000000000000000" pitchFamily="2" charset="0"/>
              </a:rPr>
              <a:t> bullet knappen</a:t>
            </a:r>
            <a:endParaRPr lang="da-DK" sz="900" b="1" noProof="1">
              <a:latin typeface="+mn-lt"/>
              <a:cs typeface="Roboto Light" panose="02000000000000000000"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Roboto Light" panose="02000000000000000000" pitchFamily="2" charset="0"/>
              </a:rPr>
              <a:t>Fjern bullet for almindelig tekst.</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Klik på bullet knappen for at sætte korrekt bullet igen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1600" b="1" noProof="1">
                <a:solidFill>
                  <a:schemeClr val="tx1"/>
                </a:solidFill>
                <a:latin typeface="+mn-lt"/>
                <a:cs typeface="Roboto Light" panose="02000000000000000000" pitchFamily="2" charset="0"/>
              </a:rPr>
            </a:br>
            <a:r>
              <a:rPr lang="da-DK" sz="1600" dirty="0">
                <a:latin typeface="+mn-lt"/>
                <a:cs typeface="Roboto Light" panose="02000000000000000000" pitchFamily="2" charset="0"/>
              </a:rPr>
              <a:t>SLIDES &amp; LAYOUTS</a:t>
            </a:r>
            <a:br>
              <a:rPr lang="da-DK" altLang="da-DK" sz="1600" b="1" noProof="1">
                <a:solidFill>
                  <a:schemeClr val="tx1"/>
                </a:solidFill>
                <a:latin typeface="+mn-lt"/>
                <a:cs typeface="Roboto Light" panose="02000000000000000000" pitchFamily="2" charset="0"/>
              </a:rPr>
            </a:br>
            <a:br>
              <a:rPr lang="da-DK" altLang="da-DK" sz="900" b="1"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Klik på menupunktet </a:t>
            </a:r>
            <a:r>
              <a:rPr lang="da-DK" altLang="da-DK" sz="900" b="1" noProof="1">
                <a:solidFill>
                  <a:schemeClr val="tx1"/>
                </a:solidFill>
                <a:latin typeface="+mn-lt"/>
                <a:cs typeface="Roboto Light" panose="02000000000000000000" pitchFamily="2" charset="0"/>
              </a:rPr>
              <a:t>Nyt Slide </a:t>
            </a:r>
            <a:r>
              <a:rPr lang="da-DK" altLang="da-DK" sz="900" b="0" noProof="1">
                <a:solidFill>
                  <a:schemeClr val="tx1"/>
                </a:solidFill>
                <a:latin typeface="+mn-lt"/>
                <a:cs typeface="Roboto Light" panose="02000000000000000000" pitchFamily="2" charset="0"/>
              </a:rPr>
              <a:t>i </a:t>
            </a:r>
            <a:r>
              <a:rPr lang="da-DK" altLang="da-DK" sz="900" b="1" noProof="1">
                <a:solidFill>
                  <a:schemeClr val="tx1"/>
                </a:solidFill>
                <a:latin typeface="+mn-lt"/>
                <a:cs typeface="Roboto Light" panose="02000000000000000000" pitchFamily="2" charset="0"/>
              </a:rPr>
              <a:t>Hjem</a:t>
            </a:r>
            <a:r>
              <a:rPr lang="da-DK" altLang="da-DK" sz="900" b="0" noProof="1">
                <a:solidFill>
                  <a:schemeClr val="tx1"/>
                </a:solidFill>
                <a:latin typeface="+mn-lt"/>
                <a:cs typeface="Roboto Light" panose="02000000000000000000" pitchFamily="2" charset="0"/>
              </a:rPr>
              <a:t> fanen for at indsætte nyt slide</a:t>
            </a:r>
            <a:br>
              <a:rPr lang="da-DK" altLang="da-DK" sz="900" b="0" noProof="1">
                <a:solidFill>
                  <a:schemeClr val="tx1"/>
                </a:solidFill>
                <a:latin typeface="+mn-lt"/>
                <a:cs typeface="Roboto Light" panose="02000000000000000000" pitchFamily="2" charset="0"/>
              </a:rPr>
            </a:br>
            <a:br>
              <a:rPr lang="da-DK" altLang="da-DK" sz="900" b="0" noProof="1">
                <a:solidFill>
                  <a:schemeClr val="tx1"/>
                </a:solidFill>
                <a:latin typeface="+mn-lt"/>
                <a:cs typeface="Roboto Light" panose="02000000000000000000" pitchFamily="2" charset="0"/>
              </a:rPr>
            </a:br>
            <a:r>
              <a:rPr lang="da-DK" altLang="da-DK" sz="900" b="1" noProof="1">
                <a:solidFill>
                  <a:schemeClr val="tx1"/>
                </a:solidFill>
                <a:latin typeface="+mn-lt"/>
                <a:cs typeface="Roboto Light" panose="02000000000000000000" pitchFamily="2" charset="0"/>
              </a:rPr>
              <a:t>Ændre layout</a:t>
            </a:r>
            <a:endParaRPr lang="da-DK" altLang="da-DK" sz="900" b="0"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Klik på pilen</a:t>
            </a:r>
            <a:r>
              <a:rPr lang="da-DK" altLang="da-DK" sz="900" b="0" baseline="0" noProof="1">
                <a:solidFill>
                  <a:schemeClr val="tx1"/>
                </a:solidFill>
                <a:latin typeface="+mn-lt"/>
                <a:cs typeface="Roboto Light" panose="02000000000000000000" pitchFamily="2" charset="0"/>
              </a:rPr>
              <a:t> ved siden af </a:t>
            </a:r>
            <a:r>
              <a:rPr lang="da-DK" altLang="da-DK" sz="900" b="1" baseline="0" noProof="1">
                <a:solidFill>
                  <a:schemeClr val="tx1"/>
                </a:solidFill>
                <a:latin typeface="+mn-lt"/>
                <a:cs typeface="Roboto Light" panose="02000000000000000000" pitchFamily="2" charset="0"/>
              </a:rPr>
              <a:t>Layout</a:t>
            </a:r>
            <a:br>
              <a:rPr lang="da-DK" altLang="da-DK" sz="900" b="0" baseline="0" noProof="1">
                <a:solidFill>
                  <a:schemeClr val="tx1"/>
                </a:solidFill>
                <a:latin typeface="+mn-lt"/>
                <a:cs typeface="Roboto Light" panose="02000000000000000000" pitchFamily="2" charset="0"/>
              </a:rPr>
            </a:br>
            <a:r>
              <a:rPr lang="da-DK" altLang="da-DK" sz="900" b="0" baseline="0" noProof="1">
                <a:solidFill>
                  <a:schemeClr val="tx1"/>
                </a:solidFill>
                <a:latin typeface="+mn-lt"/>
                <a:cs typeface="Roboto Light" panose="02000000000000000000" pitchFamily="2" charset="0"/>
              </a:rPr>
              <a:t>for at få vist en dropdown menu af </a:t>
            </a:r>
            <a:br>
              <a:rPr lang="da-DK" altLang="da-DK" sz="900" b="0" baseline="0" noProof="1">
                <a:solidFill>
                  <a:schemeClr val="tx1"/>
                </a:solidFill>
                <a:latin typeface="+mn-lt"/>
                <a:cs typeface="Roboto Light" panose="02000000000000000000" pitchFamily="2" charset="0"/>
              </a:rPr>
            </a:br>
            <a:r>
              <a:rPr lang="da-DK" altLang="da-DK" sz="900" b="0" baseline="0" noProof="1">
                <a:solidFill>
                  <a:schemeClr val="tx1"/>
                </a:solidFill>
                <a:latin typeface="+mn-lt"/>
                <a:cs typeface="Roboto Light" panose="02000000000000000000" pitchFamily="2" charset="0"/>
              </a:rPr>
              <a:t>mulige slides layout</a:t>
            </a:r>
            <a:endParaRPr lang="da-DK" altLang="da-DK" sz="900" b="0" noProof="1">
              <a:solidFill>
                <a:schemeClr val="tx1"/>
              </a:solidFill>
              <a:latin typeface="+mn-lt"/>
              <a:cs typeface="Roboto Light" panose="02000000000000000000" pitchFamily="2" charset="0"/>
            </a:endParaRP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4369021" y="1695900"/>
            <a:ext cx="2448911"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Roboto Light" charset="0"/>
              </a:defRPr>
            </a:lvl1pPr>
            <a:lvl2pPr marL="742950" indent="-285750" eaLnBrk="0" hangingPunct="0">
              <a:defRPr>
                <a:solidFill>
                  <a:schemeClr val="tx1"/>
                </a:solidFill>
                <a:latin typeface="Roboto Light" charset="0"/>
              </a:defRPr>
            </a:lvl2pPr>
            <a:lvl3pPr marL="1143000" indent="-228600" eaLnBrk="0" hangingPunct="0">
              <a:defRPr>
                <a:solidFill>
                  <a:schemeClr val="tx1"/>
                </a:solidFill>
                <a:latin typeface="Roboto Light" charset="0"/>
              </a:defRPr>
            </a:lvl3pPr>
            <a:lvl4pPr marL="1600200" indent="-228600" eaLnBrk="0" hangingPunct="0">
              <a:defRPr>
                <a:solidFill>
                  <a:schemeClr val="tx1"/>
                </a:solidFill>
                <a:latin typeface="Roboto Light" charset="0"/>
              </a:defRPr>
            </a:lvl4pPr>
            <a:lvl5pPr marL="2057400" indent="-228600" eaLnBrk="0" hangingPunct="0">
              <a:defRPr>
                <a:solidFill>
                  <a:schemeClr val="tx1"/>
                </a:solidFill>
                <a:latin typeface="Roboto Light" charset="0"/>
              </a:defRPr>
            </a:lvl5pPr>
            <a:lvl6pPr marL="2514600" indent="-228600" eaLnBrk="0" fontAlgn="base" hangingPunct="0">
              <a:spcBef>
                <a:spcPct val="0"/>
              </a:spcBef>
              <a:spcAft>
                <a:spcPct val="0"/>
              </a:spcAft>
              <a:defRPr>
                <a:solidFill>
                  <a:schemeClr val="tx1"/>
                </a:solidFill>
                <a:latin typeface="Roboto Light" charset="0"/>
              </a:defRPr>
            </a:lvl6pPr>
            <a:lvl7pPr marL="2971800" indent="-228600" eaLnBrk="0" fontAlgn="base" hangingPunct="0">
              <a:spcBef>
                <a:spcPct val="0"/>
              </a:spcBef>
              <a:spcAft>
                <a:spcPct val="0"/>
              </a:spcAft>
              <a:defRPr>
                <a:solidFill>
                  <a:schemeClr val="tx1"/>
                </a:solidFill>
                <a:latin typeface="Roboto Light" charset="0"/>
              </a:defRPr>
            </a:lvl7pPr>
            <a:lvl8pPr marL="3429000" indent="-228600" eaLnBrk="0" fontAlgn="base" hangingPunct="0">
              <a:spcBef>
                <a:spcPct val="0"/>
              </a:spcBef>
              <a:spcAft>
                <a:spcPct val="0"/>
              </a:spcAft>
              <a:defRPr>
                <a:solidFill>
                  <a:schemeClr val="tx1"/>
                </a:solidFill>
                <a:latin typeface="Roboto Light" charset="0"/>
              </a:defRPr>
            </a:lvl8pPr>
            <a:lvl9pPr marL="3886200" indent="-228600" eaLnBrk="0" fontAlgn="base" hangingPunct="0">
              <a:spcBef>
                <a:spcPct val="0"/>
              </a:spcBef>
              <a:spcAft>
                <a:spcPct val="0"/>
              </a:spcAft>
              <a:defRPr>
                <a:solidFill>
                  <a:schemeClr val="tx1"/>
                </a:solidFill>
                <a:latin typeface="Roboto Light" charset="0"/>
              </a:defRPr>
            </a:lvl9pPr>
          </a:lstStyle>
          <a:p>
            <a:pPr fontAlgn="auto">
              <a:spcBef>
                <a:spcPts val="1200"/>
              </a:spcBef>
              <a:spcAft>
                <a:spcPts val="600"/>
              </a:spcAft>
              <a:buFont typeface="+mj-lt"/>
              <a:buNone/>
              <a:defRPr/>
            </a:pPr>
            <a:r>
              <a:rPr lang="da-DK" sz="900" b="1" noProof="1">
                <a:solidFill>
                  <a:schemeClr val="tx1"/>
                </a:solidFill>
                <a:latin typeface="+mn-lt"/>
                <a:cs typeface="Roboto Light" panose="02000000000000000000" pitchFamily="2"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0" noProof="1">
                <a:solidFill>
                  <a:schemeClr val="tx1"/>
                </a:solidFill>
                <a:latin typeface="+mn-lt"/>
                <a:cs typeface="Roboto Light" panose="02000000000000000000" pitchFamily="2" charset="0"/>
              </a:rPr>
              <a:t>Vælg </a:t>
            </a:r>
            <a:r>
              <a:rPr lang="da-DK" altLang="da-DK" sz="900" b="1" noProof="1">
                <a:solidFill>
                  <a:schemeClr val="tx1"/>
                </a:solidFill>
                <a:latin typeface="+mn-lt"/>
                <a:cs typeface="Roboto Light" panose="02000000000000000000" pitchFamily="2" charset="0"/>
              </a:rPr>
              <a:t>Nulstil</a:t>
            </a:r>
            <a:r>
              <a:rPr lang="da-DK" altLang="da-DK" sz="900" b="0" noProof="1">
                <a:solidFill>
                  <a:schemeClr val="tx1"/>
                </a:solidFill>
                <a:latin typeface="+mn-lt"/>
                <a:cs typeface="Roboto Light" panose="02000000000000000000" pitchFamily="2" charset="0"/>
              </a:rPr>
              <a:t> for at nulstille placering, størrelse og formatering af pladsholdere til layoutets oprindelige design i </a:t>
            </a:r>
            <a:r>
              <a:rPr lang="da-DK" altLang="da-DK" sz="900" b="1" noProof="1">
                <a:solidFill>
                  <a:schemeClr val="tx1"/>
                </a:solidFill>
                <a:latin typeface="+mn-lt"/>
                <a:cs typeface="Roboto Light" panose="02000000000000000000" pitchFamily="2" charset="0"/>
              </a:rPr>
              <a:t>Hjem</a:t>
            </a:r>
            <a:r>
              <a:rPr lang="da-DK" altLang="da-DK" sz="900" b="0" noProof="1">
                <a:solidFill>
                  <a:schemeClr val="tx1"/>
                </a:solidFill>
                <a:latin typeface="+mn-lt"/>
                <a:cs typeface="Roboto Light" panose="02000000000000000000" pitchFamily="2" charset="0"/>
              </a:rPr>
              <a:t> fanen</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1"/>
              </a:solidFill>
              <a:latin typeface="+mn-lt"/>
              <a:cs typeface="Roboto Light" panose="02000000000000000000"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Roboto Light" panose="02000000000000000000" pitchFamily="2" charset="0"/>
              </a:rPr>
              <a:t>BILLEDER</a:t>
            </a:r>
            <a:endParaRPr lang="da-DK" sz="1600" b="1"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På slides med billedpladsholder,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klik på ikonet og vælg </a:t>
            </a:r>
            <a:r>
              <a:rPr lang="da-DK" altLang="da-DK" sz="900" b="1" noProof="1">
                <a:solidFill>
                  <a:schemeClr val="tx1"/>
                </a:solidFill>
                <a:latin typeface="+mn-lt"/>
                <a:cs typeface="Roboto Light" panose="02000000000000000000" pitchFamily="2" charset="0"/>
              </a:rPr>
              <a:t>Indsæt</a:t>
            </a:r>
          </a:p>
          <a:p>
            <a:pPr eaLnBrk="1" hangingPunct="1">
              <a:spcBef>
                <a:spcPts val="1200"/>
              </a:spcBef>
              <a:spcAft>
                <a:spcPts val="600"/>
              </a:spcAft>
              <a:defRPr/>
            </a:pPr>
            <a:r>
              <a:rPr lang="da-DK" sz="900" b="1" noProof="1">
                <a:solidFill>
                  <a:schemeClr val="tx1"/>
                </a:solidFill>
                <a:latin typeface="+mn-lt"/>
                <a:cs typeface="Roboto Light" panose="02000000000000000000" pitchFamily="2" charset="0"/>
              </a:rPr>
              <a:t>Beskær billede</a:t>
            </a:r>
          </a:p>
          <a:p>
            <a:pPr eaLnBrk="1" hangingPunct="1">
              <a:spcAft>
                <a:spcPts val="600"/>
              </a:spcAft>
              <a:defRPr/>
            </a:pPr>
            <a:r>
              <a:rPr lang="da-DK" altLang="da-DK" sz="900" b="1" noProof="1">
                <a:solidFill>
                  <a:schemeClr val="tx1"/>
                </a:solidFill>
                <a:latin typeface="+mn-lt"/>
                <a:cs typeface="Roboto Light" panose="02000000000000000000" pitchFamily="2" charset="0"/>
              </a:rPr>
              <a:t>1. </a:t>
            </a:r>
            <a:r>
              <a:rPr lang="da-DK" altLang="da-DK" sz="900" b="0" noProof="1">
                <a:solidFill>
                  <a:schemeClr val="tx1"/>
                </a:solidFill>
                <a:latin typeface="+mn-lt"/>
                <a:cs typeface="Roboto Light" panose="02000000000000000000" pitchFamily="2" charset="0"/>
              </a:rPr>
              <a:t>Klik </a:t>
            </a:r>
            <a:r>
              <a:rPr lang="da-DK" altLang="da-DK" sz="900" b="1" noProof="1">
                <a:solidFill>
                  <a:schemeClr val="tx1"/>
                </a:solidFill>
                <a:latin typeface="+mn-lt"/>
                <a:cs typeface="Roboto Light" panose="02000000000000000000" pitchFamily="2" charset="0"/>
              </a:rPr>
              <a:t>Beskær</a:t>
            </a:r>
            <a:r>
              <a:rPr lang="da-DK" altLang="da-DK" sz="900" b="0" noProof="1">
                <a:solidFill>
                  <a:schemeClr val="tx1"/>
                </a:solidFill>
                <a:latin typeface="+mn-lt"/>
                <a:cs typeface="Roboto Light" panose="02000000000000000000" pitchFamily="2" charset="0"/>
              </a:rPr>
              <a:t> for at ændre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billedets fokus/størrelse</a:t>
            </a:r>
          </a:p>
          <a:p>
            <a:pPr eaLnBrk="1" hangingPunct="1">
              <a:spcAft>
                <a:spcPts val="600"/>
              </a:spcAft>
              <a:defRPr/>
            </a:pPr>
            <a:r>
              <a:rPr lang="da-DK" altLang="da-DK" sz="900" b="1" noProof="1">
                <a:solidFill>
                  <a:schemeClr val="tx1"/>
                </a:solidFill>
                <a:latin typeface="+mn-lt"/>
                <a:cs typeface="Roboto Light" panose="02000000000000000000" pitchFamily="2" charset="0"/>
              </a:rPr>
              <a:t>2. </a:t>
            </a:r>
            <a:r>
              <a:rPr lang="da-DK" altLang="da-DK" sz="900" b="0" noProof="1">
                <a:solidFill>
                  <a:schemeClr val="tx1"/>
                </a:solidFill>
                <a:latin typeface="+mn-lt"/>
                <a:cs typeface="Roboto Light" panose="02000000000000000000" pitchFamily="2" charset="0"/>
              </a:rPr>
              <a:t>Ønsker du at skalere billedet, så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hold </a:t>
            </a:r>
            <a:r>
              <a:rPr lang="da-DK" altLang="da-DK" sz="900" b="1" noProof="1">
                <a:solidFill>
                  <a:schemeClr val="tx1"/>
                </a:solidFill>
                <a:latin typeface="+mn-lt"/>
                <a:cs typeface="Roboto Light" panose="02000000000000000000" pitchFamily="2" charset="0"/>
              </a:rPr>
              <a:t>SHIFT</a:t>
            </a:r>
            <a:r>
              <a:rPr lang="da-DK" altLang="da-DK" sz="900" b="0" noProof="1">
                <a:solidFill>
                  <a:schemeClr val="tx1"/>
                </a:solidFill>
                <a:latin typeface="+mn-lt"/>
                <a:cs typeface="Roboto Light" panose="02000000000000000000" pitchFamily="2" charset="0"/>
              </a:rPr>
              <a:t>-knappen nede, mens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du trækker i billedets hjørner</a:t>
            </a:r>
          </a:p>
          <a:p>
            <a:pPr eaLnBrk="1" hangingPunct="1">
              <a:spcAft>
                <a:spcPts val="600"/>
              </a:spcAft>
              <a:defRPr/>
            </a:pPr>
            <a:br>
              <a:rPr lang="da-DK" altLang="da-DK" sz="900" b="0" noProof="1">
                <a:solidFill>
                  <a:schemeClr val="tx1"/>
                </a:solidFill>
                <a:latin typeface="+mn-lt"/>
                <a:cs typeface="Roboto Light" panose="02000000000000000000" pitchFamily="2" charset="0"/>
              </a:rPr>
            </a:br>
            <a:r>
              <a:rPr lang="da-DK" altLang="da-DK" sz="900" b="1" noProof="1">
                <a:solidFill>
                  <a:schemeClr val="tx1"/>
                </a:solidFill>
                <a:latin typeface="+mn-lt"/>
                <a:cs typeface="Roboto Light" panose="02000000000000000000" pitchFamily="2" charset="0"/>
              </a:rPr>
              <a:t>TIP: </a:t>
            </a:r>
            <a:r>
              <a:rPr lang="da-DK" altLang="da-DK" sz="900" b="0" noProof="1">
                <a:solidFill>
                  <a:schemeClr val="tx1"/>
                </a:solidFill>
                <a:latin typeface="+mn-lt"/>
                <a:cs typeface="Roboto Light" panose="02000000000000000000" pitchFamily="2" charset="0"/>
              </a:rPr>
              <a:t>Hvis du sletter billedet og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indsætter et nyt, kan billedet lægge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sig foran tekst og grafik. Hvis dette sker, højreklik på billedet og vælg </a:t>
            </a:r>
            <a:r>
              <a:rPr lang="da-DK" altLang="da-DK" sz="900" b="1" noProof="1">
                <a:solidFill>
                  <a:schemeClr val="tx1"/>
                </a:solidFill>
                <a:latin typeface="+mn-lt"/>
                <a:cs typeface="Roboto Light" panose="02000000000000000000" pitchFamily="2" charset="0"/>
              </a:rPr>
              <a:t>Placer bagest</a:t>
            </a:r>
          </a:p>
          <a:p>
            <a:pPr eaLnBrk="1" hangingPunct="1">
              <a:spcAft>
                <a:spcPts val="600"/>
              </a:spcAft>
              <a:defRPr/>
            </a:pPr>
            <a:endParaRPr lang="da-DK" altLang="da-DK" sz="900" b="1" noProof="1">
              <a:solidFill>
                <a:schemeClr val="tx1"/>
              </a:solidFill>
              <a:latin typeface="+mn-lt"/>
              <a:cs typeface="Roboto Light" panose="02000000000000000000" pitchFamily="2" charset="0"/>
            </a:endParaRP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8197594" y="1614980"/>
            <a:ext cx="2448911" cy="435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Roboto Light" charset="0"/>
              </a:defRPr>
            </a:lvl1pPr>
            <a:lvl2pPr marL="742950" indent="-285750" eaLnBrk="0" hangingPunct="0">
              <a:defRPr>
                <a:solidFill>
                  <a:schemeClr val="tx1"/>
                </a:solidFill>
                <a:latin typeface="Roboto Light" charset="0"/>
              </a:defRPr>
            </a:lvl2pPr>
            <a:lvl3pPr marL="1143000" indent="-228600" eaLnBrk="0" hangingPunct="0">
              <a:defRPr>
                <a:solidFill>
                  <a:schemeClr val="tx1"/>
                </a:solidFill>
                <a:latin typeface="Roboto Light" charset="0"/>
              </a:defRPr>
            </a:lvl3pPr>
            <a:lvl4pPr marL="1600200" indent="-228600" eaLnBrk="0" hangingPunct="0">
              <a:defRPr>
                <a:solidFill>
                  <a:schemeClr val="tx1"/>
                </a:solidFill>
                <a:latin typeface="Roboto Light" charset="0"/>
              </a:defRPr>
            </a:lvl4pPr>
            <a:lvl5pPr marL="2057400" indent="-228600" eaLnBrk="0" hangingPunct="0">
              <a:defRPr>
                <a:solidFill>
                  <a:schemeClr val="tx1"/>
                </a:solidFill>
                <a:latin typeface="Roboto Light" charset="0"/>
              </a:defRPr>
            </a:lvl5pPr>
            <a:lvl6pPr marL="2514600" indent="-228600" eaLnBrk="0" fontAlgn="base" hangingPunct="0">
              <a:spcBef>
                <a:spcPct val="0"/>
              </a:spcBef>
              <a:spcAft>
                <a:spcPct val="0"/>
              </a:spcAft>
              <a:defRPr>
                <a:solidFill>
                  <a:schemeClr val="tx1"/>
                </a:solidFill>
                <a:latin typeface="Roboto Light" charset="0"/>
              </a:defRPr>
            </a:lvl6pPr>
            <a:lvl7pPr marL="2971800" indent="-228600" eaLnBrk="0" fontAlgn="base" hangingPunct="0">
              <a:spcBef>
                <a:spcPct val="0"/>
              </a:spcBef>
              <a:spcAft>
                <a:spcPct val="0"/>
              </a:spcAft>
              <a:defRPr>
                <a:solidFill>
                  <a:schemeClr val="tx1"/>
                </a:solidFill>
                <a:latin typeface="Roboto Light" charset="0"/>
              </a:defRPr>
            </a:lvl7pPr>
            <a:lvl8pPr marL="3429000" indent="-228600" eaLnBrk="0" fontAlgn="base" hangingPunct="0">
              <a:spcBef>
                <a:spcPct val="0"/>
              </a:spcBef>
              <a:spcAft>
                <a:spcPct val="0"/>
              </a:spcAft>
              <a:defRPr>
                <a:solidFill>
                  <a:schemeClr val="tx1"/>
                </a:solidFill>
                <a:latin typeface="Roboto Light" charset="0"/>
              </a:defRPr>
            </a:lvl8pPr>
            <a:lvl9pPr marL="3886200" indent="-228600" eaLnBrk="0" fontAlgn="base" hangingPunct="0">
              <a:spcBef>
                <a:spcPct val="0"/>
              </a:spcBef>
              <a:spcAft>
                <a:spcPct val="0"/>
              </a:spcAft>
              <a:defRPr>
                <a:solidFill>
                  <a:schemeClr val="tx1"/>
                </a:solidFill>
                <a:latin typeface="Roboto Light"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Roboto Light" panose="02000000000000000000" pitchFamily="2" charset="0"/>
              </a:rPr>
              <a:t>SIDEHOVED &amp; -FOD</a:t>
            </a:r>
            <a:endParaRPr lang="da-DK" altLang="da-DK" sz="1600" b="0" noProof="1">
              <a:solidFill>
                <a:schemeClr val="tx1"/>
              </a:solidFill>
              <a:latin typeface="+mn-lt"/>
              <a:cs typeface="Roboto Light" panose="02000000000000000000"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Roboto Light" panose="02000000000000000000" pitchFamily="2" charset="0"/>
              </a:rPr>
              <a:t>Gør dette som</a:t>
            </a:r>
            <a:r>
              <a:rPr lang="da-DK" altLang="da-DK" sz="900" b="0" baseline="0" noProof="1">
                <a:solidFill>
                  <a:schemeClr val="tx1"/>
                </a:solidFill>
                <a:latin typeface="+mn-lt"/>
                <a:cs typeface="Roboto Light" panose="02000000000000000000" pitchFamily="2" charset="0"/>
              </a:rPr>
              <a:t> det sidste i din præsentation, så ændringerne slår igennem på alle slides</a:t>
            </a:r>
            <a:endParaRPr lang="da-DK" sz="900" b="1"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Klik </a:t>
            </a:r>
            <a:r>
              <a:rPr lang="da-DK" altLang="da-DK" sz="900" b="1" noProof="1">
                <a:solidFill>
                  <a:schemeClr val="tx1"/>
                </a:solidFill>
                <a:latin typeface="+mn-lt"/>
                <a:cs typeface="Roboto Light" panose="02000000000000000000" pitchFamily="2" charset="0"/>
              </a:rPr>
              <a:t>Sidehoved og Sidefod</a:t>
            </a:r>
            <a:r>
              <a:rPr lang="da-DK" altLang="da-DK" sz="900" b="0" noProof="1">
                <a:solidFill>
                  <a:schemeClr val="tx1"/>
                </a:solidFill>
                <a:latin typeface="+mn-lt"/>
                <a:cs typeface="Roboto Light" panose="02000000000000000000" pitchFamily="2" charset="0"/>
              </a:rPr>
              <a:t> i fanen </a:t>
            </a:r>
            <a:r>
              <a:rPr lang="da-DK" altLang="da-DK" sz="900" b="1" noProof="1">
                <a:solidFill>
                  <a:schemeClr val="tx1"/>
                </a:solidFill>
                <a:latin typeface="+mn-lt"/>
                <a:cs typeface="Roboto Light" panose="02000000000000000000" pitchFamily="2" charset="0"/>
              </a:rPr>
              <a:t>Indsæt</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(indtast evt. tekst i sidefod)</a:t>
            </a:r>
          </a:p>
          <a:p>
            <a:pPr eaLnBrk="1" hangingPunct="1">
              <a:spcAft>
                <a:spcPts val="600"/>
              </a:spcAft>
              <a:defRPr/>
            </a:pPr>
            <a:r>
              <a:rPr lang="da-DK" altLang="da-DK" sz="900" b="0" noProof="1">
                <a:solidFill>
                  <a:schemeClr val="tx1"/>
                </a:solidFill>
                <a:latin typeface="+mn-lt"/>
                <a:cs typeface="Roboto Light" panose="02000000000000000000" pitchFamily="2" charset="0"/>
              </a:rPr>
              <a:t>Vælg </a:t>
            </a:r>
            <a:r>
              <a:rPr lang="da-DK" altLang="da-DK" sz="900" b="1" noProof="1">
                <a:solidFill>
                  <a:schemeClr val="tx1"/>
                </a:solidFill>
                <a:latin typeface="+mn-lt"/>
                <a:cs typeface="Roboto Light" panose="02000000000000000000" pitchFamily="2" charset="0"/>
              </a:rPr>
              <a:t>Anvend på alle </a:t>
            </a:r>
            <a:r>
              <a:rPr lang="da-DK" altLang="da-DK" sz="900" b="0" noProof="1">
                <a:solidFill>
                  <a:schemeClr val="tx1"/>
                </a:solidFill>
                <a:latin typeface="+mn-lt"/>
                <a:cs typeface="Roboto Light" panose="02000000000000000000" pitchFamily="2" charset="0"/>
              </a:rPr>
              <a:t>eller </a:t>
            </a:r>
            <a:r>
              <a:rPr lang="da-DK" altLang="da-DK" sz="900" b="1" noProof="1">
                <a:solidFill>
                  <a:schemeClr val="tx1"/>
                </a:solidFill>
                <a:latin typeface="+mn-lt"/>
                <a:cs typeface="Roboto Light" panose="02000000000000000000" pitchFamily="2" charset="0"/>
              </a:rPr>
              <a:t>Anvend</a:t>
            </a:r>
            <a:r>
              <a:rPr lang="da-DK" altLang="da-DK" sz="900" b="0" noProof="1">
                <a:solidFill>
                  <a:schemeClr val="tx1"/>
                </a:solidFill>
                <a:latin typeface="+mn-lt"/>
                <a:cs typeface="Roboto Light" panose="02000000000000000000" pitchFamily="2" charset="0"/>
              </a:rPr>
              <a:t> hvis det kun skal være på et enkelt slide</a:t>
            </a:r>
          </a:p>
          <a:p>
            <a:pPr eaLnBrk="1" hangingPunct="1">
              <a:spcAft>
                <a:spcPts val="600"/>
              </a:spcAft>
              <a:defRPr/>
            </a:pPr>
            <a:endParaRPr lang="da-DK" sz="900" b="0" noProof="1">
              <a:solidFill>
                <a:schemeClr val="tx1"/>
              </a:solidFill>
              <a:latin typeface="+mn-lt"/>
              <a:cs typeface="Roboto Light" panose="02000000000000000000" pitchFamily="2" charset="0"/>
            </a:endParaRPr>
          </a:p>
          <a:p>
            <a:pPr eaLnBrk="1" hangingPunct="1">
              <a:spcAft>
                <a:spcPts val="600"/>
              </a:spcAft>
              <a:defRPr/>
            </a:pPr>
            <a:r>
              <a:rPr lang="da-DK" sz="1600" dirty="0">
                <a:latin typeface="+mn-lt"/>
                <a:cs typeface="Roboto Light" panose="02000000000000000000" pitchFamily="2" charset="0"/>
              </a:rPr>
              <a:t>HJÆLPELINJER</a:t>
            </a:r>
            <a:endParaRPr lang="da-DK" sz="1600" b="1"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Klik på fanen </a:t>
            </a:r>
            <a:r>
              <a:rPr lang="da-DK" altLang="da-DK" sz="900" b="1" noProof="1">
                <a:solidFill>
                  <a:schemeClr val="tx1"/>
                </a:solidFill>
                <a:latin typeface="+mn-lt"/>
                <a:cs typeface="Roboto Light" panose="02000000000000000000" pitchFamily="2" charset="0"/>
              </a:rPr>
              <a:t>Vis </a:t>
            </a:r>
            <a:r>
              <a:rPr lang="da-DK" altLang="da-DK" sz="900" b="0" noProof="1">
                <a:solidFill>
                  <a:schemeClr val="tx1"/>
                </a:solidFill>
                <a:latin typeface="+mn-lt"/>
                <a:cs typeface="Roboto Light" panose="02000000000000000000" pitchFamily="2" charset="0"/>
              </a:rPr>
              <a:t>og sæt hak ved </a:t>
            </a:r>
            <a:r>
              <a:rPr lang="da-DK" altLang="da-DK" sz="900" b="1" noProof="1">
                <a:solidFill>
                  <a:schemeClr val="tx1"/>
                </a:solidFill>
                <a:latin typeface="+mn-lt"/>
                <a:cs typeface="Roboto Light" panose="02000000000000000000" pitchFamily="2" charset="0"/>
              </a:rPr>
              <a:t>Hjælpelinjer</a:t>
            </a:r>
          </a:p>
          <a:p>
            <a:pPr eaLnBrk="1" hangingPunct="1">
              <a:spcAft>
                <a:spcPts val="600"/>
              </a:spcAft>
              <a:defRPr/>
            </a:pPr>
            <a:r>
              <a:rPr lang="da-DK" altLang="da-DK" sz="900" b="1" noProof="1">
                <a:solidFill>
                  <a:schemeClr val="tx1"/>
                </a:solidFill>
                <a:latin typeface="+mn-lt"/>
                <a:cs typeface="Roboto Light" panose="02000000000000000000" pitchFamily="2" charset="0"/>
              </a:rPr>
              <a:t>TIP: Alt + F9 </a:t>
            </a:r>
            <a:r>
              <a:rPr lang="da-DK" altLang="da-DK" sz="900" b="0" noProof="1">
                <a:solidFill>
                  <a:schemeClr val="tx1"/>
                </a:solidFill>
                <a:latin typeface="+mn-lt"/>
                <a:cs typeface="Roboto Light" panose="02000000000000000000" pitchFamily="2" charset="0"/>
              </a:rPr>
              <a:t>for hurtig visning af hjælpelinjer</a:t>
            </a:r>
            <a:br>
              <a:rPr lang="da-DK" altLang="da-DK" sz="900" b="0" noProof="1">
                <a:solidFill>
                  <a:schemeClr val="tx1"/>
                </a:solidFill>
                <a:latin typeface="+mn-lt"/>
                <a:cs typeface="Roboto Light" panose="02000000000000000000" pitchFamily="2" charset="0"/>
              </a:rPr>
            </a:br>
            <a:r>
              <a:rPr lang="da-DK" altLang="da-DK" sz="900" b="1" noProof="1">
                <a:solidFill>
                  <a:schemeClr val="tx1"/>
                </a:solidFill>
                <a:latin typeface="+mn-lt"/>
                <a:cs typeface="Roboto Light" panose="02000000000000000000" pitchFamily="2" charset="0"/>
              </a:rPr>
              <a:t>Mac: </a:t>
            </a:r>
            <a:r>
              <a:rPr lang="da-DK" sz="900" b="0" i="0" dirty="0">
                <a:solidFill>
                  <a:srgbClr val="333333"/>
                </a:solidFill>
                <a:effectLst/>
                <a:latin typeface="Roboto Light"/>
              </a:rPr>
              <a:t>⌘ </a:t>
            </a:r>
            <a:r>
              <a:rPr lang="da-DK" altLang="da-DK" sz="900" b="0" noProof="1">
                <a:solidFill>
                  <a:schemeClr val="tx1"/>
                </a:solidFill>
                <a:latin typeface="+mn-lt"/>
                <a:cs typeface="Roboto Light" panose="02000000000000000000" pitchFamily="2" charset="0"/>
              </a:rPr>
              <a:t>+ option + ctrl + G</a:t>
            </a:r>
            <a:br>
              <a:rPr lang="da-DK" altLang="da-DK" sz="900" b="0" noProof="1">
                <a:solidFill>
                  <a:schemeClr val="tx1"/>
                </a:solidFill>
                <a:latin typeface="+mn-lt"/>
                <a:cs typeface="Roboto Light" panose="02000000000000000000" pitchFamily="2" charset="0"/>
              </a:rPr>
            </a:br>
            <a:endParaRPr lang="da-DK" altLang="da-DK" sz="900" b="0" noProof="1">
              <a:solidFill>
                <a:schemeClr val="tx1"/>
              </a:solidFill>
              <a:latin typeface="+mn-lt"/>
              <a:cs typeface="Roboto Light" panose="02000000000000000000" pitchFamily="2" charset="0"/>
            </a:endParaRPr>
          </a:p>
          <a:p>
            <a:pPr eaLnBrk="1" hangingPunct="1">
              <a:spcAft>
                <a:spcPts val="600"/>
              </a:spcAft>
              <a:defRPr/>
            </a:pPr>
            <a:r>
              <a:rPr lang="da-DK" altLang="da-DK" sz="1600" b="0" noProof="1">
                <a:solidFill>
                  <a:schemeClr val="tx1"/>
                </a:solidFill>
                <a:latin typeface="+mn-lt"/>
                <a:cs typeface="Roboto Light" panose="02000000000000000000" pitchFamily="2" charset="0"/>
              </a:rPr>
              <a:t>COPY/PASTE INDHOLD</a:t>
            </a:r>
          </a:p>
          <a:p>
            <a:pPr eaLnBrk="1" hangingPunct="1">
              <a:spcAft>
                <a:spcPts val="600"/>
              </a:spcAft>
              <a:defRPr/>
            </a:pPr>
            <a:r>
              <a:rPr lang="da-DK" altLang="da-DK" sz="900" b="0" noProof="1">
                <a:solidFill>
                  <a:schemeClr val="tx1"/>
                </a:solidFill>
                <a:latin typeface="+mn-lt"/>
                <a:cs typeface="Roboto Light" panose="02000000000000000000" pitchFamily="2"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mn-lt"/>
                <a:cs typeface="Roboto Light" panose="02000000000000000000" pitchFamily="2" charset="0"/>
              </a:rPr>
              <a:t>1. Best practice: </a:t>
            </a:r>
            <a:r>
              <a:rPr lang="da-DK" altLang="da-DK" sz="900" b="0" noProof="1">
                <a:solidFill>
                  <a:schemeClr val="tx1"/>
                </a:solidFill>
                <a:latin typeface="+mn-lt"/>
                <a:cs typeface="Roboto Light" panose="02000000000000000000" pitchFamily="2" charset="0"/>
              </a:rPr>
              <a:t>Opret et slide i din nye præsentation og kopier ét indholdselement ad gangen (fx kopier al tekst fra én tekstboks)</a:t>
            </a:r>
          </a:p>
          <a:p>
            <a:pPr eaLnBrk="1" hangingPunct="1">
              <a:spcAft>
                <a:spcPts val="600"/>
              </a:spcAft>
              <a:defRPr/>
            </a:pPr>
            <a:r>
              <a:rPr lang="da-DK" altLang="da-DK" sz="900" b="1" noProof="1">
                <a:solidFill>
                  <a:schemeClr val="tx1"/>
                </a:solidFill>
                <a:latin typeface="+mn-lt"/>
                <a:cs typeface="Roboto Light" panose="02000000000000000000" pitchFamily="2" charset="0"/>
              </a:rPr>
              <a:t>2. </a:t>
            </a:r>
            <a:r>
              <a:rPr lang="da-DK" altLang="da-DK" sz="900" b="0" noProof="1">
                <a:solidFill>
                  <a:schemeClr val="tx1"/>
                </a:solidFill>
                <a:latin typeface="+mn-lt"/>
                <a:cs typeface="Roboto Light" panose="02000000000000000000" pitchFamily="2" charset="0"/>
              </a:rPr>
              <a:t>Eller kopier et helt slide over i din nye præsentation og vælg derefter et passende layout . Husk at slette de gamle, forkerte layouts (gå i Vis &gt; Slidemaster og slet dem)</a:t>
            </a:r>
          </a:p>
        </p:txBody>
      </p:sp>
      <p:pic>
        <p:nvPicPr>
          <p:cNvPr id="31" name="Picture 30">
            <a:extLst>
              <a:ext uri="{FF2B5EF4-FFF2-40B4-BE49-F238E27FC236}">
                <a16:creationId xmlns:a16="http://schemas.microsoft.com/office/drawing/2014/main" id="{E7B73ADD-C9A2-4CC9-B9B1-829AB8120F3E}"/>
              </a:ext>
            </a:extLst>
          </p:cNvPr>
          <p:cNvPicPr>
            <a:picLocks noChangeAspect="1"/>
          </p:cNvPicPr>
          <p:nvPr userDrawn="1"/>
        </p:nvPicPr>
        <p:blipFill>
          <a:blip r:embed="rId2"/>
          <a:stretch>
            <a:fillRect/>
          </a:stretch>
        </p:blipFill>
        <p:spPr>
          <a:xfrm>
            <a:off x="2888206" y="3506940"/>
            <a:ext cx="257143" cy="285714"/>
          </a:xfrm>
          <a:prstGeom prst="rect">
            <a:avLst/>
          </a:prstGeom>
        </p:spPr>
      </p:pic>
      <p:pic>
        <p:nvPicPr>
          <p:cNvPr id="32" name="Picture 31">
            <a:extLst>
              <a:ext uri="{FF2B5EF4-FFF2-40B4-BE49-F238E27FC236}">
                <a16:creationId xmlns:a16="http://schemas.microsoft.com/office/drawing/2014/main" id="{94E7EF11-FB06-4FF3-89B6-C9C7B40D4DAE}"/>
              </a:ext>
            </a:extLst>
          </p:cNvPr>
          <p:cNvPicPr>
            <a:picLocks noChangeAspect="1"/>
          </p:cNvPicPr>
          <p:nvPr userDrawn="1"/>
        </p:nvPicPr>
        <p:blipFill rotWithShape="1">
          <a:blip r:embed="rId3"/>
          <a:srcRect l="3901" t="45142" r="62601" b="9046"/>
          <a:stretch/>
        </p:blipFill>
        <p:spPr>
          <a:xfrm>
            <a:off x="6606603" y="2944119"/>
            <a:ext cx="341204" cy="321707"/>
          </a:xfrm>
          <a:prstGeom prst="rect">
            <a:avLst/>
          </a:prstGeom>
        </p:spPr>
      </p:pic>
      <p:pic>
        <p:nvPicPr>
          <p:cNvPr id="33" name="Billede 1">
            <a:extLst>
              <a:ext uri="{FF2B5EF4-FFF2-40B4-BE49-F238E27FC236}">
                <a16:creationId xmlns:a16="http://schemas.microsoft.com/office/drawing/2014/main" id="{58944A03-80A9-4768-89E7-4E910EFFBC28}"/>
              </a:ext>
            </a:extLst>
          </p:cNvPr>
          <p:cNvPicPr>
            <a:picLocks noChangeAspect="1"/>
          </p:cNvPicPr>
          <p:nvPr userDrawn="1"/>
        </p:nvPicPr>
        <p:blipFill>
          <a:blip r:embed="rId4"/>
          <a:stretch>
            <a:fillRect/>
          </a:stretch>
        </p:blipFill>
        <p:spPr>
          <a:xfrm>
            <a:off x="2893653" y="4525372"/>
            <a:ext cx="308589" cy="528030"/>
          </a:xfrm>
          <a:prstGeom prst="rect">
            <a:avLst/>
          </a:prstGeom>
        </p:spPr>
      </p:pic>
      <p:pic>
        <p:nvPicPr>
          <p:cNvPr id="35" name="Billede 4">
            <a:extLst>
              <a:ext uri="{FF2B5EF4-FFF2-40B4-BE49-F238E27FC236}">
                <a16:creationId xmlns:a16="http://schemas.microsoft.com/office/drawing/2014/main" id="{51BFC2D6-78F9-4DE9-9EA2-2262FCDF4EAF}"/>
              </a:ext>
            </a:extLst>
          </p:cNvPr>
          <p:cNvPicPr>
            <a:picLocks noChangeAspect="1"/>
          </p:cNvPicPr>
          <p:nvPr userDrawn="1"/>
        </p:nvPicPr>
        <p:blipFill rotWithShape="1">
          <a:blip r:embed="rId5"/>
          <a:srcRect l="3031"/>
          <a:stretch/>
        </p:blipFill>
        <p:spPr>
          <a:xfrm>
            <a:off x="6679017" y="2055948"/>
            <a:ext cx="496606" cy="172842"/>
          </a:xfrm>
          <a:prstGeom prst="rect">
            <a:avLst/>
          </a:prstGeom>
        </p:spPr>
      </p:pic>
      <p:pic>
        <p:nvPicPr>
          <p:cNvPr id="36" name="Billede 5">
            <a:extLst>
              <a:ext uri="{FF2B5EF4-FFF2-40B4-BE49-F238E27FC236}">
                <a16:creationId xmlns:a16="http://schemas.microsoft.com/office/drawing/2014/main" id="{EBC4A3E5-1D15-4741-BFC6-17ACF4D5CD3D}"/>
              </a:ext>
            </a:extLst>
          </p:cNvPr>
          <p:cNvPicPr>
            <a:picLocks noChangeAspect="1"/>
          </p:cNvPicPr>
          <p:nvPr userDrawn="1"/>
        </p:nvPicPr>
        <p:blipFill>
          <a:blip r:embed="rId6"/>
          <a:stretch>
            <a:fillRect/>
          </a:stretch>
        </p:blipFill>
        <p:spPr>
          <a:xfrm>
            <a:off x="6682747" y="3622264"/>
            <a:ext cx="366043" cy="480431"/>
          </a:xfrm>
          <a:prstGeom prst="rect">
            <a:avLst/>
          </a:prstGeom>
        </p:spPr>
      </p:pic>
      <p:pic>
        <p:nvPicPr>
          <p:cNvPr id="37" name="Picture 36">
            <a:extLst>
              <a:ext uri="{FF2B5EF4-FFF2-40B4-BE49-F238E27FC236}">
                <a16:creationId xmlns:a16="http://schemas.microsoft.com/office/drawing/2014/main" id="{6C19287C-813E-4966-89A1-64D6247DEA84}"/>
              </a:ext>
            </a:extLst>
          </p:cNvPr>
          <p:cNvPicPr>
            <a:picLocks noChangeAspect="1"/>
          </p:cNvPicPr>
          <p:nvPr userDrawn="1"/>
        </p:nvPicPr>
        <p:blipFill>
          <a:blip r:embed="rId7"/>
          <a:stretch>
            <a:fillRect/>
          </a:stretch>
        </p:blipFill>
        <p:spPr>
          <a:xfrm>
            <a:off x="2888747" y="2748899"/>
            <a:ext cx="457143" cy="257143"/>
          </a:xfrm>
          <a:prstGeom prst="rect">
            <a:avLst/>
          </a:prstGeom>
        </p:spPr>
      </p:pic>
      <p:pic>
        <p:nvPicPr>
          <p:cNvPr id="38" name="Picture 37">
            <a:extLst>
              <a:ext uri="{FF2B5EF4-FFF2-40B4-BE49-F238E27FC236}">
                <a16:creationId xmlns:a16="http://schemas.microsoft.com/office/drawing/2014/main" id="{007658DD-99CF-4B02-82C0-E6D1C908CA1A}"/>
              </a:ext>
            </a:extLst>
          </p:cNvPr>
          <p:cNvPicPr>
            <a:picLocks noChangeAspect="1"/>
          </p:cNvPicPr>
          <p:nvPr userDrawn="1"/>
        </p:nvPicPr>
        <p:blipFill>
          <a:blip r:embed="rId8"/>
          <a:stretch>
            <a:fillRect/>
          </a:stretch>
        </p:blipFill>
        <p:spPr>
          <a:xfrm>
            <a:off x="2894627" y="5203140"/>
            <a:ext cx="475428" cy="176762"/>
          </a:xfrm>
          <a:prstGeom prst="rect">
            <a:avLst/>
          </a:prstGeom>
        </p:spPr>
      </p:pic>
      <p:pic>
        <p:nvPicPr>
          <p:cNvPr id="13" name="Billede 12">
            <a:extLst>
              <a:ext uri="{FF2B5EF4-FFF2-40B4-BE49-F238E27FC236}">
                <a16:creationId xmlns:a16="http://schemas.microsoft.com/office/drawing/2014/main" id="{35803521-009F-447D-8D16-21D9EADF441A}"/>
              </a:ext>
            </a:extLst>
          </p:cNvPr>
          <p:cNvPicPr>
            <a:picLocks noChangeAspect="1"/>
          </p:cNvPicPr>
          <p:nvPr userDrawn="1"/>
        </p:nvPicPr>
        <p:blipFill>
          <a:blip r:embed="rId9"/>
          <a:stretch>
            <a:fillRect/>
          </a:stretch>
        </p:blipFill>
        <p:spPr>
          <a:xfrm>
            <a:off x="10838717" y="2144296"/>
            <a:ext cx="440195" cy="543366"/>
          </a:xfrm>
          <a:prstGeom prst="rect">
            <a:avLst/>
          </a:prstGeom>
        </p:spPr>
      </p:pic>
      <p:sp>
        <p:nvSpPr>
          <p:cNvPr id="14" name="Date Placeholder 6" hidden="1">
            <a:extLst>
              <a:ext uri="{FF2B5EF4-FFF2-40B4-BE49-F238E27FC236}">
                <a16:creationId xmlns:a16="http://schemas.microsoft.com/office/drawing/2014/main" id="{E4FD2B6E-39A9-4094-A5FF-CBA180265C06}"/>
              </a:ext>
            </a:extLst>
          </p:cNvPr>
          <p:cNvSpPr>
            <a:spLocks noGrp="1"/>
          </p:cNvSpPr>
          <p:nvPr>
            <p:ph type="dt" sz="half" idx="15"/>
          </p:nvPr>
        </p:nvSpPr>
        <p:spPr>
          <a:xfrm>
            <a:off x="0" y="6858000"/>
            <a:ext cx="0" cy="0"/>
          </a:xfrm>
        </p:spPr>
        <p:txBody>
          <a:bodyPr/>
          <a:lstStyle>
            <a:lvl1pPr>
              <a:defRPr sz="100">
                <a:noFill/>
              </a:defRPr>
            </a:lvl1pPr>
          </a:lstStyle>
          <a:p>
            <a:fld id="{BB6910D7-2DB9-49FC-8053-6226446616F0}" type="datetime1">
              <a:rPr lang="da-DK" smtClean="0"/>
              <a:t>27-07-2023</a:t>
            </a:fld>
            <a:endParaRPr lang="da-DK" dirty="0"/>
          </a:p>
        </p:txBody>
      </p:sp>
      <p:sp>
        <p:nvSpPr>
          <p:cNvPr id="15" name="Footer Placeholder 8" hidden="1">
            <a:extLst>
              <a:ext uri="{FF2B5EF4-FFF2-40B4-BE49-F238E27FC236}">
                <a16:creationId xmlns:a16="http://schemas.microsoft.com/office/drawing/2014/main" id="{AAFF8183-88DB-4217-8B14-93C3A2F3C637}"/>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6" name="Slide Number Placeholder 10" hidden="1">
            <a:extLst>
              <a:ext uri="{FF2B5EF4-FFF2-40B4-BE49-F238E27FC236}">
                <a16:creationId xmlns:a16="http://schemas.microsoft.com/office/drawing/2014/main" id="{2ECA3156-EAFA-499A-BDD3-C3FE309B573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4206940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dirty="0">
                <a:solidFill>
                  <a:schemeClr val="bg1"/>
                </a:solidFill>
              </a:rPr>
              <a:t>Hvis du ser andre </a:t>
            </a:r>
            <a:r>
              <a:rPr lang="da-DK" sz="4400" b="1" i="1" noProof="0" dirty="0">
                <a:solidFill>
                  <a:schemeClr val="bg1"/>
                </a:solidFill>
              </a:rPr>
              <a:t>layouts efter dette,</a:t>
            </a:r>
            <a:br>
              <a:rPr lang="da-DK" sz="4400" b="0" i="0" noProof="0" dirty="0">
                <a:solidFill>
                  <a:schemeClr val="bg1"/>
                </a:solidFill>
              </a:rPr>
            </a:br>
            <a:r>
              <a:rPr lang="da-DK" sz="4400" b="0" noProof="0" dirty="0">
                <a:solidFill>
                  <a:schemeClr val="bg1"/>
                </a:solidFill>
              </a:rPr>
              <a:t>brug dem ikke. Disse layouts </a:t>
            </a:r>
            <a:r>
              <a:rPr lang="da-DK" sz="4400" b="1" i="1" u="none" noProof="0" dirty="0">
                <a:solidFill>
                  <a:schemeClr val="bg1"/>
                </a:solidFill>
              </a:rPr>
              <a:t>tilhører ikke </a:t>
            </a:r>
            <a:r>
              <a:rPr lang="da-DK" sz="4400" b="0" i="0" u="none" noProof="0" dirty="0">
                <a:solidFill>
                  <a:schemeClr val="bg1"/>
                </a:solidFill>
              </a:rPr>
              <a:t>vores </a:t>
            </a:r>
            <a:r>
              <a:rPr lang="da-DK" sz="4400" b="0" i="0" u="none" noProof="1">
                <a:solidFill>
                  <a:schemeClr val="bg1"/>
                </a:solidFill>
              </a:rPr>
              <a:t>corporate</a:t>
            </a:r>
            <a:r>
              <a:rPr lang="da-DK" sz="4400" b="0" noProof="0" dirty="0">
                <a:solidFill>
                  <a:schemeClr val="bg1"/>
                </a:solidFill>
              </a:rPr>
              <a:t>skabelon.</a:t>
            </a:r>
            <a:br>
              <a:rPr lang="da-DK" sz="2800" b="0" noProof="0" dirty="0">
                <a:solidFill>
                  <a:schemeClr val="bg1"/>
                </a:solidFill>
              </a:rPr>
            </a:br>
            <a:br>
              <a:rPr lang="da-DK" sz="2800" b="0" noProof="0" dirty="0">
                <a:solidFill>
                  <a:schemeClr val="bg1"/>
                </a:solidFill>
              </a:rPr>
            </a:br>
            <a:endParaRPr lang="da-DK"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0" dirty="0">
                <a:solidFill>
                  <a:schemeClr val="bg1"/>
                </a:solidFill>
              </a:rPr>
              <a:t>Brug dem ikke </a:t>
            </a:r>
            <a:endParaRPr lang="da-DK" sz="10000" b="1" i="1" noProof="0"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OBS! Layouts efter dette kan indeholde potentiel fortrolig information.</a:t>
            </a:r>
            <a:br>
              <a:rPr lang="da-DK" sz="1800" b="0" noProof="0" dirty="0">
                <a:solidFill>
                  <a:schemeClr val="bg1"/>
                </a:solidFill>
              </a:rPr>
            </a:br>
            <a:endParaRPr lang="da-DK" sz="1800" b="0" noProof="0" dirty="0">
              <a:solidFill>
                <a:schemeClr val="bg1"/>
              </a:solidFill>
            </a:endParaRPr>
          </a:p>
        </p:txBody>
      </p:sp>
      <p:sp>
        <p:nvSpPr>
          <p:cNvPr id="13" name="Date Placeholder 6" hidden="1">
            <a:extLst>
              <a:ext uri="{FF2B5EF4-FFF2-40B4-BE49-F238E27FC236}">
                <a16:creationId xmlns:a16="http://schemas.microsoft.com/office/drawing/2014/main" id="{64CEB7DD-E8FE-47C7-8823-750A10754EB0}"/>
              </a:ext>
            </a:extLst>
          </p:cNvPr>
          <p:cNvSpPr>
            <a:spLocks noGrp="1"/>
          </p:cNvSpPr>
          <p:nvPr>
            <p:ph type="dt" sz="half" idx="15"/>
          </p:nvPr>
        </p:nvSpPr>
        <p:spPr>
          <a:xfrm>
            <a:off x="0" y="6858000"/>
            <a:ext cx="0" cy="0"/>
          </a:xfrm>
        </p:spPr>
        <p:txBody>
          <a:bodyPr/>
          <a:lstStyle>
            <a:lvl1pPr>
              <a:defRPr sz="100">
                <a:noFill/>
              </a:defRPr>
            </a:lvl1pPr>
          </a:lstStyle>
          <a:p>
            <a:fld id="{696831F4-C13B-472E-8677-A0EFEC6A6C15}" type="datetime1">
              <a:rPr lang="da-DK" smtClean="0"/>
              <a:t>27-07-2023</a:t>
            </a:fld>
            <a:endParaRPr lang="da-DK" dirty="0"/>
          </a:p>
        </p:txBody>
      </p:sp>
      <p:sp>
        <p:nvSpPr>
          <p:cNvPr id="14" name="Footer Placeholder 8" hidden="1">
            <a:extLst>
              <a:ext uri="{FF2B5EF4-FFF2-40B4-BE49-F238E27FC236}">
                <a16:creationId xmlns:a16="http://schemas.microsoft.com/office/drawing/2014/main" id="{06739825-D1B6-4F3A-8216-BA5B32BD19E7}"/>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5" name="Slide Number Placeholder 10" hidden="1">
            <a:extLst>
              <a:ext uri="{FF2B5EF4-FFF2-40B4-BE49-F238E27FC236}">
                <a16:creationId xmlns:a16="http://schemas.microsoft.com/office/drawing/2014/main" id="{A2244AC4-18E1-41D9-B6D4-4D2415BE8C35}"/>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88662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lyst billede">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5" name="Baggrund hvid">
            <a:extLst>
              <a:ext uri="{FF2B5EF4-FFF2-40B4-BE49-F238E27FC236}">
                <a16:creationId xmlns:a16="http://schemas.microsoft.com/office/drawing/2014/main" id="{34D9B96D-A185-432A-9E8F-F0D480A55F0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4" name="Picture Placeholder 7">
            <a:extLst>
              <a:ext uri="{FF2B5EF4-FFF2-40B4-BE49-F238E27FC236}">
                <a16:creationId xmlns:a16="http://schemas.microsoft.com/office/drawing/2014/main" id="{F90D0861-330A-4B95-B66E-2A61BCAAB92F}"/>
              </a:ext>
            </a:extLst>
          </p:cNvPr>
          <p:cNvSpPr>
            <a:spLocks noGrp="1"/>
          </p:cNvSpPr>
          <p:nvPr>
            <p:ph type="pic" sz="quarter" idx="13" hasCustomPrompt="1"/>
          </p:nvPr>
        </p:nvSpPr>
        <p:spPr>
          <a:xfrm>
            <a:off x="0" y="-1"/>
            <a:ext cx="12193200" cy="6861600"/>
          </a:xfrm>
          <a:solidFill>
            <a:schemeClr val="accent6"/>
          </a:solidFill>
        </p:spPr>
        <p:txBody>
          <a:bodyPr lIns="144000" tIns="108000"/>
          <a:lstStyle>
            <a:lvl1pPr marL="0" indent="0" algn="l">
              <a:buNone/>
              <a:defRPr sz="1600"/>
            </a:lvl1pPr>
          </a:lstStyle>
          <a:p>
            <a:r>
              <a:rPr lang="da-DK" dirty="0"/>
              <a:t>Klik på rammen for at indsætte et lyst billede ved at gå i fanen Indsæt, billeder</a:t>
            </a:r>
          </a:p>
        </p:txBody>
      </p:sp>
      <p:sp>
        <p:nvSpPr>
          <p:cNvPr id="36" name="Text Placeholder logo">
            <a:extLst>
              <a:ext uri="{FF2B5EF4-FFF2-40B4-BE49-F238E27FC236}">
                <a16:creationId xmlns:a16="http://schemas.microsoft.com/office/drawing/2014/main" id="{8FED50C0-AB0A-42A8-8CAE-4EBEF1F41FD9}"/>
              </a:ext>
            </a:extLst>
          </p:cNvPr>
          <p:cNvSpPr>
            <a:spLocks noGrp="1"/>
          </p:cNvSpPr>
          <p:nvPr>
            <p:ph type="body" sz="quarter" idx="18" hasCustomPrompt="1"/>
          </p:nvPr>
        </p:nvSpPr>
        <p:spPr>
          <a:xfrm>
            <a:off x="536400" y="511200"/>
            <a:ext cx="2415600" cy="5940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noFill/>
              </a:defRPr>
            </a:lvl1pPr>
          </a:lstStyle>
          <a:p>
            <a:pPr lvl="0"/>
            <a:r>
              <a:rPr lang="da-DK" dirty="0"/>
              <a:t>.</a:t>
            </a:r>
          </a:p>
        </p:txBody>
      </p:sp>
      <p:sp>
        <p:nvSpPr>
          <p:cNvPr id="2" name="Title 1"/>
          <p:cNvSpPr>
            <a:spLocks noGrp="1"/>
          </p:cNvSpPr>
          <p:nvPr>
            <p:ph type="ctrTitle" hasCustomPrompt="1"/>
          </p:nvPr>
        </p:nvSpPr>
        <p:spPr bwMode="white">
          <a:xfrm>
            <a:off x="539749" y="1800000"/>
            <a:ext cx="8604000" cy="3798000"/>
          </a:xfrm>
        </p:spPr>
        <p:txBody>
          <a:bodyPr anchor="b"/>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2449513" y="5961514"/>
            <a:ext cx="6692400" cy="396000"/>
          </a:xfrm>
        </p:spPr>
        <p:txBody>
          <a:bodyPr>
            <a:noAutofit/>
          </a:bodyPr>
          <a:lstStyle>
            <a:lvl1pPr marL="0" indent="0" algn="l">
              <a:spcBef>
                <a:spcPts val="0"/>
              </a:spcBef>
              <a:spcAft>
                <a:spcPts val="0"/>
              </a:spcAft>
              <a:buFont typeface="Roboto Light" panose="02000000000000000000" pitchFamily="2" charset="0"/>
              <a:buChar char="​"/>
              <a:defRPr sz="1400" b="0" cap="all" baseline="0">
                <a:solidFill>
                  <a:schemeClr val="tx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12" name="Date Placeholder 9">
            <a:extLst>
              <a:ext uri="{FF2B5EF4-FFF2-40B4-BE49-F238E27FC236}">
                <a16:creationId xmlns:a16="http://schemas.microsoft.com/office/drawing/2014/main" id="{F111ADE4-79B0-4913-BA3D-E754B6E38C19}"/>
              </a:ext>
            </a:extLst>
          </p:cNvPr>
          <p:cNvSpPr>
            <a:spLocks noGrp="1"/>
          </p:cNvSpPr>
          <p:nvPr>
            <p:ph type="dt" sz="half" idx="10"/>
          </p:nvPr>
        </p:nvSpPr>
        <p:spPr bwMode="white">
          <a:xfrm>
            <a:off x="539749" y="5961513"/>
            <a:ext cx="1551600" cy="396000"/>
          </a:xfrm>
        </p:spPr>
        <p:txBody>
          <a:bodyPr anchor="t" anchorCtr="0"/>
          <a:lstStyle>
            <a:lvl1pPr>
              <a:lnSpc>
                <a:spcPct val="90000"/>
              </a:lnSpc>
              <a:defRPr sz="1400">
                <a:solidFill>
                  <a:schemeClr val="tx1"/>
                </a:solidFill>
              </a:defRPr>
            </a:lvl1pPr>
          </a:lstStyle>
          <a:p>
            <a:fld id="{EC973B1C-C3CD-43FD-B2A3-04A81CB00A0A}" type="datetime1">
              <a:rPr lang="da-DK" smtClean="0"/>
              <a:pPr/>
              <a:t>27-07-2023</a:t>
            </a:fld>
            <a:endParaRPr lang="da-DK" dirty="0"/>
          </a:p>
        </p:txBody>
      </p:sp>
    </p:spTree>
    <p:extLst>
      <p:ext uri="{BB962C8B-B14F-4D97-AF65-F5344CB8AC3E}">
        <p14:creationId xmlns:p14="http://schemas.microsoft.com/office/powerpoint/2010/main" val="251535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1429E5F2-0255-4760-9B2A-22AD360D02DE}"/>
              </a:ext>
            </a:extLst>
          </p:cNvPr>
          <p:cNvSpPr>
            <a:spLocks noGrp="1"/>
          </p:cNvSpPr>
          <p:nvPr>
            <p:ph type="dt" sz="half" idx="15"/>
          </p:nvPr>
        </p:nvSpPr>
        <p:spPr>
          <a:xfrm>
            <a:off x="0" y="6858000"/>
            <a:ext cx="0" cy="0"/>
          </a:xfrm>
        </p:spPr>
        <p:txBody>
          <a:bodyPr/>
          <a:lstStyle>
            <a:lvl1pPr>
              <a:defRPr sz="100">
                <a:noFill/>
              </a:defRPr>
            </a:lvl1pPr>
          </a:lstStyle>
          <a:p>
            <a:fld id="{5353A4AC-092C-4486-A405-1ED992DA45AA}" type="datetime1">
              <a:rPr lang="da-DK" smtClean="0"/>
              <a:t>27-07-2023</a:t>
            </a:fld>
            <a:endParaRPr lang="da-DK" dirty="0"/>
          </a:p>
        </p:txBody>
      </p:sp>
      <p:sp>
        <p:nvSpPr>
          <p:cNvPr id="9" name="Footer Placeholder 8" hidden="1">
            <a:extLst>
              <a:ext uri="{FF2B5EF4-FFF2-40B4-BE49-F238E27FC236}">
                <a16:creationId xmlns:a16="http://schemas.microsoft.com/office/drawing/2014/main" id="{828D70AA-4CBD-4E0A-BDA8-1D9034F361EA}"/>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3" name="Slide Number Placeholder 10" hidden="1">
            <a:extLst>
              <a:ext uri="{FF2B5EF4-FFF2-40B4-BE49-F238E27FC236}">
                <a16:creationId xmlns:a16="http://schemas.microsoft.com/office/drawing/2014/main" id="{7BDBDE96-D710-4CFC-A030-3FC341BF5A6A}"/>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43830B30-835D-44F7-B273-2CCB3EC9412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Baggrund">
            <a:extLst>
              <a:ext uri="{FF2B5EF4-FFF2-40B4-BE49-F238E27FC236}">
                <a16:creationId xmlns:a16="http://schemas.microsoft.com/office/drawing/2014/main" id="{B03B5AD1-4FB9-43F8-9EF7-B996AC49D357}"/>
              </a:ext>
            </a:extLst>
          </p:cNvPr>
          <p:cNvSpPr/>
          <p:nvPr userDrawn="1"/>
        </p:nvSpPr>
        <p:spPr>
          <a:xfrm>
            <a:off x="0" y="0"/>
            <a:ext cx="1219320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1" name="Logo">
            <a:extLst>
              <a:ext uri="{FF2B5EF4-FFF2-40B4-BE49-F238E27FC236}">
                <a16:creationId xmlns:a16="http://schemas.microsoft.com/office/drawing/2014/main" id="{E94AD213-9442-421A-98ED-1E532B1A7C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5968800"/>
            <a:ext cx="1464116" cy="360000"/>
          </a:xfrm>
          <a:prstGeom prst="rect">
            <a:avLst/>
          </a:prstGeom>
        </p:spPr>
      </p:pic>
      <p:pic>
        <p:nvPicPr>
          <p:cNvPr id="14" name="Vandmærke">
            <a:extLst>
              <a:ext uri="{FF2B5EF4-FFF2-40B4-BE49-F238E27FC236}">
                <a16:creationId xmlns:a16="http://schemas.microsoft.com/office/drawing/2014/main" id="{CB093E3F-0D2A-438D-B91D-F9EBA235DEB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25029" b="25000"/>
          <a:stretch/>
        </p:blipFill>
        <p:spPr>
          <a:xfrm>
            <a:off x="9104731" y="3765884"/>
            <a:ext cx="3087269" cy="3092115"/>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sp>
        <p:nvSpPr>
          <p:cNvPr id="2" name="Title 1"/>
          <p:cNvSpPr>
            <a:spLocks noGrp="1"/>
          </p:cNvSpPr>
          <p:nvPr>
            <p:ph type="title" hasCustomPrompt="1"/>
          </p:nvPr>
        </p:nvSpPr>
        <p:spPr bwMode="white">
          <a:xfrm>
            <a:off x="540000" y="540000"/>
            <a:ext cx="11113200" cy="1258638"/>
          </a:xfrm>
        </p:spPr>
        <p:txBody>
          <a:bodyPr/>
          <a:lstStyle>
            <a:lvl1pPr>
              <a:defRPr sz="5400">
                <a:solidFill>
                  <a:schemeClr val="bg1"/>
                </a:solidFill>
              </a:defRPr>
            </a:lvl1pPr>
          </a:lstStyle>
          <a:p>
            <a:r>
              <a:rPr lang="da-DK" noProof="0" dirty="0"/>
              <a:t>Klik for at tilføje agenda titel</a:t>
            </a:r>
          </a:p>
        </p:txBody>
      </p:sp>
      <p:sp>
        <p:nvSpPr>
          <p:cNvPr id="7" name="Text Placeholder 2"/>
          <p:cNvSpPr>
            <a:spLocks noGrp="1"/>
          </p:cNvSpPr>
          <p:nvPr>
            <p:ph type="body" sz="quarter" idx="13" hasCustomPrompt="1"/>
          </p:nvPr>
        </p:nvSpPr>
        <p:spPr bwMode="white">
          <a:xfrm>
            <a:off x="539749" y="1806574"/>
            <a:ext cx="6688800" cy="3790951"/>
          </a:xfrm>
        </p:spPr>
        <p:txBody>
          <a:bodyPr>
            <a:noAutofit/>
          </a:bodyPr>
          <a:lstStyle>
            <a:lvl1pPr marL="0" indent="0">
              <a:spcAft>
                <a:spcPts val="600"/>
              </a:spcAft>
              <a:buFont typeface="Roboto Light" panose="02000000000000000000" pitchFamily="2" charset="0"/>
              <a:buChar char="​"/>
              <a:defRPr sz="2400" b="0">
                <a:solidFill>
                  <a:schemeClr val="bg1"/>
                </a:solidFill>
              </a:defRPr>
            </a:lvl1pPr>
            <a:lvl2pPr marL="0" indent="0">
              <a:spcBef>
                <a:spcPts val="0"/>
              </a:spcBef>
              <a:spcAft>
                <a:spcPts val="600"/>
              </a:spcAft>
              <a:buFont typeface="Roboto Light" panose="02000000000000000000" pitchFamily="2" charset="0"/>
              <a:buChar char="​"/>
              <a:defRPr sz="2400" b="0">
                <a:solidFill>
                  <a:schemeClr val="tx2"/>
                </a:solidFill>
              </a:defRPr>
            </a:lvl2pPr>
            <a:lvl3pPr marL="0" indent="0">
              <a:spcBef>
                <a:spcPts val="0"/>
              </a:spcBef>
              <a:spcAft>
                <a:spcPts val="600"/>
              </a:spcAft>
              <a:buFont typeface="Roboto Light" panose="02000000000000000000" pitchFamily="2" charset="0"/>
              <a:buChar char="​"/>
              <a:defRPr sz="2400" b="0">
                <a:solidFill>
                  <a:schemeClr val="bg1"/>
                </a:solidFill>
              </a:defRPr>
            </a:lvl3pPr>
            <a:lvl4pPr marL="0" indent="0">
              <a:spcBef>
                <a:spcPts val="0"/>
              </a:spcBef>
              <a:spcAft>
                <a:spcPts val="600"/>
              </a:spcAft>
              <a:buFont typeface="Roboto Light" panose="02000000000000000000" pitchFamily="2" charset="0"/>
              <a:buChar char="​"/>
              <a:defRPr sz="2400" b="0">
                <a:solidFill>
                  <a:schemeClr val="tx2"/>
                </a:solidFill>
              </a:defRPr>
            </a:lvl4pPr>
            <a:lvl5pPr marL="0" indent="0">
              <a:spcBef>
                <a:spcPts val="0"/>
              </a:spcBef>
              <a:spcAft>
                <a:spcPts val="600"/>
              </a:spcAft>
              <a:buFont typeface="Roboto Light" panose="02000000000000000000" pitchFamily="2" charset="0"/>
              <a:buChar char="​"/>
              <a:defRPr sz="2400" b="0">
                <a:solidFill>
                  <a:schemeClr val="bg1"/>
                </a:solidFill>
              </a:defRPr>
            </a:lvl5pPr>
            <a:lvl6pPr marL="0" indent="0">
              <a:spcBef>
                <a:spcPts val="0"/>
              </a:spcBef>
              <a:spcAft>
                <a:spcPts val="600"/>
              </a:spcAft>
              <a:buFont typeface="Roboto Light" panose="02000000000000000000" pitchFamily="2" charset="0"/>
              <a:buChar char="​"/>
              <a:defRPr sz="2400" b="0">
                <a:solidFill>
                  <a:schemeClr val="tx2"/>
                </a:solidFill>
              </a:defRPr>
            </a:lvl6pPr>
            <a:lvl7pPr marL="0" indent="0">
              <a:spcBef>
                <a:spcPts val="0"/>
              </a:spcBef>
              <a:spcAft>
                <a:spcPts val="600"/>
              </a:spcAft>
              <a:buFont typeface="Roboto Light" panose="02000000000000000000" pitchFamily="2" charset="0"/>
              <a:buChar char="​"/>
              <a:defRPr sz="2400" b="0">
                <a:solidFill>
                  <a:schemeClr val="bg1"/>
                </a:solidFill>
              </a:defRPr>
            </a:lvl7pPr>
            <a:lvl8pPr marL="0" indent="0">
              <a:spcBef>
                <a:spcPts val="0"/>
              </a:spcBef>
              <a:spcAft>
                <a:spcPts val="600"/>
              </a:spcAft>
              <a:buFont typeface="Roboto Light" panose="02000000000000000000" pitchFamily="2" charset="0"/>
              <a:buChar char="​"/>
              <a:defRPr sz="2400" b="0">
                <a:solidFill>
                  <a:schemeClr val="tx2"/>
                </a:solidFill>
              </a:defRPr>
            </a:lvl8pPr>
            <a:lvl9pPr marL="0" indent="0">
              <a:spcBef>
                <a:spcPts val="0"/>
              </a:spcBef>
              <a:spcAft>
                <a:spcPts val="600"/>
              </a:spcAft>
              <a:buFont typeface="Roboto Light" panose="02000000000000000000" pitchFamily="2" charset="0"/>
              <a:buChar char="​"/>
              <a:defRPr sz="2400" b="0" cap="none" baseline="0">
                <a:solidFill>
                  <a:schemeClr val="bg1"/>
                </a:solidFill>
              </a:defRPr>
            </a:lvl9pPr>
          </a:lstStyle>
          <a:p>
            <a:pPr lvl="0"/>
            <a:r>
              <a:rPr lang="da-DK" noProof="0" dirty="0"/>
              <a:t>Klik for at tilføje agendapunkt </a:t>
            </a:r>
            <a:br>
              <a:rPr lang="da-DK" noProof="0" dirty="0"/>
            </a:br>
            <a:r>
              <a:rPr lang="da-DK" noProof="0" dirty="0"/>
              <a:t>Enter &amp; TAB for fremhævet tekst niveau</a:t>
            </a:r>
            <a:br>
              <a:rPr lang="da-DK" noProof="0" dirty="0"/>
            </a:br>
            <a:r>
              <a:rPr lang="da-DK" noProof="0" dirty="0"/>
              <a:t>SHIFT+TAB for at gå tilbage i niveauer</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6 Niveau</a:t>
            </a:r>
          </a:p>
          <a:p>
            <a:pPr lvl="6"/>
            <a:r>
              <a:rPr lang="da-DK" noProof="0" dirty="0"/>
              <a:t>7 Niveau</a:t>
            </a:r>
          </a:p>
          <a:p>
            <a:pPr lvl="7"/>
            <a:r>
              <a:rPr lang="da-DK" noProof="0" dirty="0"/>
              <a:t>8 Niveau</a:t>
            </a:r>
          </a:p>
          <a:p>
            <a:pPr lvl="8"/>
            <a:r>
              <a:rPr lang="da-DK" noProof="0" dirty="0"/>
              <a:t>9 Niveau</a:t>
            </a:r>
          </a:p>
        </p:txBody>
      </p:sp>
    </p:spTree>
    <p:extLst>
      <p:ext uri="{BB962C8B-B14F-4D97-AF65-F5344CB8AC3E}">
        <p14:creationId xmlns:p14="http://schemas.microsoft.com/office/powerpoint/2010/main" val="219831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tidspunkt">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1429E5F2-0255-4760-9B2A-22AD360D02DE}"/>
              </a:ext>
            </a:extLst>
          </p:cNvPr>
          <p:cNvSpPr>
            <a:spLocks noGrp="1"/>
          </p:cNvSpPr>
          <p:nvPr>
            <p:ph type="dt" sz="half" idx="15"/>
          </p:nvPr>
        </p:nvSpPr>
        <p:spPr>
          <a:xfrm>
            <a:off x="0" y="6858000"/>
            <a:ext cx="0" cy="0"/>
          </a:xfrm>
        </p:spPr>
        <p:txBody>
          <a:bodyPr/>
          <a:lstStyle>
            <a:lvl1pPr>
              <a:defRPr sz="100">
                <a:noFill/>
              </a:defRPr>
            </a:lvl1pPr>
          </a:lstStyle>
          <a:p>
            <a:fld id="{5353A4AC-092C-4486-A405-1ED992DA45AA}" type="datetime1">
              <a:rPr lang="da-DK" smtClean="0"/>
              <a:t>27-07-2023</a:t>
            </a:fld>
            <a:endParaRPr lang="da-DK" dirty="0"/>
          </a:p>
        </p:txBody>
      </p:sp>
      <p:sp>
        <p:nvSpPr>
          <p:cNvPr id="9" name="Footer Placeholder 8" hidden="1">
            <a:extLst>
              <a:ext uri="{FF2B5EF4-FFF2-40B4-BE49-F238E27FC236}">
                <a16:creationId xmlns:a16="http://schemas.microsoft.com/office/drawing/2014/main" id="{828D70AA-4CBD-4E0A-BDA8-1D9034F361EA}"/>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3" name="Slide Number Placeholder 10" hidden="1">
            <a:extLst>
              <a:ext uri="{FF2B5EF4-FFF2-40B4-BE49-F238E27FC236}">
                <a16:creationId xmlns:a16="http://schemas.microsoft.com/office/drawing/2014/main" id="{7BDBDE96-D710-4CFC-A030-3FC341BF5A6A}"/>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43830B30-835D-44F7-B273-2CCB3EC9412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Baggrund">
            <a:extLst>
              <a:ext uri="{FF2B5EF4-FFF2-40B4-BE49-F238E27FC236}">
                <a16:creationId xmlns:a16="http://schemas.microsoft.com/office/drawing/2014/main" id="{B03B5AD1-4FB9-43F8-9EF7-B996AC49D357}"/>
              </a:ext>
            </a:extLst>
          </p:cNvPr>
          <p:cNvSpPr/>
          <p:nvPr userDrawn="1"/>
        </p:nvSpPr>
        <p:spPr>
          <a:xfrm>
            <a:off x="0" y="0"/>
            <a:ext cx="1219320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1" name="Logo">
            <a:extLst>
              <a:ext uri="{FF2B5EF4-FFF2-40B4-BE49-F238E27FC236}">
                <a16:creationId xmlns:a16="http://schemas.microsoft.com/office/drawing/2014/main" id="{E94AD213-9442-421A-98ED-1E532B1A7C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5968800"/>
            <a:ext cx="1464116" cy="360000"/>
          </a:xfrm>
          <a:prstGeom prst="rect">
            <a:avLst/>
          </a:prstGeom>
        </p:spPr>
      </p:pic>
      <p:pic>
        <p:nvPicPr>
          <p:cNvPr id="14" name="Vandmærke">
            <a:extLst>
              <a:ext uri="{FF2B5EF4-FFF2-40B4-BE49-F238E27FC236}">
                <a16:creationId xmlns:a16="http://schemas.microsoft.com/office/drawing/2014/main" id="{CB093E3F-0D2A-438D-B91D-F9EBA235DEB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25029" b="25000"/>
          <a:stretch/>
        </p:blipFill>
        <p:spPr>
          <a:xfrm>
            <a:off x="9104731" y="3765884"/>
            <a:ext cx="3087269" cy="3092115"/>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sp>
        <p:nvSpPr>
          <p:cNvPr id="2" name="Title 1"/>
          <p:cNvSpPr>
            <a:spLocks noGrp="1"/>
          </p:cNvSpPr>
          <p:nvPr>
            <p:ph type="title" hasCustomPrompt="1"/>
          </p:nvPr>
        </p:nvSpPr>
        <p:spPr bwMode="white">
          <a:xfrm>
            <a:off x="540000" y="540000"/>
            <a:ext cx="11113200" cy="1258638"/>
          </a:xfrm>
        </p:spPr>
        <p:txBody>
          <a:bodyPr/>
          <a:lstStyle>
            <a:lvl1pPr>
              <a:defRPr sz="5400">
                <a:solidFill>
                  <a:schemeClr val="bg1"/>
                </a:solidFill>
              </a:defRPr>
            </a:lvl1pPr>
          </a:lstStyle>
          <a:p>
            <a:r>
              <a:rPr lang="da-DK" noProof="0" dirty="0"/>
              <a:t>Klik for at tilføje agenda titel</a:t>
            </a:r>
          </a:p>
        </p:txBody>
      </p:sp>
      <p:sp>
        <p:nvSpPr>
          <p:cNvPr id="7" name="Text Placeholder 2"/>
          <p:cNvSpPr>
            <a:spLocks noGrp="1"/>
          </p:cNvSpPr>
          <p:nvPr>
            <p:ph type="body" sz="quarter" idx="13" hasCustomPrompt="1"/>
          </p:nvPr>
        </p:nvSpPr>
        <p:spPr bwMode="white">
          <a:xfrm>
            <a:off x="1497600" y="1778758"/>
            <a:ext cx="6688800" cy="3818767"/>
          </a:xfrm>
        </p:spPr>
        <p:txBody>
          <a:bodyPr tIns="0">
            <a:noAutofit/>
          </a:bodyPr>
          <a:lstStyle>
            <a:lvl1pPr marL="0" indent="0">
              <a:lnSpc>
                <a:spcPts val="3000"/>
              </a:lnSpc>
              <a:spcAft>
                <a:spcPts val="0"/>
              </a:spcAft>
              <a:buFont typeface="Roboto Light" panose="02000000000000000000" pitchFamily="2" charset="0"/>
              <a:buChar char="​"/>
              <a:defRPr sz="2400" b="0">
                <a:solidFill>
                  <a:schemeClr val="bg1"/>
                </a:solidFill>
              </a:defRPr>
            </a:lvl1pPr>
            <a:lvl2pPr marL="0" indent="0">
              <a:lnSpc>
                <a:spcPts val="3000"/>
              </a:lnSpc>
              <a:spcBef>
                <a:spcPts val="0"/>
              </a:spcBef>
              <a:spcAft>
                <a:spcPts val="0"/>
              </a:spcAft>
              <a:buFont typeface="Roboto Light" panose="02000000000000000000" pitchFamily="2" charset="0"/>
              <a:buChar char="​"/>
              <a:defRPr sz="2400" b="0">
                <a:solidFill>
                  <a:schemeClr val="tx2"/>
                </a:solidFill>
              </a:defRPr>
            </a:lvl2pPr>
            <a:lvl3pPr marL="0" indent="0">
              <a:lnSpc>
                <a:spcPts val="3000"/>
              </a:lnSpc>
              <a:spcBef>
                <a:spcPts val="0"/>
              </a:spcBef>
              <a:spcAft>
                <a:spcPts val="0"/>
              </a:spcAft>
              <a:buFont typeface="Roboto Light" panose="02000000000000000000" pitchFamily="2" charset="0"/>
              <a:buChar char="​"/>
              <a:defRPr sz="2400" b="0">
                <a:solidFill>
                  <a:schemeClr val="bg1"/>
                </a:solidFill>
              </a:defRPr>
            </a:lvl3pPr>
            <a:lvl4pPr marL="0" indent="0">
              <a:lnSpc>
                <a:spcPts val="3000"/>
              </a:lnSpc>
              <a:spcBef>
                <a:spcPts val="0"/>
              </a:spcBef>
              <a:spcAft>
                <a:spcPts val="0"/>
              </a:spcAft>
              <a:buFont typeface="Roboto Light" panose="02000000000000000000" pitchFamily="2" charset="0"/>
              <a:buChar char="​"/>
              <a:defRPr sz="2400" b="0">
                <a:solidFill>
                  <a:schemeClr val="tx2"/>
                </a:solidFill>
              </a:defRPr>
            </a:lvl4pPr>
            <a:lvl5pPr marL="0" indent="0">
              <a:lnSpc>
                <a:spcPts val="3000"/>
              </a:lnSpc>
              <a:spcBef>
                <a:spcPts val="0"/>
              </a:spcBef>
              <a:spcAft>
                <a:spcPts val="0"/>
              </a:spcAft>
              <a:buFont typeface="Roboto Light" panose="02000000000000000000" pitchFamily="2" charset="0"/>
              <a:buChar char="​"/>
              <a:defRPr sz="2400" b="0">
                <a:solidFill>
                  <a:schemeClr val="bg1"/>
                </a:solidFill>
              </a:defRPr>
            </a:lvl5pPr>
            <a:lvl6pPr marL="0" indent="0">
              <a:lnSpc>
                <a:spcPts val="3000"/>
              </a:lnSpc>
              <a:spcBef>
                <a:spcPts val="0"/>
              </a:spcBef>
              <a:spcAft>
                <a:spcPts val="0"/>
              </a:spcAft>
              <a:buFont typeface="Roboto Light" panose="02000000000000000000" pitchFamily="2" charset="0"/>
              <a:buChar char="​"/>
              <a:defRPr sz="2400" b="0">
                <a:solidFill>
                  <a:schemeClr val="tx2"/>
                </a:solidFill>
              </a:defRPr>
            </a:lvl6pPr>
            <a:lvl7pPr marL="0" indent="0">
              <a:lnSpc>
                <a:spcPts val="3000"/>
              </a:lnSpc>
              <a:spcBef>
                <a:spcPts val="0"/>
              </a:spcBef>
              <a:spcAft>
                <a:spcPts val="0"/>
              </a:spcAft>
              <a:buFont typeface="Roboto Light" panose="02000000000000000000" pitchFamily="2" charset="0"/>
              <a:buChar char="​"/>
              <a:defRPr sz="2400" b="0">
                <a:solidFill>
                  <a:schemeClr val="bg1"/>
                </a:solidFill>
              </a:defRPr>
            </a:lvl7pPr>
            <a:lvl8pPr marL="0" indent="0">
              <a:lnSpc>
                <a:spcPts val="3000"/>
              </a:lnSpc>
              <a:spcBef>
                <a:spcPts val="0"/>
              </a:spcBef>
              <a:spcAft>
                <a:spcPts val="0"/>
              </a:spcAft>
              <a:buFont typeface="Roboto Light" panose="02000000000000000000" pitchFamily="2" charset="0"/>
              <a:buChar char="​"/>
              <a:defRPr sz="2400" b="0">
                <a:solidFill>
                  <a:schemeClr val="tx2"/>
                </a:solidFill>
              </a:defRPr>
            </a:lvl8pPr>
            <a:lvl9pPr marL="0" indent="0">
              <a:lnSpc>
                <a:spcPts val="3000"/>
              </a:lnSpc>
              <a:spcBef>
                <a:spcPts val="0"/>
              </a:spcBef>
              <a:spcAft>
                <a:spcPts val="0"/>
              </a:spcAft>
              <a:buFont typeface="Roboto Light" panose="02000000000000000000" pitchFamily="2" charset="0"/>
              <a:buChar char="​"/>
              <a:defRPr sz="2400" b="0" cap="none" baseline="0">
                <a:solidFill>
                  <a:schemeClr val="bg1"/>
                </a:solidFill>
              </a:defRPr>
            </a:lvl9pPr>
          </a:lstStyle>
          <a:p>
            <a:pPr lvl="0"/>
            <a:r>
              <a:rPr lang="da-DK" noProof="0" dirty="0"/>
              <a:t>Klik for at tilføje agendapunkt </a:t>
            </a:r>
            <a:br>
              <a:rPr lang="da-DK" noProof="0" dirty="0"/>
            </a:br>
            <a:r>
              <a:rPr lang="da-DK" noProof="0" dirty="0"/>
              <a:t>Enter &amp; TAB for fremhævet tekst niveau</a:t>
            </a:r>
            <a:br>
              <a:rPr lang="da-DK" noProof="0" dirty="0"/>
            </a:br>
            <a:r>
              <a:rPr lang="da-DK" noProof="0" dirty="0"/>
              <a:t>SHIFT+TAB for at gå tilbage i niveauer</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6 Niveau</a:t>
            </a:r>
          </a:p>
          <a:p>
            <a:pPr lvl="6"/>
            <a:r>
              <a:rPr lang="da-DK" noProof="0" dirty="0"/>
              <a:t>7 Niveau</a:t>
            </a:r>
          </a:p>
          <a:p>
            <a:pPr lvl="7"/>
            <a:r>
              <a:rPr lang="da-DK" noProof="0" dirty="0"/>
              <a:t>8 Niveau</a:t>
            </a:r>
          </a:p>
          <a:p>
            <a:pPr lvl="8"/>
            <a:r>
              <a:rPr lang="da-DK" noProof="0" dirty="0"/>
              <a:t>9 Niveau</a:t>
            </a:r>
          </a:p>
        </p:txBody>
      </p:sp>
      <p:sp>
        <p:nvSpPr>
          <p:cNvPr id="15" name="Text Placeholder 2">
            <a:extLst>
              <a:ext uri="{FF2B5EF4-FFF2-40B4-BE49-F238E27FC236}">
                <a16:creationId xmlns:a16="http://schemas.microsoft.com/office/drawing/2014/main" id="{F0CC51DF-B5E1-424F-9784-E0C48EA4D9EE}"/>
              </a:ext>
            </a:extLst>
          </p:cNvPr>
          <p:cNvSpPr>
            <a:spLocks noGrp="1"/>
          </p:cNvSpPr>
          <p:nvPr>
            <p:ph type="body" sz="quarter" idx="18" hasCustomPrompt="1"/>
          </p:nvPr>
        </p:nvSpPr>
        <p:spPr bwMode="white">
          <a:xfrm>
            <a:off x="540000" y="1778758"/>
            <a:ext cx="957600" cy="3818767"/>
          </a:xfrm>
        </p:spPr>
        <p:txBody>
          <a:bodyPr tIns="0">
            <a:noAutofit/>
          </a:bodyPr>
          <a:lstStyle>
            <a:lvl1pPr marL="0" indent="0">
              <a:lnSpc>
                <a:spcPts val="3000"/>
              </a:lnSpc>
              <a:spcAft>
                <a:spcPts val="0"/>
              </a:spcAft>
              <a:buFont typeface="Roboto Light" panose="02000000000000000000" pitchFamily="2" charset="0"/>
              <a:buChar char="​"/>
              <a:defRPr sz="2400" b="0">
                <a:solidFill>
                  <a:schemeClr val="bg1"/>
                </a:solidFill>
              </a:defRPr>
            </a:lvl1pPr>
            <a:lvl2pPr marL="0" indent="0">
              <a:lnSpc>
                <a:spcPts val="3000"/>
              </a:lnSpc>
              <a:spcBef>
                <a:spcPts val="0"/>
              </a:spcBef>
              <a:spcAft>
                <a:spcPts val="0"/>
              </a:spcAft>
              <a:buFont typeface="Roboto Light" panose="02000000000000000000" pitchFamily="2" charset="0"/>
              <a:buChar char="​"/>
              <a:defRPr sz="2400" b="0">
                <a:solidFill>
                  <a:schemeClr val="tx2"/>
                </a:solidFill>
              </a:defRPr>
            </a:lvl2pPr>
            <a:lvl3pPr marL="0" indent="0">
              <a:lnSpc>
                <a:spcPts val="3000"/>
              </a:lnSpc>
              <a:spcBef>
                <a:spcPts val="0"/>
              </a:spcBef>
              <a:spcAft>
                <a:spcPts val="0"/>
              </a:spcAft>
              <a:buFont typeface="Roboto Light" panose="02000000000000000000" pitchFamily="2" charset="0"/>
              <a:buChar char="​"/>
              <a:defRPr sz="2400" b="0">
                <a:solidFill>
                  <a:schemeClr val="bg1"/>
                </a:solidFill>
              </a:defRPr>
            </a:lvl3pPr>
            <a:lvl4pPr marL="0" indent="0">
              <a:lnSpc>
                <a:spcPts val="3000"/>
              </a:lnSpc>
              <a:spcBef>
                <a:spcPts val="0"/>
              </a:spcBef>
              <a:spcAft>
                <a:spcPts val="0"/>
              </a:spcAft>
              <a:buFont typeface="Roboto Light" panose="02000000000000000000" pitchFamily="2" charset="0"/>
              <a:buChar char="​"/>
              <a:defRPr sz="2400" b="0">
                <a:solidFill>
                  <a:schemeClr val="tx2"/>
                </a:solidFill>
              </a:defRPr>
            </a:lvl4pPr>
            <a:lvl5pPr marL="0" indent="0">
              <a:lnSpc>
                <a:spcPts val="3000"/>
              </a:lnSpc>
              <a:spcBef>
                <a:spcPts val="0"/>
              </a:spcBef>
              <a:spcAft>
                <a:spcPts val="0"/>
              </a:spcAft>
              <a:buFont typeface="Roboto Light" panose="02000000000000000000" pitchFamily="2" charset="0"/>
              <a:buChar char="​"/>
              <a:defRPr sz="2400" b="0">
                <a:solidFill>
                  <a:schemeClr val="bg1"/>
                </a:solidFill>
              </a:defRPr>
            </a:lvl5pPr>
            <a:lvl6pPr marL="0" indent="0">
              <a:lnSpc>
                <a:spcPts val="3000"/>
              </a:lnSpc>
              <a:spcBef>
                <a:spcPts val="0"/>
              </a:spcBef>
              <a:spcAft>
                <a:spcPts val="0"/>
              </a:spcAft>
              <a:buFont typeface="Roboto Light" panose="02000000000000000000" pitchFamily="2" charset="0"/>
              <a:buChar char="​"/>
              <a:defRPr sz="2400" b="0">
                <a:solidFill>
                  <a:schemeClr val="tx2"/>
                </a:solidFill>
              </a:defRPr>
            </a:lvl6pPr>
            <a:lvl7pPr marL="0" indent="0">
              <a:lnSpc>
                <a:spcPts val="3000"/>
              </a:lnSpc>
              <a:spcBef>
                <a:spcPts val="0"/>
              </a:spcBef>
              <a:spcAft>
                <a:spcPts val="0"/>
              </a:spcAft>
              <a:buFont typeface="Roboto Light" panose="02000000000000000000" pitchFamily="2" charset="0"/>
              <a:buChar char="​"/>
              <a:defRPr sz="2400" b="0">
                <a:solidFill>
                  <a:schemeClr val="bg1"/>
                </a:solidFill>
              </a:defRPr>
            </a:lvl7pPr>
            <a:lvl8pPr marL="0" indent="0">
              <a:lnSpc>
                <a:spcPts val="3000"/>
              </a:lnSpc>
              <a:spcBef>
                <a:spcPts val="0"/>
              </a:spcBef>
              <a:spcAft>
                <a:spcPts val="0"/>
              </a:spcAft>
              <a:buFont typeface="Roboto Light" panose="02000000000000000000" pitchFamily="2" charset="0"/>
              <a:buChar char="​"/>
              <a:defRPr sz="2400" b="0">
                <a:solidFill>
                  <a:schemeClr val="tx2"/>
                </a:solidFill>
              </a:defRPr>
            </a:lvl8pPr>
            <a:lvl9pPr marL="0" indent="0">
              <a:lnSpc>
                <a:spcPts val="3000"/>
              </a:lnSpc>
              <a:spcBef>
                <a:spcPts val="0"/>
              </a:spcBef>
              <a:spcAft>
                <a:spcPts val="0"/>
              </a:spcAft>
              <a:buFont typeface="Roboto Light" panose="02000000000000000000" pitchFamily="2" charset="0"/>
              <a:buChar char="​"/>
              <a:defRPr sz="2400" b="0" cap="none" baseline="0">
                <a:solidFill>
                  <a:schemeClr val="bg1"/>
                </a:solidFill>
              </a:defRPr>
            </a:lvl9pPr>
          </a:lstStyle>
          <a:p>
            <a:pPr lvl="0"/>
            <a:r>
              <a:rPr lang="da-DK" noProof="0" dirty="0"/>
              <a:t>09.00</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6 Niveau</a:t>
            </a:r>
          </a:p>
          <a:p>
            <a:pPr lvl="6"/>
            <a:r>
              <a:rPr lang="da-DK" noProof="0" dirty="0"/>
              <a:t>7 Niveau</a:t>
            </a:r>
          </a:p>
          <a:p>
            <a:pPr lvl="7"/>
            <a:r>
              <a:rPr lang="da-DK" noProof="0" dirty="0"/>
              <a:t>8 Niveau</a:t>
            </a:r>
          </a:p>
          <a:p>
            <a:pPr lvl="8"/>
            <a:r>
              <a:rPr lang="da-DK" noProof="0" dirty="0"/>
              <a:t>9 Niveau</a:t>
            </a:r>
          </a:p>
        </p:txBody>
      </p:sp>
    </p:spTree>
    <p:extLst>
      <p:ext uri="{BB962C8B-B14F-4D97-AF65-F5344CB8AC3E}">
        <p14:creationId xmlns:p14="http://schemas.microsoft.com/office/powerpoint/2010/main" val="3102463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27-07-2023</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Baggrund">
            <a:extLst>
              <a:ext uri="{FF2B5EF4-FFF2-40B4-BE49-F238E27FC236}">
                <a16:creationId xmlns:a16="http://schemas.microsoft.com/office/drawing/2014/main" id="{56332A28-86C8-45AB-868E-83346022D738}"/>
              </a:ext>
            </a:extLst>
          </p:cNvPr>
          <p:cNvSpPr/>
          <p:nvPr userDrawn="1"/>
        </p:nvSpPr>
        <p:spPr>
          <a:xfrm>
            <a:off x="0" y="0"/>
            <a:ext cx="1219320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E901D5DA-1358-4D22-A5C5-1BEE08CE63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5" name="Logo">
            <a:extLst>
              <a:ext uri="{FF2B5EF4-FFF2-40B4-BE49-F238E27FC236}">
                <a16:creationId xmlns:a16="http://schemas.microsoft.com/office/drawing/2014/main" id="{4177D591-C03C-461F-8099-6B7EFB1AB90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5968800"/>
            <a:ext cx="1464116" cy="360000"/>
          </a:xfrm>
          <a:prstGeom prst="rect">
            <a:avLst/>
          </a:prstGeom>
        </p:spPr>
      </p:pic>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bg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197138226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27-07-2023</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Baggrund">
            <a:extLst>
              <a:ext uri="{FF2B5EF4-FFF2-40B4-BE49-F238E27FC236}">
                <a16:creationId xmlns:a16="http://schemas.microsoft.com/office/drawing/2014/main" id="{56332A28-86C8-45AB-868E-83346022D738}"/>
              </a:ext>
            </a:extLst>
          </p:cNvPr>
          <p:cNvSpPr/>
          <p:nvPr userDrawn="1"/>
        </p:nvSpPr>
        <p:spPr>
          <a:xfrm>
            <a:off x="0" y="0"/>
            <a:ext cx="12193200" cy="6858000"/>
          </a:xfrm>
          <a:prstGeom prst="rect">
            <a:avLst/>
          </a:prstGeom>
          <a:solidFill>
            <a:srgbClr val="BCB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E901D5DA-1358-4D22-A5C5-1BEE08CE63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5" name="Logo">
            <a:extLst>
              <a:ext uri="{FF2B5EF4-FFF2-40B4-BE49-F238E27FC236}">
                <a16:creationId xmlns:a16="http://schemas.microsoft.com/office/drawing/2014/main" id="{4177D591-C03C-461F-8099-6B7EFB1AB90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5968800"/>
            <a:ext cx="1464116" cy="360000"/>
          </a:xfrm>
          <a:prstGeom prst="rect">
            <a:avLst/>
          </a:prstGeom>
        </p:spPr>
      </p:pic>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bg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355162448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27-07-2023</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Baggrund">
            <a:extLst>
              <a:ext uri="{FF2B5EF4-FFF2-40B4-BE49-F238E27FC236}">
                <a16:creationId xmlns:a16="http://schemas.microsoft.com/office/drawing/2014/main" id="{56332A28-86C8-45AB-868E-83346022D738}"/>
              </a:ext>
            </a:extLst>
          </p:cNvPr>
          <p:cNvSpPr/>
          <p:nvPr userDrawn="1"/>
        </p:nvSpPr>
        <p:spPr>
          <a:xfrm>
            <a:off x="0" y="0"/>
            <a:ext cx="12193200" cy="6858000"/>
          </a:xfrm>
          <a:prstGeom prst="rect">
            <a:avLst/>
          </a:prstGeom>
          <a:solidFill>
            <a:srgbClr val="AEC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E901D5DA-1358-4D22-A5C5-1BEE08CE63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5" name="Logo">
            <a:extLst>
              <a:ext uri="{FF2B5EF4-FFF2-40B4-BE49-F238E27FC236}">
                <a16:creationId xmlns:a16="http://schemas.microsoft.com/office/drawing/2014/main" id="{4177D591-C03C-461F-8099-6B7EFB1AB90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5968800"/>
            <a:ext cx="1464116" cy="360000"/>
          </a:xfrm>
          <a:prstGeom prst="rect">
            <a:avLst/>
          </a:prstGeom>
        </p:spPr>
      </p:pic>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bg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36736272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guide" hidden="1">
            <a:extLst>
              <a:ext uri="{FF2B5EF4-FFF2-40B4-BE49-F238E27FC236}">
                <a16:creationId xmlns:a16="http://schemas.microsoft.com/office/drawing/2014/main" id="{3789D5BB-271B-4F04-81C4-88122FF7B282}"/>
              </a:ext>
            </a:extLst>
          </p:cNvPr>
          <p:cNvGrpSpPr/>
          <p:nvPr userDrawn="1"/>
        </p:nvGrpSpPr>
        <p:grpSpPr>
          <a:xfrm>
            <a:off x="539999" y="540000"/>
            <a:ext cx="11113201" cy="5778000"/>
            <a:chOff x="539999" y="540000"/>
            <a:chExt cx="11113201" cy="5778000"/>
          </a:xfrm>
        </p:grpSpPr>
        <p:sp>
          <p:nvSpPr>
            <p:cNvPr id="9" name="Rectangle 8">
              <a:extLst>
                <a:ext uri="{FF2B5EF4-FFF2-40B4-BE49-F238E27FC236}">
                  <a16:creationId xmlns:a16="http://schemas.microsoft.com/office/drawing/2014/main" id="{026A477E-0CE4-4203-86E3-8E7B9FE4389F}"/>
                </a:ext>
              </a:extLst>
            </p:cNvPr>
            <p:cNvSpPr/>
            <p:nvPr userDrawn="1"/>
          </p:nvSpPr>
          <p:spPr>
            <a:xfrm>
              <a:off x="1134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0" name="Rectangle 9">
              <a:extLst>
                <a:ext uri="{FF2B5EF4-FFF2-40B4-BE49-F238E27FC236}">
                  <a16:creationId xmlns:a16="http://schemas.microsoft.com/office/drawing/2014/main" id="{752BBBE7-80E7-4865-AC13-4C8B6AC6C7C6}"/>
                </a:ext>
              </a:extLst>
            </p:cNvPr>
            <p:cNvSpPr/>
            <p:nvPr userDrawn="1"/>
          </p:nvSpPr>
          <p:spPr>
            <a:xfrm>
              <a:off x="540000" y="540000"/>
              <a:ext cx="111132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1" name="Rectangle 10">
              <a:extLst>
                <a:ext uri="{FF2B5EF4-FFF2-40B4-BE49-F238E27FC236}">
                  <a16:creationId xmlns:a16="http://schemas.microsoft.com/office/drawing/2014/main" id="{DCE58A8F-4FE0-4AE9-B925-635AFBE4CEC7}"/>
                </a:ext>
              </a:extLst>
            </p:cNvPr>
            <p:cNvSpPr/>
            <p:nvPr userDrawn="1"/>
          </p:nvSpPr>
          <p:spPr>
            <a:xfrm>
              <a:off x="540000" y="1800000"/>
              <a:ext cx="11113200" cy="451800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2" name="Rectangle 11">
              <a:extLst>
                <a:ext uri="{FF2B5EF4-FFF2-40B4-BE49-F238E27FC236}">
                  <a16:creationId xmlns:a16="http://schemas.microsoft.com/office/drawing/2014/main" id="{6C11558C-29CC-4CDE-AE8C-2D3C410B12CE}"/>
                </a:ext>
              </a:extLst>
            </p:cNvPr>
            <p:cNvSpPr/>
            <p:nvPr userDrawn="1"/>
          </p:nvSpPr>
          <p:spPr>
            <a:xfrm>
              <a:off x="2090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3" name="Rectangle 12">
              <a:extLst>
                <a:ext uri="{FF2B5EF4-FFF2-40B4-BE49-F238E27FC236}">
                  <a16:creationId xmlns:a16="http://schemas.microsoft.com/office/drawing/2014/main" id="{07DE3077-9DC0-4FF2-958C-3E9D94B8FE2A}"/>
                </a:ext>
              </a:extLst>
            </p:cNvPr>
            <p:cNvSpPr/>
            <p:nvPr userDrawn="1"/>
          </p:nvSpPr>
          <p:spPr>
            <a:xfrm>
              <a:off x="3046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4" name="Rectangle 13">
              <a:extLst>
                <a:ext uri="{FF2B5EF4-FFF2-40B4-BE49-F238E27FC236}">
                  <a16:creationId xmlns:a16="http://schemas.microsoft.com/office/drawing/2014/main" id="{6333D1CF-9B35-4675-B2B6-CCDABAFA052C}"/>
                </a:ext>
              </a:extLst>
            </p:cNvPr>
            <p:cNvSpPr/>
            <p:nvPr userDrawn="1"/>
          </p:nvSpPr>
          <p:spPr>
            <a:xfrm>
              <a:off x="4002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5" name="Rectangle 14">
              <a:extLst>
                <a:ext uri="{FF2B5EF4-FFF2-40B4-BE49-F238E27FC236}">
                  <a16:creationId xmlns:a16="http://schemas.microsoft.com/office/drawing/2014/main" id="{0ABA27A0-B44D-434F-96E0-DA12841C0388}"/>
                </a:ext>
              </a:extLst>
            </p:cNvPr>
            <p:cNvSpPr/>
            <p:nvPr userDrawn="1"/>
          </p:nvSpPr>
          <p:spPr>
            <a:xfrm>
              <a:off x="4958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6" name="Rectangle 15">
              <a:extLst>
                <a:ext uri="{FF2B5EF4-FFF2-40B4-BE49-F238E27FC236}">
                  <a16:creationId xmlns:a16="http://schemas.microsoft.com/office/drawing/2014/main" id="{018C0CBC-940A-43DD-A501-B10758751F60}"/>
                </a:ext>
              </a:extLst>
            </p:cNvPr>
            <p:cNvSpPr/>
            <p:nvPr userDrawn="1"/>
          </p:nvSpPr>
          <p:spPr>
            <a:xfrm>
              <a:off x="5914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7" name="Rectangle 16">
              <a:extLst>
                <a:ext uri="{FF2B5EF4-FFF2-40B4-BE49-F238E27FC236}">
                  <a16:creationId xmlns:a16="http://schemas.microsoft.com/office/drawing/2014/main" id="{5C1CC91B-F4AB-46C9-8FAF-3BE445C7FDD9}"/>
                </a:ext>
              </a:extLst>
            </p:cNvPr>
            <p:cNvSpPr/>
            <p:nvPr userDrawn="1"/>
          </p:nvSpPr>
          <p:spPr>
            <a:xfrm>
              <a:off x="6870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8" name="Rectangle 17">
              <a:extLst>
                <a:ext uri="{FF2B5EF4-FFF2-40B4-BE49-F238E27FC236}">
                  <a16:creationId xmlns:a16="http://schemas.microsoft.com/office/drawing/2014/main" id="{A4C6F4AB-4FA9-4508-B3DD-D9AC2B49CF31}"/>
                </a:ext>
              </a:extLst>
            </p:cNvPr>
            <p:cNvSpPr/>
            <p:nvPr userDrawn="1"/>
          </p:nvSpPr>
          <p:spPr>
            <a:xfrm>
              <a:off x="7826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9" name="Rectangle 18">
              <a:extLst>
                <a:ext uri="{FF2B5EF4-FFF2-40B4-BE49-F238E27FC236}">
                  <a16:creationId xmlns:a16="http://schemas.microsoft.com/office/drawing/2014/main" id="{B48AF96A-27CB-413A-962A-EE2730E49B32}"/>
                </a:ext>
              </a:extLst>
            </p:cNvPr>
            <p:cNvSpPr/>
            <p:nvPr userDrawn="1"/>
          </p:nvSpPr>
          <p:spPr>
            <a:xfrm>
              <a:off x="8782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0" name="Rectangle 19">
              <a:extLst>
                <a:ext uri="{FF2B5EF4-FFF2-40B4-BE49-F238E27FC236}">
                  <a16:creationId xmlns:a16="http://schemas.microsoft.com/office/drawing/2014/main" id="{A4949150-BB4E-4D50-8699-0ABE599B1971}"/>
                </a:ext>
              </a:extLst>
            </p:cNvPr>
            <p:cNvSpPr/>
            <p:nvPr userDrawn="1"/>
          </p:nvSpPr>
          <p:spPr>
            <a:xfrm>
              <a:off x="9738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1" name="Rectangle 20">
              <a:extLst>
                <a:ext uri="{FF2B5EF4-FFF2-40B4-BE49-F238E27FC236}">
                  <a16:creationId xmlns:a16="http://schemas.microsoft.com/office/drawing/2014/main" id="{38B3B244-DB59-4FE4-AFC9-61D5BD690B57}"/>
                </a:ext>
              </a:extLst>
            </p:cNvPr>
            <p:cNvSpPr/>
            <p:nvPr userDrawn="1"/>
          </p:nvSpPr>
          <p:spPr>
            <a:xfrm>
              <a:off x="10694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2" name="Rectangle 21">
              <a:extLst>
                <a:ext uri="{FF2B5EF4-FFF2-40B4-BE49-F238E27FC236}">
                  <a16:creationId xmlns:a16="http://schemas.microsoft.com/office/drawing/2014/main" id="{79B0E073-2BF0-485A-8F33-8D24C4FC64C3}"/>
                </a:ext>
              </a:extLst>
            </p:cNvPr>
            <p:cNvSpPr/>
            <p:nvPr userDrawn="1"/>
          </p:nvSpPr>
          <p:spPr>
            <a:xfrm>
              <a:off x="539999" y="5958000"/>
              <a:ext cx="11113200" cy="36000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3" name="Rectangle 22">
              <a:extLst>
                <a:ext uri="{FF2B5EF4-FFF2-40B4-BE49-F238E27FC236}">
                  <a16:creationId xmlns:a16="http://schemas.microsoft.com/office/drawing/2014/main" id="{5EA5836C-BE95-4EB0-9F32-53F8835B3BFF}"/>
                </a:ext>
              </a:extLst>
            </p:cNvPr>
            <p:cNvSpPr/>
            <p:nvPr userDrawn="1"/>
          </p:nvSpPr>
          <p:spPr>
            <a:xfrm>
              <a:off x="539999" y="5598000"/>
              <a:ext cx="11113200" cy="72000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2000" noProof="0" dirty="0"/>
                <a:t>2</a:t>
              </a:r>
            </a:p>
            <a:p>
              <a:pPr algn="ctr"/>
              <a:endParaRPr lang="da-DK" sz="2000" noProof="0" dirty="0" err="1"/>
            </a:p>
          </p:txBody>
        </p:sp>
        <p:sp>
          <p:nvSpPr>
            <p:cNvPr id="24" name="Rectangle 23">
              <a:extLst>
                <a:ext uri="{FF2B5EF4-FFF2-40B4-BE49-F238E27FC236}">
                  <a16:creationId xmlns:a16="http://schemas.microsoft.com/office/drawing/2014/main" id="{3FA31DC3-AD21-445A-B0E9-130AE7AB975D}"/>
                </a:ext>
              </a:extLst>
            </p:cNvPr>
            <p:cNvSpPr/>
            <p:nvPr userDrawn="1"/>
          </p:nvSpPr>
          <p:spPr>
            <a:xfrm>
              <a:off x="539999" y="5598000"/>
              <a:ext cx="11113200" cy="18000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2000" noProof="0" dirty="0"/>
                <a:t>2</a:t>
              </a:r>
            </a:p>
            <a:p>
              <a:pPr algn="ctr"/>
              <a:endParaRPr lang="da-DK" sz="2000" noProof="0" dirty="0" err="1"/>
            </a:p>
          </p:txBody>
        </p:sp>
      </p:grpSp>
      <p:sp>
        <p:nvSpPr>
          <p:cNvPr id="3" name="Text Placeholder 2"/>
          <p:cNvSpPr>
            <a:spLocks noGrp="1"/>
          </p:cNvSpPr>
          <p:nvPr>
            <p:ph type="body" idx="1"/>
          </p:nvPr>
        </p:nvSpPr>
        <p:spPr>
          <a:xfrm>
            <a:off x="539999" y="1800000"/>
            <a:ext cx="11113200" cy="3797525"/>
          </a:xfrm>
          <a:prstGeom prst="rect">
            <a:avLst/>
          </a:prstGeom>
        </p:spPr>
        <p:txBody>
          <a:bodyPr vert="horz" lIns="0" tIns="0" rIns="0" bIns="0" rtlCol="0">
            <a:normAutofit/>
          </a:bodyPr>
          <a:lstStyle/>
          <a:p>
            <a:pPr lvl="0"/>
            <a:r>
              <a:rPr lang="da-DK" noProof="0" dirty="0"/>
              <a:t>Niveau 1                                                                                                                                                                                                              Enter &amp; TAB for næste tekst niveau                                                                                                                                                  SHIFT+TAB for at gå tilbage i niveauer</a:t>
            </a:r>
          </a:p>
          <a:p>
            <a:pPr lvl="1"/>
            <a:r>
              <a:rPr lang="da-DK" noProof="0" dirty="0"/>
              <a:t>Niveau 2</a:t>
            </a:r>
          </a:p>
          <a:p>
            <a:pPr lvl="2"/>
            <a:r>
              <a:rPr lang="da-DK" noProof="0" dirty="0"/>
              <a:t>Niveau 3</a:t>
            </a:r>
          </a:p>
          <a:p>
            <a:pPr lvl="3"/>
            <a:r>
              <a:rPr lang="da-DK" noProof="0" dirty="0"/>
              <a:t>Niveau 4, Overskrift</a:t>
            </a:r>
          </a:p>
          <a:p>
            <a:pPr lvl="4"/>
            <a:r>
              <a:rPr lang="da-DK" noProof="0" dirty="0"/>
              <a:t>Niveau 5, Brødtekst</a:t>
            </a:r>
          </a:p>
          <a:p>
            <a:pPr lvl="5"/>
            <a:r>
              <a:rPr lang="da-DK" noProof="0" dirty="0"/>
              <a:t>Niveau 6</a:t>
            </a:r>
          </a:p>
          <a:p>
            <a:pPr lvl="6"/>
            <a:r>
              <a:rPr lang="da-DK" noProof="0" dirty="0"/>
              <a:t>Niveau 7, lille overskrift</a:t>
            </a:r>
          </a:p>
          <a:p>
            <a:pPr lvl="7"/>
            <a:r>
              <a:rPr lang="da-DK" noProof="0" dirty="0"/>
              <a:t>Niveau 8, lille brødtekst</a:t>
            </a:r>
          </a:p>
          <a:p>
            <a:pPr lvl="8"/>
            <a:r>
              <a:rPr lang="da-DK" noProof="0" dirty="0"/>
              <a:t>Niveau 9, Infografik</a:t>
            </a:r>
          </a:p>
        </p:txBody>
      </p:sp>
      <p:sp>
        <p:nvSpPr>
          <p:cNvPr id="6" name="Slide Number Placeholder 5"/>
          <p:cNvSpPr>
            <a:spLocks noGrp="1"/>
          </p:cNvSpPr>
          <p:nvPr>
            <p:ph type="sldNum" sz="quarter" idx="4"/>
          </p:nvPr>
        </p:nvSpPr>
        <p:spPr>
          <a:xfrm>
            <a:off x="11055600" y="6048000"/>
            <a:ext cx="594000" cy="270000"/>
          </a:xfrm>
          <a:prstGeom prst="rect">
            <a:avLst/>
          </a:prstGeom>
        </p:spPr>
        <p:txBody>
          <a:bodyPr vert="horz" lIns="0" tIns="0" rIns="0" bIns="0" rtlCol="0" anchor="ctr" anchorCtr="0"/>
          <a:lstStyle>
            <a:lvl1pPr algn="r">
              <a:defRPr sz="800">
                <a:solidFill>
                  <a:schemeClr val="accent4"/>
                </a:solidFill>
              </a:defRPr>
            </a:lvl1pPr>
          </a:lstStyle>
          <a:p>
            <a:fld id="{24C8C45C-947F-4981-8B3F-4F32E973C901}" type="slidenum">
              <a:rPr lang="da-DK" smtClean="0"/>
              <a:pPr/>
              <a:t>‹nr.›</a:t>
            </a:fld>
            <a:endParaRPr lang="da-DK"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40000" y="540000"/>
            <a:ext cx="8244000" cy="1258638"/>
          </a:xfrm>
          <a:prstGeom prst="rect">
            <a:avLst/>
          </a:prstGeom>
        </p:spPr>
        <p:txBody>
          <a:bodyPr vert="horz" lIns="0" tIns="0" rIns="0" bIns="0" rtlCol="0" anchor="t" anchorCtr="0">
            <a:noAutofit/>
          </a:bodyPr>
          <a:lstStyle/>
          <a:p>
            <a:r>
              <a:rPr lang="da-DK" dirty="0"/>
              <a:t>Klik for at indsætte titel</a:t>
            </a:r>
          </a:p>
        </p:txBody>
      </p:sp>
      <p:sp>
        <p:nvSpPr>
          <p:cNvPr id="2" name="Date Placeholder 1">
            <a:extLst>
              <a:ext uri="{FF2B5EF4-FFF2-40B4-BE49-F238E27FC236}">
                <a16:creationId xmlns:a16="http://schemas.microsoft.com/office/drawing/2014/main" id="{6DAF2562-DFA4-49A4-9C2A-FBAD02376BBC}"/>
              </a:ext>
            </a:extLst>
          </p:cNvPr>
          <p:cNvSpPr>
            <a:spLocks noGrp="1"/>
          </p:cNvSpPr>
          <p:nvPr>
            <p:ph type="dt" sz="half" idx="2"/>
          </p:nvPr>
        </p:nvSpPr>
        <p:spPr>
          <a:xfrm>
            <a:off x="1134774" y="6048000"/>
            <a:ext cx="956825" cy="270000"/>
          </a:xfrm>
          <a:prstGeom prst="rect">
            <a:avLst/>
          </a:prstGeom>
        </p:spPr>
        <p:txBody>
          <a:bodyPr vert="horz" lIns="0" tIns="0" rIns="0" bIns="0" rtlCol="0" anchor="ctr" anchorCtr="0"/>
          <a:lstStyle>
            <a:lvl1pPr algn="l">
              <a:defRPr sz="800">
                <a:solidFill>
                  <a:schemeClr val="accent4"/>
                </a:solidFill>
              </a:defRPr>
            </a:lvl1pPr>
          </a:lstStyle>
          <a:p>
            <a:fld id="{20DD3A61-245B-4AB2-9297-A5FE2AB2F6D3}" type="datetime1">
              <a:rPr lang="da-DK" smtClean="0"/>
              <a:pPr/>
              <a:t>27-07-2023</a:t>
            </a:fld>
            <a:endParaRPr lang="da-DK" dirty="0"/>
          </a:p>
        </p:txBody>
      </p:sp>
      <p:sp>
        <p:nvSpPr>
          <p:cNvPr id="8" name="Footer Placeholder 7">
            <a:extLst>
              <a:ext uri="{FF2B5EF4-FFF2-40B4-BE49-F238E27FC236}">
                <a16:creationId xmlns:a16="http://schemas.microsoft.com/office/drawing/2014/main" id="{3D397FDF-4480-4092-8EF3-23AF214F4831}"/>
              </a:ext>
            </a:extLst>
          </p:cNvPr>
          <p:cNvSpPr>
            <a:spLocks noGrp="1"/>
          </p:cNvSpPr>
          <p:nvPr>
            <p:ph type="ftr" sz="quarter" idx="3"/>
          </p:nvPr>
        </p:nvSpPr>
        <p:spPr>
          <a:xfrm>
            <a:off x="2091600" y="6048000"/>
            <a:ext cx="7646400" cy="270000"/>
          </a:xfrm>
          <a:prstGeom prst="rect">
            <a:avLst/>
          </a:prstGeom>
        </p:spPr>
        <p:txBody>
          <a:bodyPr vert="horz" lIns="0" tIns="0" rIns="0" bIns="0" rtlCol="0" anchor="ctr" anchorCtr="0"/>
          <a:lstStyle>
            <a:lvl1pPr algn="l">
              <a:defRPr sz="800" cap="all" baseline="0">
                <a:solidFill>
                  <a:schemeClr val="accent4"/>
                </a:solidFill>
              </a:defRPr>
            </a:lvl1pPr>
          </a:lstStyle>
          <a:p>
            <a:endParaRPr lang="da-DK" dirty="0"/>
          </a:p>
        </p:txBody>
      </p:sp>
      <p:pic>
        <p:nvPicPr>
          <p:cNvPr id="25" name="Picture 24">
            <a:extLst>
              <a:ext uri="{FF2B5EF4-FFF2-40B4-BE49-F238E27FC236}">
                <a16:creationId xmlns:a16="http://schemas.microsoft.com/office/drawing/2014/main" id="{2396A500-52DC-4AE4-97AD-FEEA7A1FCFA3}"/>
              </a:ext>
            </a:extLst>
          </p:cNvPr>
          <p:cNvPicPr>
            <a:picLocks noChangeAspect="1"/>
          </p:cNvPicPr>
          <p:nvPr userDrawn="1"/>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rcRect/>
          <a:stretch/>
        </p:blipFill>
        <p:spPr>
          <a:xfrm>
            <a:off x="540000" y="6046663"/>
            <a:ext cx="269682" cy="270000"/>
          </a:xfrm>
          <a:prstGeom prst="rect">
            <a:avLst/>
          </a:prstGeom>
        </p:spPr>
      </p:pic>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76" r:id="rId2"/>
    <p:sldLayoutId id="2147483777" r:id="rId3"/>
    <p:sldLayoutId id="2147483796" r:id="rId4"/>
    <p:sldLayoutId id="2147483737" r:id="rId5"/>
    <p:sldLayoutId id="2147483779" r:id="rId6"/>
    <p:sldLayoutId id="2147483731" r:id="rId7"/>
    <p:sldLayoutId id="2147483780" r:id="rId8"/>
    <p:sldLayoutId id="2147483781" r:id="rId9"/>
    <p:sldLayoutId id="2147483782" r:id="rId10"/>
    <p:sldLayoutId id="2147483797" r:id="rId11"/>
    <p:sldLayoutId id="2147483732" r:id="rId12"/>
    <p:sldLayoutId id="2147483783" r:id="rId13"/>
    <p:sldLayoutId id="2147483755" r:id="rId14"/>
    <p:sldLayoutId id="2147483784" r:id="rId15"/>
    <p:sldLayoutId id="2147483773" r:id="rId16"/>
    <p:sldLayoutId id="2147483785" r:id="rId17"/>
    <p:sldLayoutId id="2147483786" r:id="rId18"/>
    <p:sldLayoutId id="2147483795" r:id="rId19"/>
    <p:sldLayoutId id="2147483788" r:id="rId20"/>
    <p:sldLayoutId id="2147483790" r:id="rId21"/>
    <p:sldLayoutId id="2147483793" r:id="rId22"/>
    <p:sldLayoutId id="2147483794" r:id="rId23"/>
    <p:sldLayoutId id="2147483789" r:id="rId24"/>
    <p:sldLayoutId id="2147483791" r:id="rId25"/>
    <p:sldLayoutId id="2147483767" r:id="rId26"/>
    <p:sldLayoutId id="2147483792" r:id="rId27"/>
    <p:sldLayoutId id="2147483743" r:id="rId28"/>
    <p:sldLayoutId id="2147483744" r:id="rId29"/>
    <p:sldLayoutId id="2147483769" r:id="rId30"/>
    <p:sldLayoutId id="2147483753" r:id="rId31"/>
  </p:sldLayoutIdLst>
  <p:hf hdr="0"/>
  <p:txStyles>
    <p:titleStyle>
      <a:lvl1pPr algn="l" defTabSz="914400" rtl="0" eaLnBrk="1" latinLnBrk="0" hangingPunct="1">
        <a:lnSpc>
          <a:spcPct val="83000"/>
        </a:lnSpc>
        <a:spcBef>
          <a:spcPct val="0"/>
        </a:spcBef>
        <a:buNone/>
        <a:defRPr sz="3600" b="1" kern="1200" cap="all" baseline="0">
          <a:solidFill>
            <a:schemeClr val="tx1"/>
          </a:solidFill>
          <a:latin typeface="+mj-lt"/>
          <a:ea typeface="+mj-ea"/>
          <a:cs typeface="+mj-cs"/>
        </a:defRPr>
      </a:lvl1pPr>
    </p:titleStyle>
    <p:bodyStyle>
      <a:lvl1pPr marL="180000" indent="-18000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1800" kern="12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360000" indent="-18000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1600" kern="1200">
          <a:solidFill>
            <a:schemeClr val="tx1"/>
          </a:solidFill>
          <a:latin typeface="+mn-lt"/>
          <a:ea typeface="+mn-ea"/>
          <a:cs typeface="+mn-cs"/>
        </a:defRPr>
      </a:lvl2pPr>
      <a:lvl3pPr marL="540000" indent="-18000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0"/>
        </a:spcBef>
        <a:spcAft>
          <a:spcPts val="900"/>
        </a:spcAft>
        <a:buFont typeface="Roboto Light" panose="02000000000000000000" pitchFamily="2" charset="0"/>
        <a:buChar char="​"/>
        <a:defRPr sz="1800" b="1" kern="1200">
          <a:solidFill>
            <a:schemeClr val="tx1"/>
          </a:solidFill>
          <a:latin typeface="+mj-lt"/>
          <a:ea typeface="+mn-ea"/>
          <a:cs typeface="+mn-cs"/>
        </a:defRPr>
      </a:lvl4pPr>
      <a:lvl5pPr marL="0" indent="0" algn="l" defTabSz="914400" rtl="0" eaLnBrk="1" latinLnBrk="0" hangingPunct="1">
        <a:lnSpc>
          <a:spcPct val="90000"/>
        </a:lnSpc>
        <a:spcBef>
          <a:spcPts val="0"/>
        </a:spcBef>
        <a:spcAft>
          <a:spcPts val="900"/>
        </a:spcAft>
        <a:buFont typeface="Roboto Light" panose="02000000000000000000" pitchFamily="2" charset="0"/>
        <a:buChar char="​"/>
        <a:tabLst/>
        <a:defRPr sz="1800" kern="1200">
          <a:solidFill>
            <a:schemeClr val="tx1"/>
          </a:solidFill>
          <a:latin typeface="+mj-lt"/>
          <a:ea typeface="+mn-ea"/>
          <a:cs typeface="+mn-cs"/>
        </a:defRPr>
      </a:lvl5pPr>
      <a:lvl6pPr marL="180000" indent="-18000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1200" kern="1200">
          <a:solidFill>
            <a:schemeClr val="tx1"/>
          </a:solidFill>
          <a:latin typeface="+mn-lt"/>
          <a:ea typeface="+mn-ea"/>
          <a:cs typeface="+mn-cs"/>
        </a:defRPr>
      </a:lvl6pPr>
      <a:lvl7pPr marL="0" indent="0" algn="l" defTabSz="914400" rtl="0" eaLnBrk="1" latinLnBrk="0" hangingPunct="1">
        <a:lnSpc>
          <a:spcPct val="90000"/>
        </a:lnSpc>
        <a:spcBef>
          <a:spcPts val="0"/>
        </a:spcBef>
        <a:spcAft>
          <a:spcPts val="900"/>
        </a:spcAft>
        <a:buFont typeface="Roboto Light" panose="02000000000000000000" pitchFamily="2" charset="0"/>
        <a:buChar char="​"/>
        <a:defRPr sz="1200" b="1" kern="1200" baseline="0">
          <a:solidFill>
            <a:schemeClr val="tx1"/>
          </a:solidFill>
          <a:latin typeface="+mn-lt"/>
          <a:ea typeface="+mn-ea"/>
          <a:cs typeface="+mn-cs"/>
        </a:defRPr>
      </a:lvl7pPr>
      <a:lvl8pPr marL="0" indent="0" algn="l" defTabSz="914400" rtl="0" eaLnBrk="1" latinLnBrk="0" hangingPunct="1">
        <a:lnSpc>
          <a:spcPct val="90000"/>
        </a:lnSpc>
        <a:spcBef>
          <a:spcPts val="0"/>
        </a:spcBef>
        <a:spcAft>
          <a:spcPts val="900"/>
        </a:spcAft>
        <a:buFont typeface="Roboto Light" panose="02000000000000000000" pitchFamily="2" charset="0"/>
        <a:buChar char="​"/>
        <a:defRPr sz="1200" kern="1200">
          <a:solidFill>
            <a:schemeClr val="tx1"/>
          </a:solidFill>
          <a:latin typeface="+mn-lt"/>
          <a:ea typeface="+mn-ea"/>
          <a:cs typeface="+mn-cs"/>
        </a:defRPr>
      </a:lvl8pPr>
      <a:lvl9pPr marL="0" indent="0" algn="l" defTabSz="914400" rtl="0" eaLnBrk="1" latinLnBrk="0" hangingPunct="1">
        <a:lnSpc>
          <a:spcPct val="90000"/>
        </a:lnSpc>
        <a:spcBef>
          <a:spcPts val="0"/>
        </a:spcBef>
        <a:spcAft>
          <a:spcPts val="0"/>
        </a:spcAft>
        <a:buFont typeface="Roboto Light" panose="02000000000000000000" pitchFamily="2" charset="0"/>
        <a:buChar char="​"/>
        <a:defRPr sz="7200" kern="1200" cap="all"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14" userDrawn="1">
          <p15:clr>
            <a:srgbClr val="A4A3A4"/>
          </p15:clr>
        </p15:guide>
        <p15:guide id="2" pos="941" userDrawn="1">
          <p15:clr>
            <a:srgbClr val="A4A3A4"/>
          </p15:clr>
        </p15:guide>
        <p15:guide id="3" orient="horz" pos="340" userDrawn="1">
          <p15:clr>
            <a:srgbClr val="F26B43"/>
          </p15:clr>
        </p15:guide>
        <p15:guide id="4" orient="horz" pos="3979" userDrawn="1">
          <p15:clr>
            <a:srgbClr val="A4A3A4"/>
          </p15:clr>
        </p15:guide>
        <p15:guide id="5" pos="340" userDrawn="1">
          <p15:clr>
            <a:srgbClr val="F26B43"/>
          </p15:clr>
        </p15:guide>
        <p15:guide id="6" pos="7340" userDrawn="1">
          <p15:clr>
            <a:srgbClr val="F26B43"/>
          </p15:clr>
        </p15:guide>
        <p15:guide id="7" orient="horz" pos="1133" userDrawn="1">
          <p15:clr>
            <a:srgbClr val="F26B43"/>
          </p15:clr>
        </p15:guide>
        <p15:guide id="8" pos="1317" userDrawn="1">
          <p15:clr>
            <a:srgbClr val="A4A3A4"/>
          </p15:clr>
        </p15:guide>
        <p15:guide id="9" pos="1543" userDrawn="1">
          <p15:clr>
            <a:srgbClr val="A4A3A4"/>
          </p15:clr>
        </p15:guide>
        <p15:guide id="10" pos="1919" userDrawn="1">
          <p15:clr>
            <a:srgbClr val="A4A3A4"/>
          </p15:clr>
        </p15:guide>
        <p15:guide id="11" pos="2146" userDrawn="1">
          <p15:clr>
            <a:srgbClr val="A4A3A4"/>
          </p15:clr>
        </p15:guide>
        <p15:guide id="12" pos="2521" userDrawn="1">
          <p15:clr>
            <a:srgbClr val="A4A3A4"/>
          </p15:clr>
        </p15:guide>
        <p15:guide id="13" pos="2748" userDrawn="1">
          <p15:clr>
            <a:srgbClr val="A4A3A4"/>
          </p15:clr>
        </p15:guide>
        <p15:guide id="14" pos="3123" userDrawn="1">
          <p15:clr>
            <a:srgbClr val="A4A3A4"/>
          </p15:clr>
        </p15:guide>
        <p15:guide id="15" pos="3350" userDrawn="1">
          <p15:clr>
            <a:srgbClr val="A4A3A4"/>
          </p15:clr>
        </p15:guide>
        <p15:guide id="16" pos="3725" userDrawn="1">
          <p15:clr>
            <a:srgbClr val="A4A3A4"/>
          </p15:clr>
        </p15:guide>
        <p15:guide id="17" pos="3952" userDrawn="1">
          <p15:clr>
            <a:srgbClr val="A4A3A4"/>
          </p15:clr>
        </p15:guide>
        <p15:guide id="18" pos="4328" userDrawn="1">
          <p15:clr>
            <a:srgbClr val="A4A3A4"/>
          </p15:clr>
        </p15:guide>
        <p15:guide id="19" pos="4554" userDrawn="1">
          <p15:clr>
            <a:srgbClr val="A4A3A4"/>
          </p15:clr>
        </p15:guide>
        <p15:guide id="20" pos="4930" userDrawn="1">
          <p15:clr>
            <a:srgbClr val="A4A3A4"/>
          </p15:clr>
        </p15:guide>
        <p15:guide id="21" pos="5157" userDrawn="1">
          <p15:clr>
            <a:srgbClr val="A4A3A4"/>
          </p15:clr>
        </p15:guide>
        <p15:guide id="22" pos="5532" userDrawn="1">
          <p15:clr>
            <a:srgbClr val="A4A3A4"/>
          </p15:clr>
        </p15:guide>
        <p15:guide id="23" pos="5759" userDrawn="1">
          <p15:clr>
            <a:srgbClr val="A4A3A4"/>
          </p15:clr>
        </p15:guide>
        <p15:guide id="24" pos="6134" userDrawn="1">
          <p15:clr>
            <a:srgbClr val="A4A3A4"/>
          </p15:clr>
        </p15:guide>
        <p15:guide id="25" pos="6361" userDrawn="1">
          <p15:clr>
            <a:srgbClr val="A4A3A4"/>
          </p15:clr>
        </p15:guide>
        <p15:guide id="26" pos="6736" userDrawn="1">
          <p15:clr>
            <a:srgbClr val="A4A3A4"/>
          </p15:clr>
        </p15:guide>
        <p15:guide id="27" pos="6963" userDrawn="1">
          <p15:clr>
            <a:srgbClr val="A4A3A4"/>
          </p15:clr>
        </p15:guide>
        <p15:guide id="28" orient="horz" pos="3753" userDrawn="1">
          <p15:clr>
            <a:srgbClr val="A4A3A4"/>
          </p15:clr>
        </p15:guide>
        <p15:guide id="29" orient="horz" pos="3526" userDrawn="1">
          <p15:clr>
            <a:srgbClr val="F26B43"/>
          </p15:clr>
        </p15:guide>
        <p15:guide id="30" orient="horz" pos="3639"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50.jpeg"/><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53.jpeg"/><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56.jpeg"/><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image" Target="../media/image31.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6064DDD-E908-4131-8A93-52EAECEE6789}"/>
              </a:ext>
            </a:extLst>
          </p:cNvPr>
          <p:cNvSpPr>
            <a:spLocks noGrp="1"/>
          </p:cNvSpPr>
          <p:nvPr>
            <p:ph type="ftr" sz="quarter" idx="16"/>
          </p:nvPr>
        </p:nvSpPr>
        <p:spPr>
          <a:xfrm>
            <a:off x="0" y="6858000"/>
            <a:ext cx="0" cy="0"/>
          </a:xfrm>
        </p:spPr>
        <p:txBody>
          <a:bodyPr/>
          <a:lstStyle/>
          <a:p>
            <a:endParaRPr lang="da-DK" dirty="0"/>
          </a:p>
        </p:txBody>
      </p:sp>
      <p:sp>
        <p:nvSpPr>
          <p:cNvPr id="3" name="Slide Number Placeholder 2">
            <a:extLst>
              <a:ext uri="{FF2B5EF4-FFF2-40B4-BE49-F238E27FC236}">
                <a16:creationId xmlns:a16="http://schemas.microsoft.com/office/drawing/2014/main" id="{1BCEEFE2-C02B-4A73-AB1B-7ADEDC563C46}"/>
              </a:ext>
            </a:extLst>
          </p:cNvPr>
          <p:cNvSpPr>
            <a:spLocks noGrp="1"/>
          </p:cNvSpPr>
          <p:nvPr>
            <p:ph type="sldNum" sz="quarter" idx="17"/>
          </p:nvPr>
        </p:nvSpPr>
        <p:spPr>
          <a:xfrm>
            <a:off x="0" y="6858000"/>
            <a:ext cx="0" cy="0"/>
          </a:xfrm>
        </p:spPr>
        <p:txBody>
          <a:bodyPr/>
          <a:lstStyle/>
          <a:p>
            <a:fld id="{24C8C45C-947F-4981-8B3F-4F32E973C901}" type="slidenum">
              <a:rPr lang="da-DK" smtClean="0"/>
              <a:pPr/>
              <a:t>1</a:t>
            </a:fld>
            <a:endParaRPr lang="da-DK" dirty="0"/>
          </a:p>
        </p:txBody>
      </p:sp>
      <p:sp>
        <p:nvSpPr>
          <p:cNvPr id="15" name="Title 14">
            <a:extLst>
              <a:ext uri="{FF2B5EF4-FFF2-40B4-BE49-F238E27FC236}">
                <a16:creationId xmlns:a16="http://schemas.microsoft.com/office/drawing/2014/main" id="{89E127FC-44EB-4CF9-8D45-3419C3DA17B5}"/>
              </a:ext>
            </a:extLst>
          </p:cNvPr>
          <p:cNvSpPr>
            <a:spLocks noGrp="1"/>
          </p:cNvSpPr>
          <p:nvPr>
            <p:ph type="ctrTitle"/>
          </p:nvPr>
        </p:nvSpPr>
        <p:spPr/>
        <p:txBody>
          <a:bodyPr/>
          <a:lstStyle/>
          <a:p>
            <a:r>
              <a:rPr lang="da-DK" dirty="0"/>
              <a:t>Kost og forhøjet kolesterol</a:t>
            </a:r>
          </a:p>
        </p:txBody>
      </p:sp>
      <p:sp>
        <p:nvSpPr>
          <p:cNvPr id="6" name="Date Placeholder 5">
            <a:extLst>
              <a:ext uri="{FF2B5EF4-FFF2-40B4-BE49-F238E27FC236}">
                <a16:creationId xmlns:a16="http://schemas.microsoft.com/office/drawing/2014/main" id="{F0BC0674-282D-4BF5-89C2-594BE1726B96}"/>
              </a:ext>
            </a:extLst>
          </p:cNvPr>
          <p:cNvSpPr>
            <a:spLocks noGrp="1"/>
          </p:cNvSpPr>
          <p:nvPr>
            <p:ph type="dt" sz="half" idx="10"/>
          </p:nvPr>
        </p:nvSpPr>
        <p:spPr>
          <a:xfrm>
            <a:off x="539749" y="5961513"/>
            <a:ext cx="1551600" cy="396000"/>
          </a:xfrm>
        </p:spPr>
        <p:txBody>
          <a:bodyPr/>
          <a:lstStyle/>
          <a:p>
            <a:fld id="{D7D1AB5E-B61A-4C37-9A62-076892CF167C}" type="datetime1">
              <a:rPr lang="da-DK" smtClean="0"/>
              <a:pPr/>
              <a:t>27-07-2023</a:t>
            </a:fld>
            <a:endParaRPr lang="da-DK" dirty="0"/>
          </a:p>
        </p:txBody>
      </p:sp>
    </p:spTree>
    <p:extLst>
      <p:ext uri="{BB962C8B-B14F-4D97-AF65-F5344CB8AC3E}">
        <p14:creationId xmlns:p14="http://schemas.microsoft.com/office/powerpoint/2010/main" val="587793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10</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p:txBody>
          <a:bodyPr/>
          <a:lstStyle/>
          <a:p>
            <a:r>
              <a:rPr lang="da-DK" b="0" dirty="0"/>
              <a:t>Fysisk aktivitet</a:t>
            </a:r>
          </a:p>
        </p:txBody>
      </p:sp>
      <p:sp>
        <p:nvSpPr>
          <p:cNvPr id="7" name="Text Placeholder 5">
            <a:extLst>
              <a:ext uri="{FF2B5EF4-FFF2-40B4-BE49-F238E27FC236}">
                <a16:creationId xmlns:a16="http://schemas.microsoft.com/office/drawing/2014/main" id="{D87336FD-2EBC-421D-B8CF-C99016E9CC2B}"/>
              </a:ext>
            </a:extLst>
          </p:cNvPr>
          <p:cNvSpPr>
            <a:spLocks noGrp="1"/>
          </p:cNvSpPr>
          <p:nvPr>
            <p:ph type="body" sz="quarter" idx="13"/>
          </p:nvPr>
        </p:nvSpPr>
        <p:spPr>
          <a:xfrm>
            <a:off x="540000" y="1805052"/>
            <a:ext cx="8899275" cy="4186173"/>
          </a:xfrm>
        </p:spPr>
        <p:txBody>
          <a:bodyPr/>
          <a:lstStyle/>
          <a:p>
            <a:pPr marL="342900" indent="-342900">
              <a:buFont typeface="Courier New" panose="02070309020205020404" pitchFamily="49" charset="0"/>
              <a:buChar char="o"/>
            </a:pPr>
            <a:r>
              <a:rPr lang="da-DK" b="1" dirty="0"/>
              <a:t>De officielle anbefalinger </a:t>
            </a:r>
            <a:br>
              <a:rPr lang="da-DK" dirty="0"/>
            </a:br>
            <a:r>
              <a:rPr lang="da-DK" dirty="0"/>
              <a:t>	</a:t>
            </a:r>
            <a:r>
              <a:rPr lang="da-DK" sz="2000" i="1" dirty="0">
                <a:latin typeface="+mn-lt"/>
              </a:rPr>
              <a:t>Mindst 30 min. om dagen </a:t>
            </a:r>
          </a:p>
          <a:p>
            <a:pPr lvl="1">
              <a:buNone/>
            </a:pPr>
            <a:r>
              <a:rPr lang="da-DK" sz="2000" i="1" dirty="0">
                <a:solidFill>
                  <a:schemeClr val="bg1"/>
                </a:solidFill>
                <a:latin typeface="+mn-lt"/>
              </a:rPr>
              <a:t>	2 x uge </a:t>
            </a:r>
            <a:r>
              <a:rPr lang="da-DK" sz="2000" i="1" dirty="0">
                <a:solidFill>
                  <a:schemeClr val="bg1"/>
                </a:solidFill>
              </a:rPr>
              <a:t>muskelstyrkende motion</a:t>
            </a:r>
            <a:endParaRPr lang="da-DK" sz="2000" i="1" dirty="0">
              <a:solidFill>
                <a:schemeClr val="bg1"/>
              </a:solidFill>
              <a:latin typeface="+mn-lt"/>
            </a:endParaRPr>
          </a:p>
          <a:p>
            <a:endParaRPr lang="da-DK" dirty="0"/>
          </a:p>
          <a:p>
            <a:pPr marL="342900" indent="-342900">
              <a:buFont typeface="Courier New" panose="02070309020205020404" pitchFamily="49" charset="0"/>
              <a:buChar char="o"/>
            </a:pPr>
            <a:r>
              <a:rPr lang="da-DK" b="1" dirty="0"/>
              <a:t>Hvorfor skal vi være fysisk aktive?</a:t>
            </a:r>
            <a:br>
              <a:rPr lang="da-DK" b="1" dirty="0"/>
            </a:br>
            <a:endParaRPr lang="da-DK" b="1" dirty="0"/>
          </a:p>
          <a:p>
            <a:pPr marL="342900" indent="-342900">
              <a:buFont typeface="Courier New" panose="02070309020205020404" pitchFamily="49" charset="0"/>
              <a:buChar char="o"/>
            </a:pPr>
            <a:r>
              <a:rPr lang="da-DK" b="1" dirty="0"/>
              <a:t>Hvordan? </a:t>
            </a:r>
          </a:p>
          <a:p>
            <a:pPr lvl="2"/>
            <a:r>
              <a:rPr lang="da-DK" dirty="0"/>
              <a:t>	</a:t>
            </a:r>
            <a:r>
              <a:rPr lang="da-DK" sz="2000" i="1" dirty="0"/>
              <a:t>Tag trappen i stedet for elevatoren</a:t>
            </a:r>
          </a:p>
          <a:p>
            <a:pPr lvl="2"/>
            <a:r>
              <a:rPr lang="da-DK" sz="2000" dirty="0"/>
              <a:t>	</a:t>
            </a:r>
            <a:r>
              <a:rPr lang="da-DK" sz="2000" i="1" dirty="0"/>
              <a:t>Tag cyklen i stedet for bilen</a:t>
            </a:r>
          </a:p>
          <a:p>
            <a:pPr lvl="2"/>
            <a:r>
              <a:rPr lang="da-DK" sz="2000" dirty="0"/>
              <a:t>	</a:t>
            </a:r>
            <a:r>
              <a:rPr lang="da-DK" sz="2000" i="1" dirty="0"/>
              <a:t>Gåtur, cykeltur, havearbejde, løbetur, </a:t>
            </a:r>
            <a:br>
              <a:rPr lang="da-DK" sz="2000" i="1" dirty="0"/>
            </a:br>
            <a:r>
              <a:rPr lang="da-DK" sz="2000" i="1" dirty="0"/>
              <a:t>	en sportsgren du kan lide</a:t>
            </a:r>
          </a:p>
          <a:p>
            <a:pPr lvl="2"/>
            <a:r>
              <a:rPr lang="da-DK" sz="2000" dirty="0"/>
              <a:t>	</a:t>
            </a:r>
            <a:endParaRPr lang="da-DK" sz="2000" i="1" dirty="0"/>
          </a:p>
          <a:p>
            <a:pPr lvl="2"/>
            <a:endParaRPr lang="da-DK" i="1" dirty="0">
              <a:latin typeface="+mj-lt"/>
            </a:endParaRPr>
          </a:p>
          <a:p>
            <a:pPr lvl="2"/>
            <a:endParaRPr lang="da-DK" i="1" dirty="0">
              <a:latin typeface="+mj-lt"/>
            </a:endParaRPr>
          </a:p>
          <a:p>
            <a:pPr lvl="2"/>
            <a:endParaRPr lang="da-DK" i="1" dirty="0">
              <a:latin typeface="+mj-lt"/>
            </a:endParaRPr>
          </a:p>
          <a:p>
            <a:pPr lvl="2"/>
            <a:endParaRPr lang="da-DK" dirty="0"/>
          </a:p>
        </p:txBody>
      </p:sp>
      <p:sp>
        <p:nvSpPr>
          <p:cNvPr id="6" name="Rektangel 5">
            <a:extLst>
              <a:ext uri="{FF2B5EF4-FFF2-40B4-BE49-F238E27FC236}">
                <a16:creationId xmlns:a16="http://schemas.microsoft.com/office/drawing/2014/main" id="{0FD63331-33B5-436D-BEA4-AD1DB1194071}"/>
              </a:ext>
            </a:extLst>
          </p:cNvPr>
          <p:cNvSpPr/>
          <p:nvPr/>
        </p:nvSpPr>
        <p:spPr>
          <a:xfrm>
            <a:off x="5976157" y="0"/>
            <a:ext cx="5188146" cy="6858000"/>
          </a:xfrm>
          <a:prstGeom prst="rect">
            <a:avLst/>
          </a:prstGeom>
          <a:solidFill>
            <a:schemeClr val="accent6"/>
          </a:solidFill>
          <a:ln/>
        </p:spPr>
        <p:style>
          <a:lnRef idx="2">
            <a:schemeClr val="accent5"/>
          </a:lnRef>
          <a:fillRef idx="1">
            <a:schemeClr val="lt1"/>
          </a:fillRef>
          <a:effectRef idx="0">
            <a:schemeClr val="accent5"/>
          </a:effectRef>
          <a:fontRef idx="minor">
            <a:schemeClr val="dk1"/>
          </a:fontRef>
        </p:style>
        <p:txBody>
          <a:bodyPr lIns="72000" tIns="36000" rIns="72000" bIns="36000" rtlCol="0" anchor="ctr"/>
          <a:lstStyle/>
          <a:p>
            <a:pPr algn="ctr"/>
            <a:endParaRPr lang="da-DK" noProof="0" dirty="0" err="1"/>
          </a:p>
        </p:txBody>
      </p:sp>
      <p:pic>
        <p:nvPicPr>
          <p:cNvPr id="4098" name="Picture 2" descr="Spanish male and female enjoying early morning kayaking Affectionate and lighthearted senior male sitting on side of kayak with young female friend enjoying the pleasure of early morning exercise and good company. happy active people stock pictures, royalty-free photos &amp; images">
            <a:extLst>
              <a:ext uri="{FF2B5EF4-FFF2-40B4-BE49-F238E27FC236}">
                <a16:creationId xmlns:a16="http://schemas.microsoft.com/office/drawing/2014/main" id="{F33043B8-74DC-45A5-AEFD-0793F81D89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157" y="1805052"/>
            <a:ext cx="5188146" cy="3458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861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44F75DDC-EC52-40B8-BD5A-B93EACAEE2DC}"/>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0C0FE595-FC03-48B8-9449-4B3CE5CF58EC}"/>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FA14E98A-0118-4A06-9F2F-276F435C48F4}"/>
              </a:ext>
            </a:extLst>
          </p:cNvPr>
          <p:cNvSpPr>
            <a:spLocks noGrp="1"/>
          </p:cNvSpPr>
          <p:nvPr>
            <p:ph type="sldNum" sz="quarter" idx="17"/>
          </p:nvPr>
        </p:nvSpPr>
        <p:spPr/>
        <p:txBody>
          <a:bodyPr/>
          <a:lstStyle/>
          <a:p>
            <a:fld id="{24C8C45C-947F-4981-8B3F-4F32E973C901}" type="slidenum">
              <a:rPr lang="da-DK" smtClean="0"/>
              <a:pPr/>
              <a:t>11</a:t>
            </a:fld>
            <a:endParaRPr lang="da-DK" dirty="0"/>
          </a:p>
        </p:txBody>
      </p:sp>
      <p:sp>
        <p:nvSpPr>
          <p:cNvPr id="5" name="Titel 4">
            <a:extLst>
              <a:ext uri="{FF2B5EF4-FFF2-40B4-BE49-F238E27FC236}">
                <a16:creationId xmlns:a16="http://schemas.microsoft.com/office/drawing/2014/main" id="{B1261C0F-57E6-434A-94AD-17B34BF601A7}"/>
              </a:ext>
            </a:extLst>
          </p:cNvPr>
          <p:cNvSpPr>
            <a:spLocks noGrp="1"/>
          </p:cNvSpPr>
          <p:nvPr>
            <p:ph type="title"/>
          </p:nvPr>
        </p:nvSpPr>
        <p:spPr>
          <a:xfrm>
            <a:off x="540000" y="495029"/>
            <a:ext cx="11113200" cy="1258638"/>
          </a:xfrm>
        </p:spPr>
        <p:txBody>
          <a:bodyPr/>
          <a:lstStyle/>
          <a:p>
            <a:r>
              <a:rPr lang="da-DK" dirty="0"/>
              <a:t>Den søde tand</a:t>
            </a:r>
          </a:p>
        </p:txBody>
      </p:sp>
      <p:sp>
        <p:nvSpPr>
          <p:cNvPr id="6" name="Pladsholder til tekst 5">
            <a:extLst>
              <a:ext uri="{FF2B5EF4-FFF2-40B4-BE49-F238E27FC236}">
                <a16:creationId xmlns:a16="http://schemas.microsoft.com/office/drawing/2014/main" id="{261EA86D-6C12-48BE-B724-25430C05BFDF}"/>
              </a:ext>
            </a:extLst>
          </p:cNvPr>
          <p:cNvSpPr>
            <a:spLocks noGrp="1"/>
          </p:cNvSpPr>
          <p:nvPr>
            <p:ph type="body" sz="quarter" idx="13"/>
          </p:nvPr>
        </p:nvSpPr>
        <p:spPr>
          <a:xfrm>
            <a:off x="538800" y="1343722"/>
            <a:ext cx="6688800" cy="4502442"/>
          </a:xfrm>
        </p:spPr>
        <p:txBody>
          <a:bodyPr/>
          <a:lstStyle/>
          <a:p>
            <a:pPr marL="342900" indent="-342900">
              <a:buFont typeface="Courier New" panose="02070309020205020404" pitchFamily="49" charset="0"/>
              <a:buChar char="o"/>
            </a:pPr>
            <a:r>
              <a:rPr lang="da-DK" dirty="0"/>
              <a:t>De officielle anbefalinger</a:t>
            </a:r>
          </a:p>
          <a:p>
            <a:pPr>
              <a:buNone/>
            </a:pPr>
            <a:r>
              <a:rPr lang="da-DK" sz="2400" i="1" dirty="0">
                <a:latin typeface="+mn-lt"/>
              </a:rPr>
              <a:t>	Spis mindre af det søde, salte </a:t>
            </a:r>
            <a:br>
              <a:rPr lang="da-DK" sz="2400" i="1" dirty="0">
                <a:latin typeface="+mn-lt"/>
              </a:rPr>
            </a:br>
            <a:r>
              <a:rPr lang="da-DK" sz="2400" i="1" dirty="0">
                <a:latin typeface="+mn-lt"/>
              </a:rPr>
              <a:t>	og fede</a:t>
            </a:r>
          </a:p>
          <a:p>
            <a:pPr>
              <a:buNone/>
            </a:pPr>
            <a:endParaRPr lang="da-DK" dirty="0"/>
          </a:p>
          <a:p>
            <a:pPr marL="342900" indent="-342900">
              <a:buFont typeface="Courier New" panose="02070309020205020404" pitchFamily="49" charset="0"/>
              <a:buChar char="o"/>
            </a:pPr>
            <a:r>
              <a:rPr lang="da-DK" dirty="0"/>
              <a:t>Hvad er sukker? </a:t>
            </a:r>
          </a:p>
          <a:p>
            <a:pPr>
              <a:buNone/>
            </a:pPr>
            <a:endParaRPr lang="da-DK" dirty="0"/>
          </a:p>
          <a:p>
            <a:pPr marL="342900" indent="-342900">
              <a:buFont typeface="Courier New" panose="02070309020205020404" pitchFamily="49" charset="0"/>
              <a:buChar char="o"/>
            </a:pPr>
            <a:r>
              <a:rPr lang="da-DK" dirty="0"/>
              <a:t>Risiko for hjerte-kar-sygdom</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Det københavnske studie </a:t>
            </a:r>
          </a:p>
          <a:p>
            <a:pPr>
              <a:buNone/>
            </a:pPr>
            <a:endParaRPr lang="da-DK" dirty="0"/>
          </a:p>
          <a:p>
            <a:pPr marL="342900" indent="-342900">
              <a:buFont typeface="Courier New" panose="02070309020205020404" pitchFamily="49" charset="0"/>
              <a:buChar char="o"/>
            </a:pPr>
            <a:r>
              <a:rPr lang="da-DK" dirty="0"/>
              <a:t>Hvad med chokolade?</a:t>
            </a:r>
          </a:p>
        </p:txBody>
      </p:sp>
      <p:sp>
        <p:nvSpPr>
          <p:cNvPr id="8" name="Rektangel 7">
            <a:extLst>
              <a:ext uri="{FF2B5EF4-FFF2-40B4-BE49-F238E27FC236}">
                <a16:creationId xmlns:a16="http://schemas.microsoft.com/office/drawing/2014/main" id="{B4CCC873-21B5-4056-B32A-EC7435806480}"/>
              </a:ext>
            </a:extLst>
          </p:cNvPr>
          <p:cNvSpPr/>
          <p:nvPr/>
        </p:nvSpPr>
        <p:spPr>
          <a:xfrm>
            <a:off x="5934124" y="0"/>
            <a:ext cx="5829300" cy="6858000"/>
          </a:xfrm>
          <a:prstGeom prst="rect">
            <a:avLst/>
          </a:prstGeom>
          <a:solidFill>
            <a:srgbClr val="D3D4CF"/>
          </a:solidFill>
          <a:ln>
            <a:solidFill>
              <a:srgbClr val="D3D4CF"/>
            </a:solidFill>
          </a:ln>
        </p:spPr>
        <p:style>
          <a:lnRef idx="2">
            <a:schemeClr val="accent5"/>
          </a:lnRef>
          <a:fillRef idx="1">
            <a:schemeClr val="lt1"/>
          </a:fillRef>
          <a:effectRef idx="0">
            <a:schemeClr val="accent5"/>
          </a:effectRef>
          <a:fontRef idx="minor">
            <a:schemeClr val="dk1"/>
          </a:fontRef>
        </p:style>
        <p:txBody>
          <a:bodyPr lIns="72000" tIns="36000" rIns="72000" bIns="36000" rtlCol="0" anchor="ctr"/>
          <a:lstStyle/>
          <a:p>
            <a:pPr algn="ctr"/>
            <a:endParaRPr lang="da-DK" noProof="0" dirty="0" err="1"/>
          </a:p>
        </p:txBody>
      </p:sp>
      <p:pic>
        <p:nvPicPr>
          <p:cNvPr id="5122" name="Picture 2" descr="Close-up of unrecognizable businesswoman sitting at table and eating sweet beans while working in office  sweets stock pictures, royalty-free photos &amp; images">
            <a:extLst>
              <a:ext uri="{FF2B5EF4-FFF2-40B4-BE49-F238E27FC236}">
                <a16:creationId xmlns:a16="http://schemas.microsoft.com/office/drawing/2014/main" id="{9C1ACEE3-7E74-45AD-A761-2FA4C645EB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124" y="1485900"/>
            <a:ext cx="58293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615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53D0E1F-A1CF-4FDB-A4CF-6E42DD6787B9}"/>
              </a:ext>
            </a:extLst>
          </p:cNvPr>
          <p:cNvSpPr/>
          <p:nvPr/>
        </p:nvSpPr>
        <p:spPr>
          <a:xfrm>
            <a:off x="5526374" y="0"/>
            <a:ext cx="5829300" cy="6858000"/>
          </a:xfrm>
          <a:prstGeom prst="rect">
            <a:avLst/>
          </a:prstGeom>
          <a:solidFill>
            <a:srgbClr val="EFD1C9"/>
          </a:solidFill>
          <a:ln>
            <a:solidFill>
              <a:srgbClr val="EFD1C9"/>
            </a:solidFill>
          </a:ln>
        </p:spPr>
        <p:style>
          <a:lnRef idx="2">
            <a:schemeClr val="accent5"/>
          </a:lnRef>
          <a:fillRef idx="1">
            <a:schemeClr val="lt1"/>
          </a:fillRef>
          <a:effectRef idx="0">
            <a:schemeClr val="accent5"/>
          </a:effectRef>
          <a:fontRef idx="minor">
            <a:schemeClr val="dk1"/>
          </a:fontRef>
        </p:style>
        <p:txBody>
          <a:bodyPr lIns="72000" tIns="36000" rIns="72000" bIns="36000" rtlCol="0" anchor="ctr"/>
          <a:lstStyle/>
          <a:p>
            <a:pPr algn="ctr"/>
            <a:endParaRPr lang="da-DK" noProof="0" dirty="0" err="1"/>
          </a:p>
        </p:txBody>
      </p:sp>
      <p:sp>
        <p:nvSpPr>
          <p:cNvPr id="2" name="Pladsholder til dato 1">
            <a:extLst>
              <a:ext uri="{FF2B5EF4-FFF2-40B4-BE49-F238E27FC236}">
                <a16:creationId xmlns:a16="http://schemas.microsoft.com/office/drawing/2014/main" id="{E85DF7BE-C4E1-400D-85F6-73FF62637390}"/>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FCF0524F-0527-429C-9804-FC5BAD18A2EA}"/>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7926BB6D-B888-49D2-A509-E37C1F894B4E}"/>
              </a:ext>
            </a:extLst>
          </p:cNvPr>
          <p:cNvSpPr>
            <a:spLocks noGrp="1"/>
          </p:cNvSpPr>
          <p:nvPr>
            <p:ph type="sldNum" sz="quarter" idx="17"/>
          </p:nvPr>
        </p:nvSpPr>
        <p:spPr/>
        <p:txBody>
          <a:bodyPr/>
          <a:lstStyle/>
          <a:p>
            <a:fld id="{24C8C45C-947F-4981-8B3F-4F32E973C901}" type="slidenum">
              <a:rPr lang="da-DK" smtClean="0"/>
              <a:pPr/>
              <a:t>12</a:t>
            </a:fld>
            <a:endParaRPr lang="da-DK" dirty="0"/>
          </a:p>
        </p:txBody>
      </p:sp>
      <p:sp>
        <p:nvSpPr>
          <p:cNvPr id="5" name="Titel 4">
            <a:extLst>
              <a:ext uri="{FF2B5EF4-FFF2-40B4-BE49-F238E27FC236}">
                <a16:creationId xmlns:a16="http://schemas.microsoft.com/office/drawing/2014/main" id="{3BB7A147-252E-4604-94F9-56DAC0FB85DD}"/>
              </a:ext>
            </a:extLst>
          </p:cNvPr>
          <p:cNvSpPr>
            <a:spLocks noGrp="1"/>
          </p:cNvSpPr>
          <p:nvPr>
            <p:ph type="title"/>
          </p:nvPr>
        </p:nvSpPr>
        <p:spPr/>
        <p:txBody>
          <a:bodyPr/>
          <a:lstStyle/>
          <a:p>
            <a:r>
              <a:rPr lang="da-DK" dirty="0"/>
              <a:t>Drikkevarer</a:t>
            </a:r>
          </a:p>
        </p:txBody>
      </p:sp>
      <p:sp>
        <p:nvSpPr>
          <p:cNvPr id="6" name="Pladsholder til tekst 5">
            <a:extLst>
              <a:ext uri="{FF2B5EF4-FFF2-40B4-BE49-F238E27FC236}">
                <a16:creationId xmlns:a16="http://schemas.microsoft.com/office/drawing/2014/main" id="{F417E180-F50E-44E4-B457-1393ADDAE22B}"/>
              </a:ext>
            </a:extLst>
          </p:cNvPr>
          <p:cNvSpPr>
            <a:spLocks noGrp="1"/>
          </p:cNvSpPr>
          <p:nvPr>
            <p:ph type="body" sz="quarter" idx="13"/>
          </p:nvPr>
        </p:nvSpPr>
        <p:spPr/>
        <p:txBody>
          <a:bodyPr/>
          <a:lstStyle/>
          <a:p>
            <a:pPr marL="342900" indent="-342900">
              <a:buFont typeface="Courier New" panose="02070309020205020404" pitchFamily="49" charset="0"/>
              <a:buChar char="o"/>
            </a:pPr>
            <a:r>
              <a:rPr lang="da-DK" dirty="0"/>
              <a:t>De officielle anbefalinger</a:t>
            </a:r>
          </a:p>
          <a:p>
            <a:pPr lvl="5">
              <a:buNone/>
            </a:pPr>
            <a:r>
              <a:rPr lang="da-DK" sz="2400" i="1" dirty="0">
                <a:latin typeface="+mn-lt"/>
              </a:rPr>
              <a:t>	</a:t>
            </a:r>
            <a:r>
              <a:rPr lang="da-DK" sz="2400" i="1" dirty="0">
                <a:solidFill>
                  <a:schemeClr val="bg1"/>
                </a:solidFill>
                <a:latin typeface="+mn-lt"/>
              </a:rPr>
              <a:t>Sluk tørsten i vand</a:t>
            </a:r>
            <a:endParaRPr lang="da-DK" dirty="0"/>
          </a:p>
          <a:p>
            <a:endParaRPr lang="da-DK" dirty="0"/>
          </a:p>
          <a:p>
            <a:pPr marL="342900" indent="-342900">
              <a:buFont typeface="Courier New" panose="02070309020205020404" pitchFamily="49" charset="0"/>
              <a:buChar char="o"/>
            </a:pPr>
            <a:r>
              <a:rPr lang="da-DK" dirty="0"/>
              <a:t>Hjertesunde drikkevarer</a:t>
            </a:r>
          </a:p>
          <a:p>
            <a:pPr>
              <a:buNone/>
            </a:pPr>
            <a:r>
              <a:rPr lang="da-DK" dirty="0"/>
              <a:t>	Juice?</a:t>
            </a:r>
          </a:p>
          <a:p>
            <a:pPr>
              <a:buNone/>
            </a:pPr>
            <a:r>
              <a:rPr lang="da-DK" dirty="0"/>
              <a:t>	Kaffe og te?</a:t>
            </a:r>
          </a:p>
          <a:p>
            <a:pPr>
              <a:buNone/>
            </a:pPr>
            <a:r>
              <a:rPr lang="da-DK" dirty="0"/>
              <a:t>	Sodavand? </a:t>
            </a:r>
          </a:p>
          <a:p>
            <a:pPr>
              <a:buNone/>
            </a:pPr>
            <a:r>
              <a:rPr lang="da-DK" dirty="0"/>
              <a:t>	Mælk?</a:t>
            </a:r>
          </a:p>
          <a:p>
            <a:pPr>
              <a:buNone/>
            </a:pPr>
            <a:r>
              <a:rPr lang="da-DK" dirty="0"/>
              <a:t>	Kakao?</a:t>
            </a:r>
          </a:p>
          <a:p>
            <a:pPr>
              <a:buNone/>
            </a:pPr>
            <a:r>
              <a:rPr lang="da-DK" dirty="0"/>
              <a:t>	Alkohol?</a:t>
            </a:r>
          </a:p>
          <a:p>
            <a:endParaRPr lang="da-DK" dirty="0"/>
          </a:p>
          <a:p>
            <a:endParaRPr lang="da-DK" dirty="0"/>
          </a:p>
        </p:txBody>
      </p:sp>
      <p:pic>
        <p:nvPicPr>
          <p:cNvPr id="6146" name="Picture 2" descr="Variation of Infused Water with Fresh Fruits  water and beverages stock pictures, royalty-free photos &amp; images">
            <a:extLst>
              <a:ext uri="{FF2B5EF4-FFF2-40B4-BE49-F238E27FC236}">
                <a16:creationId xmlns:a16="http://schemas.microsoft.com/office/drawing/2014/main" id="{26F37EAB-EC42-4DF6-B827-EBFF9AC8E9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6374" y="1485900"/>
            <a:ext cx="58293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13</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a:xfrm>
            <a:off x="540000" y="487749"/>
            <a:ext cx="11113200" cy="1258638"/>
          </a:xfrm>
        </p:spPr>
        <p:txBody>
          <a:bodyPr/>
          <a:lstStyle/>
          <a:p>
            <a:r>
              <a:rPr lang="da-DK" b="0" dirty="0"/>
              <a:t>Hvordan gør man så i praksis?</a:t>
            </a:r>
          </a:p>
        </p:txBody>
      </p:sp>
      <p:sp>
        <p:nvSpPr>
          <p:cNvPr id="6" name="Text Placeholder 5">
            <a:extLst>
              <a:ext uri="{FF2B5EF4-FFF2-40B4-BE49-F238E27FC236}">
                <a16:creationId xmlns:a16="http://schemas.microsoft.com/office/drawing/2014/main" id="{9CF878FE-EDF2-4B5D-9461-CCEC2B369A9C}"/>
              </a:ext>
            </a:extLst>
          </p:cNvPr>
          <p:cNvSpPr>
            <a:spLocks noGrp="1"/>
          </p:cNvSpPr>
          <p:nvPr>
            <p:ph type="body" sz="quarter" idx="13"/>
          </p:nvPr>
        </p:nvSpPr>
        <p:spPr>
          <a:xfrm>
            <a:off x="959002" y="1506544"/>
            <a:ext cx="4753322" cy="4137774"/>
          </a:xfrm>
        </p:spPr>
        <p:txBody>
          <a:bodyPr/>
          <a:lstStyle/>
          <a:p>
            <a:pPr>
              <a:buNone/>
            </a:pPr>
            <a:endParaRPr lang="da-DK" sz="2200" dirty="0">
              <a:latin typeface="+mn-lt"/>
            </a:endParaRPr>
          </a:p>
          <a:p>
            <a:pPr marL="342900" indent="-342900">
              <a:buFont typeface="Courier New" panose="02070309020205020404" pitchFamily="49" charset="0"/>
              <a:buChar char="o"/>
            </a:pPr>
            <a:r>
              <a:rPr lang="da-DK" sz="2200" dirty="0">
                <a:latin typeface="+mn-lt"/>
              </a:rPr>
              <a:t>Gå efter fuldkorn i både brød, pasta og morgenmadsprodukter</a:t>
            </a:r>
          </a:p>
          <a:p>
            <a:pPr marL="342900" indent="-342900">
              <a:buFont typeface="Courier New" panose="02070309020205020404" pitchFamily="49" charset="0"/>
              <a:buChar char="o"/>
            </a:pPr>
            <a:endParaRPr lang="da-DK" sz="2200" dirty="0">
              <a:latin typeface="+mn-lt"/>
            </a:endParaRPr>
          </a:p>
          <a:p>
            <a:pPr marL="342900" indent="-342900">
              <a:buFont typeface="Courier New" panose="02070309020205020404" pitchFamily="49" charset="0"/>
              <a:buChar char="o"/>
            </a:pPr>
            <a:r>
              <a:rPr lang="da-DK" sz="2200" dirty="0">
                <a:latin typeface="+mn-lt"/>
              </a:rPr>
              <a:t>Spis frugt eller grøntsager til alle hoved- og mellemmåltider</a:t>
            </a:r>
          </a:p>
          <a:p>
            <a:pPr marL="342900" indent="-342900">
              <a:buFont typeface="Courier New" panose="02070309020205020404" pitchFamily="49" charset="0"/>
              <a:buChar char="o"/>
            </a:pPr>
            <a:endParaRPr lang="da-DK" sz="2200" dirty="0">
              <a:latin typeface="+mn-lt"/>
            </a:endParaRPr>
          </a:p>
          <a:p>
            <a:pPr marL="342900" indent="-342900">
              <a:buFont typeface="Courier New" panose="02070309020205020404" pitchFamily="49" charset="0"/>
              <a:buChar char="o"/>
            </a:pPr>
            <a:r>
              <a:rPr lang="da-DK" sz="2200" dirty="0">
                <a:latin typeface="+mn-lt"/>
              </a:rPr>
              <a:t>Vælg mere fisk både til aftensmad og til frokost</a:t>
            </a:r>
            <a:br>
              <a:rPr lang="da-DK" sz="2200" dirty="0">
                <a:latin typeface="+mn-lt"/>
              </a:rPr>
            </a:br>
            <a:endParaRPr lang="da-DK" sz="2200" dirty="0">
              <a:latin typeface="+mn-lt"/>
            </a:endParaRPr>
          </a:p>
          <a:p>
            <a:pPr marL="342900" indent="-342900">
              <a:buFont typeface="Courier New" panose="02070309020205020404" pitchFamily="49" charset="0"/>
              <a:buChar char="o"/>
            </a:pPr>
            <a:r>
              <a:rPr lang="da-DK" sz="2200" dirty="0">
                <a:latin typeface="+mn-lt"/>
              </a:rPr>
              <a:t>Nyd dagligt en lille håndfuld nødder og mandler som snack </a:t>
            </a:r>
          </a:p>
          <a:p>
            <a:pPr marL="342900" indent="-342900">
              <a:buFont typeface="Courier New" panose="02070309020205020404" pitchFamily="49" charset="0"/>
              <a:buChar char="o"/>
            </a:pPr>
            <a:endParaRPr lang="da-DK" dirty="0"/>
          </a:p>
          <a:p>
            <a:r>
              <a:rPr lang="da-DK" dirty="0"/>
              <a:t>  </a:t>
            </a:r>
          </a:p>
        </p:txBody>
      </p:sp>
      <p:sp>
        <p:nvSpPr>
          <p:cNvPr id="7" name="Text Placeholder 5">
            <a:extLst>
              <a:ext uri="{FF2B5EF4-FFF2-40B4-BE49-F238E27FC236}">
                <a16:creationId xmlns:a16="http://schemas.microsoft.com/office/drawing/2014/main" id="{6EA84984-2F52-468B-941F-032B1131C0D6}"/>
              </a:ext>
            </a:extLst>
          </p:cNvPr>
          <p:cNvSpPr txBox="1">
            <a:spLocks/>
          </p:cNvSpPr>
          <p:nvPr/>
        </p:nvSpPr>
        <p:spPr bwMode="white">
          <a:xfrm>
            <a:off x="6096000" y="1783896"/>
            <a:ext cx="5373189" cy="4137774"/>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2pPr>
            <a:lvl3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j-lt"/>
                <a:ea typeface="+mn-ea"/>
                <a:cs typeface="+mn-cs"/>
              </a:defRPr>
            </a:lvl4pPr>
            <a:lvl5pPr marL="0" indent="0" algn="l" defTabSz="914400" rtl="0" eaLnBrk="1" latinLnBrk="0" hangingPunct="1">
              <a:lnSpc>
                <a:spcPct val="90000"/>
              </a:lnSpc>
              <a:spcBef>
                <a:spcPts val="0"/>
              </a:spcBef>
              <a:spcAft>
                <a:spcPts val="600"/>
              </a:spcAft>
              <a:buFont typeface="Roboto Light" panose="02000000000000000000" pitchFamily="2" charset="0"/>
              <a:buChar char="​"/>
              <a:tabLst/>
              <a:defRPr sz="2400" b="0" kern="1200">
                <a:solidFill>
                  <a:schemeClr val="bg1"/>
                </a:solidFill>
                <a:latin typeface="+mj-lt"/>
                <a:ea typeface="+mn-ea"/>
                <a:cs typeface="+mn-cs"/>
              </a:defRPr>
            </a:lvl5pPr>
            <a:lvl6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6pPr>
            <a:lvl7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baseline="0">
                <a:solidFill>
                  <a:schemeClr val="bg1"/>
                </a:solidFill>
                <a:latin typeface="+mn-lt"/>
                <a:ea typeface="+mn-ea"/>
                <a:cs typeface="+mn-cs"/>
              </a:defRPr>
            </a:lvl7pPr>
            <a:lvl8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n-lt"/>
                <a:ea typeface="+mn-ea"/>
                <a:cs typeface="+mn-cs"/>
              </a:defRPr>
            </a:lvl8pPr>
            <a:lvl9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cap="none" baseline="0">
                <a:solidFill>
                  <a:schemeClr val="bg1"/>
                </a:solidFill>
                <a:latin typeface="+mn-lt"/>
                <a:ea typeface="+mn-ea"/>
                <a:cs typeface="+mn-cs"/>
              </a:defRPr>
            </a:lvl9pPr>
          </a:lstStyle>
          <a:p>
            <a:pPr marL="342900" indent="-342900">
              <a:buFont typeface="Courier New" panose="02070309020205020404" pitchFamily="49" charset="0"/>
              <a:buChar char="o"/>
            </a:pPr>
            <a:r>
              <a:rPr lang="da-DK" sz="2200" dirty="0">
                <a:latin typeface="+mn-lt"/>
              </a:rPr>
              <a:t>Begræns forarbejdede fødevarer mest muligt</a:t>
            </a:r>
          </a:p>
          <a:p>
            <a:pPr>
              <a:buNone/>
            </a:pPr>
            <a:endParaRPr lang="da-DK" sz="2200" dirty="0">
              <a:latin typeface="+mn-lt"/>
            </a:endParaRPr>
          </a:p>
          <a:p>
            <a:pPr marL="342900" indent="-342900">
              <a:buFont typeface="Courier New" panose="02070309020205020404" pitchFamily="49" charset="0"/>
              <a:buChar char="o"/>
            </a:pPr>
            <a:r>
              <a:rPr lang="da-DK" sz="2200" dirty="0">
                <a:latin typeface="+mn-lt"/>
              </a:rPr>
              <a:t>Brug pesto, hummus, avokadomos eller mayonnaise og remoulade på brød</a:t>
            </a:r>
          </a:p>
          <a:p>
            <a:pPr>
              <a:buNone/>
            </a:pPr>
            <a:endParaRPr lang="da-DK" sz="2200" dirty="0">
              <a:latin typeface="+mn-lt"/>
            </a:endParaRPr>
          </a:p>
          <a:p>
            <a:pPr marL="342900" indent="-342900">
              <a:buFont typeface="Courier New" panose="02070309020205020404" pitchFamily="49" charset="0"/>
              <a:buChar char="o"/>
            </a:pPr>
            <a:r>
              <a:rPr lang="da-DK" sz="2200" dirty="0">
                <a:latin typeface="+mn-lt"/>
              </a:rPr>
              <a:t>Vælg raps- og olivenolie til både bagning og stegning</a:t>
            </a:r>
          </a:p>
          <a:p>
            <a:pPr>
              <a:buNone/>
            </a:pPr>
            <a:endParaRPr lang="da-DK" sz="2200" dirty="0">
              <a:latin typeface="+mn-lt"/>
            </a:endParaRPr>
          </a:p>
          <a:p>
            <a:pPr marL="342900" indent="-342900">
              <a:buFont typeface="Courier New" panose="02070309020205020404" pitchFamily="49" charset="0"/>
              <a:buChar char="o"/>
            </a:pPr>
            <a:r>
              <a:rPr lang="da-DK" sz="2200" dirty="0">
                <a:latin typeface="+mn-lt"/>
              </a:rPr>
              <a:t>Brug indkøbsguiden, når du handler og se efter nøglehulsmærket</a:t>
            </a:r>
          </a:p>
          <a:p>
            <a:pPr marL="342900" indent="-342900">
              <a:buFont typeface="Courier New" panose="02070309020205020404" pitchFamily="49" charset="0"/>
              <a:buChar char="o"/>
            </a:pPr>
            <a:endParaRPr lang="da-DK" sz="2200" dirty="0">
              <a:latin typeface="+mn-lt"/>
            </a:endParaRPr>
          </a:p>
          <a:p>
            <a:r>
              <a:rPr lang="da-DK" dirty="0"/>
              <a:t>  </a:t>
            </a:r>
          </a:p>
        </p:txBody>
      </p:sp>
    </p:spTree>
    <p:extLst>
      <p:ext uri="{BB962C8B-B14F-4D97-AF65-F5344CB8AC3E}">
        <p14:creationId xmlns:p14="http://schemas.microsoft.com/office/powerpoint/2010/main" val="2754204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7423B4D-F771-43F1-975E-63134D45483A}"/>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780ABED8-C989-47E5-AA12-7AA1DE5361EA}"/>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F15ED815-AE2F-43FC-9B9C-D85136E282F9}"/>
              </a:ext>
            </a:extLst>
          </p:cNvPr>
          <p:cNvSpPr>
            <a:spLocks noGrp="1"/>
          </p:cNvSpPr>
          <p:nvPr>
            <p:ph type="sldNum" sz="quarter" idx="17"/>
          </p:nvPr>
        </p:nvSpPr>
        <p:spPr/>
        <p:txBody>
          <a:bodyPr/>
          <a:lstStyle/>
          <a:p>
            <a:fld id="{24C8C45C-947F-4981-8B3F-4F32E973C901}" type="slidenum">
              <a:rPr lang="da-DK" smtClean="0"/>
              <a:pPr/>
              <a:t>14</a:t>
            </a:fld>
            <a:endParaRPr lang="da-DK" dirty="0"/>
          </a:p>
        </p:txBody>
      </p:sp>
      <p:sp>
        <p:nvSpPr>
          <p:cNvPr id="5" name="Titel 4">
            <a:extLst>
              <a:ext uri="{FF2B5EF4-FFF2-40B4-BE49-F238E27FC236}">
                <a16:creationId xmlns:a16="http://schemas.microsoft.com/office/drawing/2014/main" id="{8C044844-6FB6-4CB7-B866-76622E049D44}"/>
              </a:ext>
            </a:extLst>
          </p:cNvPr>
          <p:cNvSpPr>
            <a:spLocks noGrp="1"/>
          </p:cNvSpPr>
          <p:nvPr>
            <p:ph type="title"/>
          </p:nvPr>
        </p:nvSpPr>
        <p:spPr>
          <a:xfrm>
            <a:off x="802796" y="540000"/>
            <a:ext cx="10586408" cy="1258638"/>
          </a:xfrm>
        </p:spPr>
        <p:txBody>
          <a:bodyPr/>
          <a:lstStyle/>
          <a:p>
            <a:r>
              <a:rPr lang="da-DK" b="0" dirty="0"/>
              <a:t>Hjerteforeningens indkøbsguide</a:t>
            </a:r>
          </a:p>
        </p:txBody>
      </p:sp>
      <p:pic>
        <p:nvPicPr>
          <p:cNvPr id="1026" name="Picture 2">
            <a:extLst>
              <a:ext uri="{FF2B5EF4-FFF2-40B4-BE49-F238E27FC236}">
                <a16:creationId xmlns:a16="http://schemas.microsoft.com/office/drawing/2014/main" id="{AA5B2DF6-9C31-20F4-18AC-68D7D9D66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013" y="1261908"/>
            <a:ext cx="7510072" cy="10757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065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15</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p:txBody>
          <a:bodyPr/>
          <a:lstStyle/>
          <a:p>
            <a:r>
              <a:rPr lang="da-DK" b="0" dirty="0"/>
              <a:t>Mærker du kan gå efter på Indkøbsturen</a:t>
            </a:r>
          </a:p>
        </p:txBody>
      </p:sp>
      <p:sp>
        <p:nvSpPr>
          <p:cNvPr id="6" name="Text Placeholder 5">
            <a:extLst>
              <a:ext uri="{FF2B5EF4-FFF2-40B4-BE49-F238E27FC236}">
                <a16:creationId xmlns:a16="http://schemas.microsoft.com/office/drawing/2014/main" id="{9CF878FE-EDF2-4B5D-9461-CCEC2B369A9C}"/>
              </a:ext>
            </a:extLst>
          </p:cNvPr>
          <p:cNvSpPr>
            <a:spLocks noGrp="1"/>
          </p:cNvSpPr>
          <p:nvPr>
            <p:ph type="body" sz="quarter" idx="13"/>
          </p:nvPr>
        </p:nvSpPr>
        <p:spPr>
          <a:xfrm>
            <a:off x="1719714" y="5051684"/>
            <a:ext cx="2312640" cy="1114302"/>
          </a:xfrm>
        </p:spPr>
        <p:txBody>
          <a:bodyPr/>
          <a:lstStyle/>
          <a:p>
            <a:r>
              <a:rPr lang="da-DK" dirty="0"/>
              <a:t>Fuldkornsmærket</a:t>
            </a:r>
          </a:p>
          <a:p>
            <a:endParaRPr lang="da-DK" dirty="0"/>
          </a:p>
          <a:p>
            <a:pPr>
              <a:buNone/>
            </a:pPr>
            <a:endParaRPr lang="da-DK" dirty="0"/>
          </a:p>
        </p:txBody>
      </p:sp>
      <p:sp>
        <p:nvSpPr>
          <p:cNvPr id="15" name="Text Placeholder 5">
            <a:extLst>
              <a:ext uri="{FF2B5EF4-FFF2-40B4-BE49-F238E27FC236}">
                <a16:creationId xmlns:a16="http://schemas.microsoft.com/office/drawing/2014/main" id="{F84BF511-562F-460C-8646-232243559B53}"/>
              </a:ext>
            </a:extLst>
          </p:cNvPr>
          <p:cNvSpPr txBox="1">
            <a:spLocks/>
          </p:cNvSpPr>
          <p:nvPr/>
        </p:nvSpPr>
        <p:spPr bwMode="white">
          <a:xfrm>
            <a:off x="5836558" y="5051684"/>
            <a:ext cx="2846328" cy="1114302"/>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2pPr>
            <a:lvl3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j-lt"/>
                <a:ea typeface="+mn-ea"/>
                <a:cs typeface="+mn-cs"/>
              </a:defRPr>
            </a:lvl4pPr>
            <a:lvl5pPr marL="0" indent="0" algn="l" defTabSz="914400" rtl="0" eaLnBrk="1" latinLnBrk="0" hangingPunct="1">
              <a:lnSpc>
                <a:spcPct val="90000"/>
              </a:lnSpc>
              <a:spcBef>
                <a:spcPts val="0"/>
              </a:spcBef>
              <a:spcAft>
                <a:spcPts val="600"/>
              </a:spcAft>
              <a:buFont typeface="Roboto Light" panose="02000000000000000000" pitchFamily="2" charset="0"/>
              <a:buChar char="​"/>
              <a:tabLst/>
              <a:defRPr sz="2400" b="0" kern="1200">
                <a:solidFill>
                  <a:schemeClr val="bg1"/>
                </a:solidFill>
                <a:latin typeface="+mj-lt"/>
                <a:ea typeface="+mn-ea"/>
                <a:cs typeface="+mn-cs"/>
              </a:defRPr>
            </a:lvl5pPr>
            <a:lvl6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6pPr>
            <a:lvl7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baseline="0">
                <a:solidFill>
                  <a:schemeClr val="bg1"/>
                </a:solidFill>
                <a:latin typeface="+mn-lt"/>
                <a:ea typeface="+mn-ea"/>
                <a:cs typeface="+mn-cs"/>
              </a:defRPr>
            </a:lvl7pPr>
            <a:lvl8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n-lt"/>
                <a:ea typeface="+mn-ea"/>
                <a:cs typeface="+mn-cs"/>
              </a:defRPr>
            </a:lvl8pPr>
            <a:lvl9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cap="none" baseline="0">
                <a:solidFill>
                  <a:schemeClr val="bg1"/>
                </a:solidFill>
                <a:latin typeface="+mn-lt"/>
                <a:ea typeface="+mn-ea"/>
                <a:cs typeface="+mn-cs"/>
              </a:defRPr>
            </a:lvl9pPr>
          </a:lstStyle>
          <a:p>
            <a:pPr>
              <a:buNone/>
            </a:pPr>
            <a:r>
              <a:rPr lang="da-DK" dirty="0"/>
              <a:t>Nøglehulsmærket </a:t>
            </a:r>
          </a:p>
        </p:txBody>
      </p:sp>
      <p:pic>
        <p:nvPicPr>
          <p:cNvPr id="14" name="Billede 13">
            <a:extLst>
              <a:ext uri="{FF2B5EF4-FFF2-40B4-BE49-F238E27FC236}">
                <a16:creationId xmlns:a16="http://schemas.microsoft.com/office/drawing/2014/main" id="{C00D182F-45C1-4EB2-A140-33132FBC9D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3397" y="1977932"/>
            <a:ext cx="6560932" cy="3073752"/>
          </a:xfrm>
          <a:prstGeom prst="rect">
            <a:avLst/>
          </a:prstGeom>
        </p:spPr>
      </p:pic>
      <p:pic>
        <p:nvPicPr>
          <p:cNvPr id="1032" name="Picture 8" descr="Fuldkornslogoet &amp;amp; Fuldkornsmærket - Nemt at vælge fuldkorn">
            <a:extLst>
              <a:ext uri="{FF2B5EF4-FFF2-40B4-BE49-F238E27FC236}">
                <a16:creationId xmlns:a16="http://schemas.microsoft.com/office/drawing/2014/main" id="{F8901241-8780-4D68-B18E-D3694D5F6D1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866" b="94030" l="9695" r="89767">
                        <a14:foregroundMark x1="53680" y1="33731" x2="49013" y2="47164"/>
                        <a14:foregroundMark x1="49013" y1="47164" x2="38241" y2="39104"/>
                        <a14:foregroundMark x1="38241" y1="39104" x2="44345" y2="51045"/>
                        <a14:foregroundMark x1="44345" y1="51045" x2="46858" y2="35224"/>
                        <a14:foregroundMark x1="46858" y1="35224" x2="55296" y2="44478"/>
                        <a14:foregroundMark x1="55296" y1="44478" x2="47576" y2="26866"/>
                        <a14:foregroundMark x1="47576" y1="26866" x2="48115" y2="51940"/>
                        <a14:foregroundMark x1="48115" y1="51940" x2="55117" y2="11642"/>
                        <a14:foregroundMark x1="55117" y1="11642" x2="51706" y2="6866"/>
                        <a14:foregroundMark x1="48294" y1="47164" x2="40754" y2="31343"/>
                        <a14:foregroundMark x1="40754" y1="31343" x2="39318" y2="49254"/>
                        <a14:foregroundMark x1="39318" y1="49254" x2="44524" y2="55821"/>
                        <a14:foregroundMark x1="55835" y1="14030" x2="65350" y2="18507"/>
                        <a14:foregroundMark x1="65350" y1="18507" x2="73250" y2="38209"/>
                        <a14:foregroundMark x1="73250" y1="38209" x2="75583" y2="52836"/>
                        <a14:foregroundMark x1="75583" y1="52836" x2="74506" y2="70746"/>
                        <a14:foregroundMark x1="74506" y1="70746" x2="66427" y2="78507"/>
                        <a14:foregroundMark x1="66427" y1="78507" x2="56194" y2="14328"/>
                        <a14:foregroundMark x1="70377" y1="28358" x2="58707" y2="28657"/>
                        <a14:foregroundMark x1="58707" y1="28657" x2="59066" y2="45075"/>
                        <a14:foregroundMark x1="59066" y1="45075" x2="70736" y2="34328"/>
                        <a14:foregroundMark x1="70736" y1="34328" x2="69838" y2="24179"/>
                        <a14:foregroundMark x1="69659" y1="32537" x2="58707" y2="31642"/>
                        <a14:foregroundMark x1="58707" y1="31642" x2="72352" y2="42090"/>
                        <a14:foregroundMark x1="72352" y1="42090" x2="72890" y2="41194"/>
                        <a14:foregroundMark x1="71095" y1="47463" x2="61041" y2="47761"/>
                        <a14:foregroundMark x1="63016" y1="40000" x2="68582" y2="51940"/>
                        <a14:foregroundMark x1="68582" y1="51940" x2="61221" y2="52239"/>
                        <a14:foregroundMark x1="55117" y1="41493" x2="42729" y2="48657"/>
                        <a14:foregroundMark x1="42729" y1="48657" x2="41652" y2="66269"/>
                        <a14:foregroundMark x1="41652" y1="66269" x2="54578" y2="71940"/>
                        <a14:foregroundMark x1="54578" y1="71940" x2="64991" y2="62687"/>
                        <a14:foregroundMark x1="64991" y1="62687" x2="62657" y2="46269"/>
                        <a14:foregroundMark x1="62657" y1="46269" x2="55117" y2="37612"/>
                        <a14:foregroundMark x1="55117" y1="37612" x2="54578" y2="37612"/>
                        <a14:foregroundMark x1="61221" y1="52537" x2="46499" y2="50746"/>
                        <a14:foregroundMark x1="46499" y1="50746" x2="56732" y2="63284"/>
                        <a14:foregroundMark x1="56732" y1="63284" x2="57630" y2="62985"/>
                        <a14:foregroundMark x1="58169" y1="66866" x2="45422" y2="60299"/>
                        <a14:foregroundMark x1="45422" y1="60299" x2="53860" y2="54328"/>
                        <a14:foregroundMark x1="53860" y1="54328" x2="57630" y2="66269"/>
                        <a14:foregroundMark x1="32316" y1="45970" x2="24955" y2="54627"/>
                        <a14:foregroundMark x1="24955" y1="54627" x2="31957" y2="66866"/>
                        <a14:foregroundMark x1="31957" y1="66866" x2="36266" y2="59701"/>
                        <a14:foregroundMark x1="32316" y1="46567" x2="29264" y2="55522"/>
                        <a14:foregroundMark x1="27648" y1="56418" x2="27289" y2="57015"/>
                        <a14:foregroundMark x1="26212" y1="43284" x2="28187" y2="52537"/>
                        <a14:foregroundMark x1="28187" y1="65373" x2="31598" y2="75224"/>
                        <a14:foregroundMark x1="32316" y1="74925" x2="41831" y2="86866"/>
                        <a14:foregroundMark x1="41831" y1="86866" x2="42370" y2="90746"/>
                        <a14:foregroundMark x1="41831" y1="88060" x2="49910" y2="94030"/>
                        <a14:foregroundMark x1="49910" y1="94030" x2="50090" y2="94030"/>
                        <a14:foregroundMark x1="47217" y1="88358" x2="56194" y2="87463"/>
                        <a14:foregroundMark x1="56194" y1="87463" x2="56194" y2="87463"/>
                        <a14:foregroundMark x1="53860" y1="88955" x2="65171" y2="78806"/>
                        <a14:foregroundMark x1="68582" y1="72537" x2="73250" y2="60299"/>
                        <a14:foregroundMark x1="73429" y1="52836" x2="73429" y2="57015"/>
                      </a14:backgroundRemoval>
                    </a14:imgEffect>
                  </a14:imgLayer>
                </a14:imgProps>
              </a:ext>
              <a:ext uri="{28A0092B-C50C-407E-A947-70E740481C1C}">
                <a14:useLocalDpi xmlns:a14="http://schemas.microsoft.com/office/drawing/2010/main" val="0"/>
              </a:ext>
            </a:extLst>
          </a:blip>
          <a:srcRect/>
          <a:stretch>
            <a:fillRect/>
          </a:stretch>
        </p:blipFill>
        <p:spPr bwMode="auto">
          <a:xfrm>
            <a:off x="127454" y="1868488"/>
            <a:ext cx="5305425" cy="319087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5">
            <a:extLst>
              <a:ext uri="{FF2B5EF4-FFF2-40B4-BE49-F238E27FC236}">
                <a16:creationId xmlns:a16="http://schemas.microsoft.com/office/drawing/2014/main" id="{DFE8D0D5-C90F-40D7-9F12-08CCF8C2D731}"/>
              </a:ext>
            </a:extLst>
          </p:cNvPr>
          <p:cNvSpPr txBox="1">
            <a:spLocks/>
          </p:cNvSpPr>
          <p:nvPr/>
        </p:nvSpPr>
        <p:spPr bwMode="white">
          <a:xfrm>
            <a:off x="8928822" y="2906774"/>
            <a:ext cx="2912658" cy="1114302"/>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2pPr>
            <a:lvl3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j-lt"/>
                <a:ea typeface="+mn-ea"/>
                <a:cs typeface="+mn-cs"/>
              </a:defRPr>
            </a:lvl4pPr>
            <a:lvl5pPr marL="0" indent="0" algn="l" defTabSz="914400" rtl="0" eaLnBrk="1" latinLnBrk="0" hangingPunct="1">
              <a:lnSpc>
                <a:spcPct val="90000"/>
              </a:lnSpc>
              <a:spcBef>
                <a:spcPts val="0"/>
              </a:spcBef>
              <a:spcAft>
                <a:spcPts val="600"/>
              </a:spcAft>
              <a:buFont typeface="Roboto Light" panose="02000000000000000000" pitchFamily="2" charset="0"/>
              <a:buChar char="​"/>
              <a:tabLst/>
              <a:defRPr sz="2400" b="0" kern="1200">
                <a:solidFill>
                  <a:schemeClr val="bg1"/>
                </a:solidFill>
                <a:latin typeface="+mj-lt"/>
                <a:ea typeface="+mn-ea"/>
                <a:cs typeface="+mn-cs"/>
              </a:defRPr>
            </a:lvl5pPr>
            <a:lvl6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6pPr>
            <a:lvl7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baseline="0">
                <a:solidFill>
                  <a:schemeClr val="bg1"/>
                </a:solidFill>
                <a:latin typeface="+mn-lt"/>
                <a:ea typeface="+mn-ea"/>
                <a:cs typeface="+mn-cs"/>
              </a:defRPr>
            </a:lvl7pPr>
            <a:lvl8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n-lt"/>
                <a:ea typeface="+mn-ea"/>
                <a:cs typeface="+mn-cs"/>
              </a:defRPr>
            </a:lvl8pPr>
            <a:lvl9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cap="none" baseline="0">
                <a:solidFill>
                  <a:schemeClr val="bg1"/>
                </a:solidFill>
                <a:latin typeface="+mn-lt"/>
                <a:ea typeface="+mn-ea"/>
                <a:cs typeface="+mn-cs"/>
              </a:defRPr>
            </a:lvl9pPr>
          </a:lstStyle>
          <a:p>
            <a:pPr>
              <a:buNone/>
            </a:pPr>
            <a:r>
              <a:rPr lang="da-DK" sz="2200" dirty="0">
                <a:latin typeface="+mn-lt"/>
              </a:rPr>
              <a:t>Mærkerne gør det nemt for dig selv, at leve efter de officielle kostråd </a:t>
            </a:r>
          </a:p>
        </p:txBody>
      </p:sp>
    </p:spTree>
    <p:extLst>
      <p:ext uri="{BB962C8B-B14F-4D97-AF65-F5344CB8AC3E}">
        <p14:creationId xmlns:p14="http://schemas.microsoft.com/office/powerpoint/2010/main" val="1215006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16</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a:xfrm>
            <a:off x="539400" y="472267"/>
            <a:ext cx="11113200" cy="1258638"/>
          </a:xfrm>
        </p:spPr>
        <p:txBody>
          <a:bodyPr/>
          <a:lstStyle/>
          <a:p>
            <a:r>
              <a:rPr lang="da-DK" b="0" dirty="0"/>
              <a:t>Eksempel på en dagskost</a:t>
            </a:r>
          </a:p>
        </p:txBody>
      </p:sp>
      <p:graphicFrame>
        <p:nvGraphicFramePr>
          <p:cNvPr id="7" name="Tabel 7">
            <a:extLst>
              <a:ext uri="{FF2B5EF4-FFF2-40B4-BE49-F238E27FC236}">
                <a16:creationId xmlns:a16="http://schemas.microsoft.com/office/drawing/2014/main" id="{0608FB53-D345-4347-A6AE-CC46B8D1B218}"/>
              </a:ext>
            </a:extLst>
          </p:cNvPr>
          <p:cNvGraphicFramePr>
            <a:graphicFrameLocks noGrp="1"/>
          </p:cNvGraphicFramePr>
          <p:nvPr>
            <p:extLst>
              <p:ext uri="{D42A27DB-BD31-4B8C-83A1-F6EECF244321}">
                <p14:modId xmlns:p14="http://schemas.microsoft.com/office/powerpoint/2010/main" val="3004276582"/>
              </p:ext>
            </p:extLst>
          </p:nvPr>
        </p:nvGraphicFramePr>
        <p:xfrm>
          <a:off x="2031999" y="1101586"/>
          <a:ext cx="8588375" cy="5089664"/>
        </p:xfrm>
        <a:graphic>
          <a:graphicData uri="http://schemas.openxmlformats.org/drawingml/2006/table">
            <a:tbl>
              <a:tblPr firstRow="1" bandRow="1">
                <a:tableStyleId>{17292A2E-F333-43FB-9621-5CBBE7FDCDCB}</a:tableStyleId>
              </a:tblPr>
              <a:tblGrid>
                <a:gridCol w="1568133">
                  <a:extLst>
                    <a:ext uri="{9D8B030D-6E8A-4147-A177-3AD203B41FA5}">
                      <a16:colId xmlns:a16="http://schemas.microsoft.com/office/drawing/2014/main" val="678042027"/>
                    </a:ext>
                  </a:extLst>
                </a:gridCol>
                <a:gridCol w="7020242">
                  <a:extLst>
                    <a:ext uri="{9D8B030D-6E8A-4147-A177-3AD203B41FA5}">
                      <a16:colId xmlns:a16="http://schemas.microsoft.com/office/drawing/2014/main" val="2663478520"/>
                    </a:ext>
                  </a:extLst>
                </a:gridCol>
              </a:tblGrid>
              <a:tr h="267325">
                <a:tc>
                  <a:txBody>
                    <a:bodyPr/>
                    <a:lstStyle/>
                    <a:p>
                      <a:endParaRPr lang="da-DK" sz="1050" dirty="0">
                        <a:solidFill>
                          <a:schemeClr val="bg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100" dirty="0">
                        <a:solidFill>
                          <a:schemeClr val="bg1"/>
                        </a:solidFill>
                        <a:latin typeface="+mn-lt"/>
                      </a:endParaRPr>
                    </a:p>
                  </a:txBody>
                  <a:tcPr/>
                </a:tc>
                <a:extLst>
                  <a:ext uri="{0D108BD9-81ED-4DB2-BD59-A6C34878D82A}">
                    <a16:rowId xmlns:a16="http://schemas.microsoft.com/office/drawing/2014/main" val="302857836"/>
                  </a:ext>
                </a:extLst>
              </a:tr>
              <a:tr h="660451">
                <a:tc>
                  <a:txBody>
                    <a:bodyPr/>
                    <a:lstStyle/>
                    <a:p>
                      <a:r>
                        <a:rPr lang="da-DK" sz="1800" dirty="0">
                          <a:solidFill>
                            <a:schemeClr val="bg1"/>
                          </a:solidFill>
                        </a:rPr>
                        <a:t>Morgenmad</a:t>
                      </a:r>
                      <a:endParaRPr lang="da-DK" dirty="0">
                        <a:solidFill>
                          <a:schemeClr val="bg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solidFill>
                            <a:schemeClr val="bg1"/>
                          </a:solidFill>
                        </a:rPr>
                        <a:t>1 ½ dl. Havregryn med minimælk toppet med mandler og friske bær</a:t>
                      </a:r>
                      <a:endParaRPr lang="da-DK" sz="1800" dirty="0">
                        <a:solidFill>
                          <a:schemeClr val="bg1"/>
                        </a:solidFill>
                        <a:latin typeface="+mn-lt"/>
                      </a:endParaRPr>
                    </a:p>
                  </a:txBody>
                  <a:tcPr/>
                </a:tc>
                <a:extLst>
                  <a:ext uri="{0D108BD9-81ED-4DB2-BD59-A6C34878D82A}">
                    <a16:rowId xmlns:a16="http://schemas.microsoft.com/office/drawing/2014/main" val="2479380046"/>
                  </a:ext>
                </a:extLst>
              </a:tr>
              <a:tr h="382642">
                <a:tc>
                  <a:txBody>
                    <a:bodyPr/>
                    <a:lstStyle/>
                    <a:p>
                      <a:r>
                        <a:rPr lang="da-DK" sz="1800" dirty="0">
                          <a:solidFill>
                            <a:schemeClr val="bg1"/>
                          </a:solidFill>
                        </a:rPr>
                        <a:t>Formiddag</a:t>
                      </a:r>
                      <a:endParaRPr lang="da-DK" dirty="0">
                        <a:solidFill>
                          <a:schemeClr val="bg1"/>
                        </a:solidFill>
                        <a:latin typeface="+mn-lt"/>
                      </a:endParaRPr>
                    </a:p>
                  </a:txBody>
                  <a:tcPr/>
                </a:tc>
                <a:tc>
                  <a:txBody>
                    <a:bodyPr/>
                    <a:lstStyle/>
                    <a:p>
                      <a:r>
                        <a:rPr lang="da-DK" sz="1800" dirty="0">
                          <a:solidFill>
                            <a:schemeClr val="bg1"/>
                          </a:solidFill>
                        </a:rPr>
                        <a:t>1 stykke frugt</a:t>
                      </a:r>
                      <a:endParaRPr lang="da-DK" dirty="0">
                        <a:solidFill>
                          <a:schemeClr val="bg1"/>
                        </a:solidFill>
                        <a:latin typeface="+mn-lt"/>
                      </a:endParaRPr>
                    </a:p>
                  </a:txBody>
                  <a:tcPr/>
                </a:tc>
                <a:extLst>
                  <a:ext uri="{0D108BD9-81ED-4DB2-BD59-A6C34878D82A}">
                    <a16:rowId xmlns:a16="http://schemas.microsoft.com/office/drawing/2014/main" val="4034621680"/>
                  </a:ext>
                </a:extLst>
              </a:tr>
              <a:tr h="1226551">
                <a:tc>
                  <a:txBody>
                    <a:bodyPr/>
                    <a:lstStyle/>
                    <a:p>
                      <a:r>
                        <a:rPr lang="da-DK" sz="1800" dirty="0">
                          <a:solidFill>
                            <a:schemeClr val="bg1"/>
                          </a:solidFill>
                        </a:rPr>
                        <a:t>Frokost</a:t>
                      </a:r>
                      <a:endParaRPr lang="da-DK" dirty="0">
                        <a:solidFill>
                          <a:schemeClr val="bg1"/>
                        </a:solidFill>
                        <a:latin typeface="+mn-lt"/>
                      </a:endParaRPr>
                    </a:p>
                  </a:txBody>
                  <a:tcPr/>
                </a:tc>
                <a:tc>
                  <a:txBody>
                    <a:bodyPr/>
                    <a:lstStyle/>
                    <a:p>
                      <a:r>
                        <a:rPr lang="da-DK" sz="1800" dirty="0">
                          <a:solidFill>
                            <a:schemeClr val="bg1"/>
                          </a:solidFill>
                        </a:rPr>
                        <a:t>2-3 skiver fuldkornsrugbrød, </a:t>
                      </a:r>
                    </a:p>
                    <a:p>
                      <a:r>
                        <a:rPr lang="da-DK" sz="1800" dirty="0">
                          <a:solidFill>
                            <a:schemeClr val="bg1"/>
                          </a:solidFill>
                        </a:rPr>
                        <a:t>med fiskepålæg, kartoffel, avokado, æg eller rejer</a:t>
                      </a:r>
                    </a:p>
                    <a:p>
                      <a:r>
                        <a:rPr lang="da-DK" sz="1800" dirty="0">
                          <a:solidFill>
                            <a:schemeClr val="bg1"/>
                          </a:solidFill>
                          <a:latin typeface="+mn-lt"/>
                        </a:rPr>
                        <a:t>Pynt: Mayonnaise, remoulade, hummus, pesto, hytteost</a:t>
                      </a:r>
                    </a:p>
                    <a:p>
                      <a:r>
                        <a:rPr lang="da-DK" sz="1800" dirty="0">
                          <a:solidFill>
                            <a:schemeClr val="bg1"/>
                          </a:solidFill>
                          <a:latin typeface="+mn-lt"/>
                        </a:rPr>
                        <a:t>150 g grønt</a:t>
                      </a:r>
                      <a:endParaRPr lang="da-DK" dirty="0">
                        <a:solidFill>
                          <a:schemeClr val="bg1"/>
                        </a:solidFill>
                        <a:latin typeface="+mn-lt"/>
                      </a:endParaRPr>
                    </a:p>
                  </a:txBody>
                  <a:tcPr/>
                </a:tc>
                <a:extLst>
                  <a:ext uri="{0D108BD9-81ED-4DB2-BD59-A6C34878D82A}">
                    <a16:rowId xmlns:a16="http://schemas.microsoft.com/office/drawing/2014/main" val="1295064548"/>
                  </a:ext>
                </a:extLst>
              </a:tr>
              <a:tr h="660451">
                <a:tc>
                  <a:txBody>
                    <a:bodyPr/>
                    <a:lstStyle/>
                    <a:p>
                      <a:r>
                        <a:rPr lang="da-DK" sz="1800" dirty="0">
                          <a:solidFill>
                            <a:schemeClr val="bg1"/>
                          </a:solidFill>
                        </a:rPr>
                        <a:t>Eftermiddag</a:t>
                      </a:r>
                      <a:endParaRPr lang="da-DK" dirty="0">
                        <a:solidFill>
                          <a:schemeClr val="bg1"/>
                        </a:solidFill>
                        <a:latin typeface="+mn-lt"/>
                      </a:endParaRPr>
                    </a:p>
                  </a:txBody>
                  <a:tcPr/>
                </a:tc>
                <a:tc>
                  <a:txBody>
                    <a:bodyPr/>
                    <a:lstStyle/>
                    <a:p>
                      <a:r>
                        <a:rPr lang="da-DK" dirty="0">
                          <a:solidFill>
                            <a:schemeClr val="bg1"/>
                          </a:solidFill>
                          <a:latin typeface="+mn-lt"/>
                        </a:rPr>
                        <a:t>1 fuldkornsbolle med 1 skive ost (30+) og 1 skefuld marmelade</a:t>
                      </a:r>
                    </a:p>
                    <a:p>
                      <a:r>
                        <a:rPr lang="da-DK" dirty="0">
                          <a:solidFill>
                            <a:schemeClr val="bg1"/>
                          </a:solidFill>
                          <a:latin typeface="+mn-lt"/>
                        </a:rPr>
                        <a:t>Snackgrønt </a:t>
                      </a:r>
                    </a:p>
                  </a:txBody>
                  <a:tcPr/>
                </a:tc>
                <a:extLst>
                  <a:ext uri="{0D108BD9-81ED-4DB2-BD59-A6C34878D82A}">
                    <a16:rowId xmlns:a16="http://schemas.microsoft.com/office/drawing/2014/main" val="1791138893"/>
                  </a:ext>
                </a:extLst>
              </a:tr>
              <a:tr h="1509602">
                <a:tc>
                  <a:txBody>
                    <a:bodyPr/>
                    <a:lstStyle/>
                    <a:p>
                      <a:r>
                        <a:rPr lang="da-DK" sz="1800" dirty="0">
                          <a:solidFill>
                            <a:schemeClr val="bg1"/>
                          </a:solidFill>
                        </a:rPr>
                        <a:t>Aftensmad</a:t>
                      </a:r>
                      <a:endParaRPr lang="da-DK" dirty="0">
                        <a:solidFill>
                          <a:schemeClr val="bg1"/>
                        </a:solidFill>
                        <a:latin typeface="+mn-lt"/>
                      </a:endParaRPr>
                    </a:p>
                  </a:txBody>
                  <a:tcPr/>
                </a:tc>
                <a:tc>
                  <a:txBody>
                    <a:bodyPr/>
                    <a:lstStyle/>
                    <a:p>
                      <a:r>
                        <a:rPr lang="da-DK" dirty="0">
                          <a:solidFill>
                            <a:schemeClr val="bg1"/>
                          </a:solidFill>
                          <a:latin typeface="+mn-lt"/>
                        </a:rPr>
                        <a:t>125 g fisk eller 80 g kylling (80 g magert kød (max 10%))</a:t>
                      </a:r>
                    </a:p>
                    <a:p>
                      <a:r>
                        <a:rPr lang="da-DK" dirty="0">
                          <a:solidFill>
                            <a:schemeClr val="bg1"/>
                          </a:solidFill>
                          <a:latin typeface="+mn-lt"/>
                        </a:rPr>
                        <a:t>100 g kogte bælgfrugter </a:t>
                      </a:r>
                    </a:p>
                    <a:p>
                      <a:r>
                        <a:rPr lang="da-DK" dirty="0">
                          <a:solidFill>
                            <a:schemeClr val="bg1"/>
                          </a:solidFill>
                          <a:latin typeface="+mn-lt"/>
                        </a:rPr>
                        <a:t>3 kartofler, 100 g kogte brune ris / 100 g kogte fuldkornspasta</a:t>
                      </a:r>
                    </a:p>
                    <a:p>
                      <a:r>
                        <a:rPr lang="da-DK" dirty="0">
                          <a:solidFill>
                            <a:schemeClr val="bg1"/>
                          </a:solidFill>
                          <a:latin typeface="+mn-lt"/>
                        </a:rPr>
                        <a:t>1 tsk. Rapsolie /olivenolie til tilberedning </a:t>
                      </a:r>
                    </a:p>
                    <a:p>
                      <a:r>
                        <a:rPr lang="da-DK" dirty="0">
                          <a:solidFill>
                            <a:schemeClr val="bg1"/>
                          </a:solidFill>
                          <a:latin typeface="+mn-lt"/>
                        </a:rPr>
                        <a:t>150-200 g grøntsager/salat </a:t>
                      </a:r>
                    </a:p>
                  </a:txBody>
                  <a:tcPr/>
                </a:tc>
                <a:extLst>
                  <a:ext uri="{0D108BD9-81ED-4DB2-BD59-A6C34878D82A}">
                    <a16:rowId xmlns:a16="http://schemas.microsoft.com/office/drawing/2014/main" val="1187356064"/>
                  </a:ext>
                </a:extLst>
              </a:tr>
              <a:tr h="382642">
                <a:tc>
                  <a:txBody>
                    <a:bodyPr/>
                    <a:lstStyle/>
                    <a:p>
                      <a:r>
                        <a:rPr lang="da-DK" sz="1800" dirty="0">
                          <a:solidFill>
                            <a:schemeClr val="bg1"/>
                          </a:solidFill>
                        </a:rPr>
                        <a:t>Sen aften </a:t>
                      </a:r>
                      <a:endParaRPr lang="da-DK" dirty="0">
                        <a:solidFill>
                          <a:schemeClr val="bg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solidFill>
                            <a:schemeClr val="bg1"/>
                          </a:solidFill>
                        </a:rPr>
                        <a:t>1 dl skyr med mandler, nødder og bær</a:t>
                      </a:r>
                      <a:endParaRPr lang="da-DK" sz="1800" dirty="0">
                        <a:solidFill>
                          <a:schemeClr val="bg1"/>
                        </a:solidFill>
                        <a:latin typeface="+mn-lt"/>
                      </a:endParaRPr>
                    </a:p>
                  </a:txBody>
                  <a:tcPr/>
                </a:tc>
                <a:extLst>
                  <a:ext uri="{0D108BD9-81ED-4DB2-BD59-A6C34878D82A}">
                    <a16:rowId xmlns:a16="http://schemas.microsoft.com/office/drawing/2014/main" val="2217157289"/>
                  </a:ext>
                </a:extLst>
              </a:tr>
            </a:tbl>
          </a:graphicData>
        </a:graphic>
      </p:graphicFrame>
    </p:spTree>
    <p:extLst>
      <p:ext uri="{BB962C8B-B14F-4D97-AF65-F5344CB8AC3E}">
        <p14:creationId xmlns:p14="http://schemas.microsoft.com/office/powerpoint/2010/main" val="1031670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5FEA753-B390-4209-993A-B0DE4FB826C9}"/>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CB349DC4-68FB-4E64-84B9-E759FB2383E1}"/>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8252DE6F-8178-4297-AF5B-8E5F8EF4644D}"/>
              </a:ext>
            </a:extLst>
          </p:cNvPr>
          <p:cNvSpPr>
            <a:spLocks noGrp="1"/>
          </p:cNvSpPr>
          <p:nvPr>
            <p:ph type="sldNum" sz="quarter" idx="17"/>
          </p:nvPr>
        </p:nvSpPr>
        <p:spPr/>
        <p:txBody>
          <a:bodyPr/>
          <a:lstStyle/>
          <a:p>
            <a:fld id="{24C8C45C-947F-4981-8B3F-4F32E973C901}" type="slidenum">
              <a:rPr lang="da-DK" smtClean="0"/>
              <a:pPr/>
              <a:t>17</a:t>
            </a:fld>
            <a:endParaRPr lang="da-DK" dirty="0"/>
          </a:p>
        </p:txBody>
      </p:sp>
      <p:sp>
        <p:nvSpPr>
          <p:cNvPr id="5" name="Titel 4">
            <a:extLst>
              <a:ext uri="{FF2B5EF4-FFF2-40B4-BE49-F238E27FC236}">
                <a16:creationId xmlns:a16="http://schemas.microsoft.com/office/drawing/2014/main" id="{E0F34C12-C950-4F4D-966C-ABE1EA591CD1}"/>
              </a:ext>
            </a:extLst>
          </p:cNvPr>
          <p:cNvSpPr>
            <a:spLocks noGrp="1"/>
          </p:cNvSpPr>
          <p:nvPr>
            <p:ph type="title"/>
          </p:nvPr>
        </p:nvSpPr>
        <p:spPr/>
        <p:txBody>
          <a:bodyPr/>
          <a:lstStyle/>
          <a:p>
            <a:r>
              <a:rPr lang="da-DK" dirty="0"/>
              <a:t>Fup og fakta om </a:t>
            </a:r>
            <a:br>
              <a:rPr lang="da-DK" dirty="0"/>
            </a:br>
            <a:r>
              <a:rPr lang="da-DK" dirty="0"/>
              <a:t>kost og kolesterol</a:t>
            </a:r>
          </a:p>
        </p:txBody>
      </p:sp>
      <p:sp>
        <p:nvSpPr>
          <p:cNvPr id="6" name="Pladsholder til tekst 5">
            <a:extLst>
              <a:ext uri="{FF2B5EF4-FFF2-40B4-BE49-F238E27FC236}">
                <a16:creationId xmlns:a16="http://schemas.microsoft.com/office/drawing/2014/main" id="{5D25CC45-2236-46A6-BEB7-029D9E25FC9F}"/>
              </a:ext>
            </a:extLst>
          </p:cNvPr>
          <p:cNvSpPr>
            <a:spLocks noGrp="1"/>
          </p:cNvSpPr>
          <p:nvPr>
            <p:ph type="body" sz="quarter" idx="13"/>
          </p:nvPr>
        </p:nvSpPr>
        <p:spPr>
          <a:xfrm>
            <a:off x="2751600" y="2091387"/>
            <a:ext cx="8431062" cy="3200141"/>
          </a:xfrm>
        </p:spPr>
        <p:txBody>
          <a:bodyPr/>
          <a:lstStyle/>
          <a:p>
            <a:pPr>
              <a:buNone/>
            </a:pPr>
            <a:r>
              <a:rPr lang="da-DK" b="1" dirty="0"/>
              <a:t>FAKTA</a:t>
            </a:r>
          </a:p>
          <a:p>
            <a:pPr marL="342900" indent="-342900">
              <a:buFont typeface="Courier New" panose="02070309020205020404" pitchFamily="49" charset="0"/>
              <a:buChar char="o"/>
            </a:pPr>
            <a:r>
              <a:rPr lang="da-DK" dirty="0"/>
              <a:t>LDL-kolesterol stiger ved stort indtag af mættet fedt</a:t>
            </a:r>
          </a:p>
          <a:p>
            <a:pPr marL="342900" indent="-342900">
              <a:buFont typeface="Courier New" panose="02070309020205020404" pitchFamily="49" charset="0"/>
              <a:buChar char="o"/>
            </a:pPr>
            <a:r>
              <a:rPr lang="da-DK" dirty="0"/>
              <a:t>LDL-kolesterol sænkes af stort indtag af fuldkorn</a:t>
            </a:r>
          </a:p>
          <a:p>
            <a:pPr marL="342900" indent="-342900">
              <a:buFont typeface="Courier New" panose="02070309020205020404" pitchFamily="49" charset="0"/>
              <a:buChar char="o"/>
            </a:pPr>
            <a:r>
              <a:rPr lang="da-DK" dirty="0"/>
              <a:t>LDL- kolesterol sænkes af 30 g nødder og mandler dagligt</a:t>
            </a:r>
          </a:p>
          <a:p>
            <a:pPr marL="342900" indent="-342900">
              <a:buFont typeface="Courier New" panose="02070309020205020404" pitchFamily="49" charset="0"/>
              <a:buChar char="o"/>
            </a:pPr>
            <a:r>
              <a:rPr lang="da-DK" dirty="0"/>
              <a:t>Risikoen for forkalkninger sænkes ved øget indtag af frugt og grønt</a:t>
            </a:r>
          </a:p>
          <a:p>
            <a:pPr marL="342900" indent="-342900">
              <a:buFont typeface="Courier New" panose="02070309020205020404" pitchFamily="49" charset="0"/>
              <a:buChar char="o"/>
            </a:pPr>
            <a:r>
              <a:rPr lang="da-DK" dirty="0"/>
              <a:t>Risikoen for blodpropper nedsættes ved øget indtag af fisk</a:t>
            </a:r>
          </a:p>
          <a:p>
            <a:pPr marL="342900" indent="-342900"/>
            <a:endParaRPr lang="da-DK" dirty="0"/>
          </a:p>
          <a:p>
            <a:pPr>
              <a:buNone/>
            </a:pPr>
            <a:r>
              <a:rPr lang="da-DK" b="1" dirty="0"/>
              <a:t>MYTE</a:t>
            </a:r>
          </a:p>
          <a:p>
            <a:pPr marL="342900" indent="-342900">
              <a:buFont typeface="Courier New" panose="02070309020205020404" pitchFamily="49" charset="0"/>
              <a:buChar char="o"/>
            </a:pPr>
            <a:r>
              <a:rPr lang="da-DK" dirty="0"/>
              <a:t>Det er en myte at kolesterol fra fx æg og rejer øger kolesteroltallet</a:t>
            </a:r>
          </a:p>
          <a:p>
            <a:pPr marL="342900" indent="-342900">
              <a:buFont typeface="Courier New" panose="02070309020205020404" pitchFamily="49" charset="0"/>
              <a:buChar char="o"/>
            </a:pPr>
            <a:r>
              <a:rPr lang="da-DK" dirty="0"/>
              <a:t>Det er en myte at mængden fedt i kosten øger kolesteroltallet</a:t>
            </a:r>
          </a:p>
          <a:p>
            <a:pPr marL="342900" indent="-342900">
              <a:buFont typeface="Courier New" panose="02070309020205020404" pitchFamily="49" charset="0"/>
              <a:buChar char="o"/>
            </a:pPr>
            <a:r>
              <a:rPr lang="da-DK" dirty="0"/>
              <a:t>Det er en misforståelse af kalk fra maden giver forkalkninger</a:t>
            </a:r>
          </a:p>
        </p:txBody>
      </p:sp>
    </p:spTree>
    <p:extLst>
      <p:ext uri="{BB962C8B-B14F-4D97-AF65-F5344CB8AC3E}">
        <p14:creationId xmlns:p14="http://schemas.microsoft.com/office/powerpoint/2010/main" val="1914573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A508667C-ABF5-44E8-B9CE-C796DD63CDA2}"/>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85910BE7-5A15-4C86-8A97-823EAF46DBAB}"/>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2C2F6463-0B7C-424F-B0A4-19A801D393CF}"/>
              </a:ext>
            </a:extLst>
          </p:cNvPr>
          <p:cNvSpPr>
            <a:spLocks noGrp="1"/>
          </p:cNvSpPr>
          <p:nvPr>
            <p:ph type="sldNum" sz="quarter" idx="17"/>
          </p:nvPr>
        </p:nvSpPr>
        <p:spPr/>
        <p:txBody>
          <a:bodyPr/>
          <a:lstStyle/>
          <a:p>
            <a:fld id="{24C8C45C-947F-4981-8B3F-4F32E973C901}" type="slidenum">
              <a:rPr lang="da-DK" smtClean="0"/>
              <a:pPr/>
              <a:t>18</a:t>
            </a:fld>
            <a:endParaRPr lang="da-DK" dirty="0"/>
          </a:p>
        </p:txBody>
      </p:sp>
      <p:sp>
        <p:nvSpPr>
          <p:cNvPr id="5" name="Titel 4">
            <a:extLst>
              <a:ext uri="{FF2B5EF4-FFF2-40B4-BE49-F238E27FC236}">
                <a16:creationId xmlns:a16="http://schemas.microsoft.com/office/drawing/2014/main" id="{E016175B-0BE5-4596-B374-602A3F1D865E}"/>
              </a:ext>
            </a:extLst>
          </p:cNvPr>
          <p:cNvSpPr>
            <a:spLocks noGrp="1"/>
          </p:cNvSpPr>
          <p:nvPr>
            <p:ph type="title"/>
          </p:nvPr>
        </p:nvSpPr>
        <p:spPr/>
        <p:txBody>
          <a:bodyPr/>
          <a:lstStyle/>
          <a:p>
            <a:r>
              <a:rPr lang="da-DK" dirty="0"/>
              <a:t>Betydning af vægttab </a:t>
            </a:r>
            <a:br>
              <a:rPr lang="da-DK" dirty="0"/>
            </a:br>
            <a:r>
              <a:rPr lang="da-DK" dirty="0"/>
              <a:t>for kolesteroltallet</a:t>
            </a:r>
          </a:p>
        </p:txBody>
      </p:sp>
      <p:sp>
        <p:nvSpPr>
          <p:cNvPr id="6" name="Pladsholder til tekst 5">
            <a:extLst>
              <a:ext uri="{FF2B5EF4-FFF2-40B4-BE49-F238E27FC236}">
                <a16:creationId xmlns:a16="http://schemas.microsoft.com/office/drawing/2014/main" id="{92F723BA-0EC7-4C9A-91CE-F99A29C7F1EF}"/>
              </a:ext>
            </a:extLst>
          </p:cNvPr>
          <p:cNvSpPr>
            <a:spLocks noGrp="1"/>
          </p:cNvSpPr>
          <p:nvPr>
            <p:ph type="body" sz="quarter" idx="13"/>
          </p:nvPr>
        </p:nvSpPr>
        <p:spPr>
          <a:xfrm>
            <a:off x="539749" y="2458387"/>
            <a:ext cx="11242520" cy="3139138"/>
          </a:xfrm>
        </p:spPr>
        <p:txBody>
          <a:bodyPr/>
          <a:lstStyle/>
          <a:p>
            <a:pPr marL="342900" indent="-342900">
              <a:buFont typeface="Courier New" panose="02070309020205020404" pitchFamily="49" charset="0"/>
              <a:buChar char="o"/>
            </a:pPr>
            <a:r>
              <a:rPr lang="da-DK" dirty="0"/>
              <a:t>Ved overvægt, kan et vægttab på blot 5-10 % forbedre kolesteroltallet </a:t>
            </a:r>
          </a:p>
          <a:p>
            <a:pPr marL="342900" indent="-342900">
              <a:buFont typeface="Courier New" panose="02070309020205020404" pitchFamily="49" charset="0"/>
              <a:buChar char="o"/>
            </a:pPr>
            <a:r>
              <a:rPr lang="da-DK" dirty="0"/>
              <a:t>MEN fordelene ved vægttabet forbedre hverken dødelighed eller risikoen for hjerte-kar-sygdom.</a:t>
            </a:r>
          </a:p>
          <a:p>
            <a:endParaRPr lang="da-DK" dirty="0"/>
          </a:p>
          <a:p>
            <a:r>
              <a:rPr lang="da-DK" dirty="0"/>
              <a:t> </a:t>
            </a:r>
            <a:r>
              <a:rPr lang="da-DK" b="1" dirty="0"/>
              <a:t>Konklusion: </a:t>
            </a:r>
            <a:r>
              <a:rPr lang="da-DK" dirty="0"/>
              <a:t>Flyt fokus fra vægttab til fokus på hjertesund kost</a:t>
            </a:r>
          </a:p>
        </p:txBody>
      </p:sp>
      <p:pic>
        <p:nvPicPr>
          <p:cNvPr id="1026" name="Picture 2" descr="Badevægt">
            <a:extLst>
              <a:ext uri="{FF2B5EF4-FFF2-40B4-BE49-F238E27FC236}">
                <a16:creationId xmlns:a16="http://schemas.microsoft.com/office/drawing/2014/main" id="{3389A04A-3FE2-44BF-889E-CBFA55FFE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7207" y="4462126"/>
            <a:ext cx="4222698" cy="202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368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98A4049B-21C2-4766-B36C-4F348DB49DFB}"/>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55D45C6A-31EC-4956-8C2B-645D5C610A95}"/>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88E62F27-3D59-43FA-823C-BE70C76D69CC}"/>
              </a:ext>
            </a:extLst>
          </p:cNvPr>
          <p:cNvSpPr>
            <a:spLocks noGrp="1"/>
          </p:cNvSpPr>
          <p:nvPr>
            <p:ph type="sldNum" sz="quarter" idx="17"/>
          </p:nvPr>
        </p:nvSpPr>
        <p:spPr/>
        <p:txBody>
          <a:bodyPr/>
          <a:lstStyle/>
          <a:p>
            <a:fld id="{24C8C45C-947F-4981-8B3F-4F32E973C901}" type="slidenum">
              <a:rPr lang="da-DK" smtClean="0"/>
              <a:pPr/>
              <a:t>19</a:t>
            </a:fld>
            <a:endParaRPr lang="da-DK" dirty="0"/>
          </a:p>
        </p:txBody>
      </p:sp>
      <p:sp>
        <p:nvSpPr>
          <p:cNvPr id="5" name="Titel 4">
            <a:extLst>
              <a:ext uri="{FF2B5EF4-FFF2-40B4-BE49-F238E27FC236}">
                <a16:creationId xmlns:a16="http://schemas.microsoft.com/office/drawing/2014/main" id="{72B5C8D4-2E39-4B50-B8E3-103035C18A1B}"/>
              </a:ext>
            </a:extLst>
          </p:cNvPr>
          <p:cNvSpPr>
            <a:spLocks noGrp="1"/>
          </p:cNvSpPr>
          <p:nvPr>
            <p:ph type="title"/>
          </p:nvPr>
        </p:nvSpPr>
        <p:spPr/>
        <p:txBody>
          <a:bodyPr/>
          <a:lstStyle/>
          <a:p>
            <a:r>
              <a:rPr lang="da-DK" dirty="0"/>
              <a:t>Den nyeste forskning</a:t>
            </a:r>
          </a:p>
        </p:txBody>
      </p:sp>
      <p:sp>
        <p:nvSpPr>
          <p:cNvPr id="6" name="Pladsholder til tekst 5">
            <a:extLst>
              <a:ext uri="{FF2B5EF4-FFF2-40B4-BE49-F238E27FC236}">
                <a16:creationId xmlns:a16="http://schemas.microsoft.com/office/drawing/2014/main" id="{25AA5B1B-45A3-4ED3-BC03-DB7C05025EBA}"/>
              </a:ext>
            </a:extLst>
          </p:cNvPr>
          <p:cNvSpPr>
            <a:spLocks noGrp="1"/>
          </p:cNvSpPr>
          <p:nvPr>
            <p:ph type="body" sz="quarter" idx="13"/>
          </p:nvPr>
        </p:nvSpPr>
        <p:spPr>
          <a:xfrm>
            <a:off x="749924" y="1798638"/>
            <a:ext cx="9098926" cy="3790951"/>
          </a:xfrm>
        </p:spPr>
        <p:txBody>
          <a:bodyPr/>
          <a:lstStyle/>
          <a:p>
            <a:pPr marL="342900" indent="-342900">
              <a:buFont typeface="Wingdings" panose="05000000000000000000" pitchFamily="2" charset="2"/>
              <a:buChar char="Ø"/>
            </a:pPr>
            <a:r>
              <a:rPr lang="da-DK" dirty="0"/>
              <a:t>Mættet fedt i kosten - hvad sker der forskningsmæssigt?</a:t>
            </a:r>
          </a:p>
          <a:p>
            <a:pPr marL="342900" indent="-342900">
              <a:buFont typeface="Wingdings" panose="05000000000000000000" pitchFamily="2" charset="2"/>
              <a:buChar char="Ø"/>
            </a:pPr>
            <a:endParaRPr lang="da-DK" dirty="0"/>
          </a:p>
          <a:p>
            <a:pPr marL="342900" indent="-342900">
              <a:buFont typeface="Wingdings" panose="05000000000000000000" pitchFamily="2" charset="2"/>
              <a:buChar char="Ø"/>
            </a:pPr>
            <a:r>
              <a:rPr lang="da-DK" dirty="0"/>
              <a:t>Substitution </a:t>
            </a:r>
            <a:r>
              <a:rPr lang="da-DK"/>
              <a:t>- det </a:t>
            </a:r>
            <a:r>
              <a:rPr lang="da-DK" dirty="0"/>
              <a:t>vi spiser i stedet for fx mættet fedt</a:t>
            </a:r>
          </a:p>
          <a:p>
            <a:pPr marL="342900" indent="-342900">
              <a:buFont typeface="Wingdings" panose="05000000000000000000" pitchFamily="2" charset="2"/>
              <a:buChar char="Ø"/>
            </a:pPr>
            <a:endParaRPr lang="da-DK" dirty="0"/>
          </a:p>
          <a:p>
            <a:pPr marL="342900" indent="-342900">
              <a:buFont typeface="Wingdings" panose="05000000000000000000" pitchFamily="2" charset="2"/>
              <a:buChar char="Ø"/>
            </a:pPr>
            <a:r>
              <a:rPr lang="da-DK" dirty="0"/>
              <a:t>Kulhydrats betydning for hjerte-kar-sygdom</a:t>
            </a:r>
          </a:p>
        </p:txBody>
      </p:sp>
      <p:pic>
        <p:nvPicPr>
          <p:cNvPr id="1026" name="Picture 2" descr="Ny forskning: Hvordan påvirker diabetes dit hjerte? - Hjerteforeningen">
            <a:extLst>
              <a:ext uri="{FF2B5EF4-FFF2-40B4-BE49-F238E27FC236}">
                <a16:creationId xmlns:a16="http://schemas.microsoft.com/office/drawing/2014/main" id="{BAF6D769-EAE7-45F1-BF85-A344662EC0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7422" y="4021298"/>
            <a:ext cx="4037351" cy="2691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862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9923256-A81E-4AF1-AD7B-2FB30AD25E4B}"/>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55E06E4E-DA35-4CDC-8857-43B64B2418CC}"/>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FBF74996-DF76-4AA4-B6DE-8E86B38EABCB}"/>
              </a:ext>
            </a:extLst>
          </p:cNvPr>
          <p:cNvSpPr>
            <a:spLocks noGrp="1"/>
          </p:cNvSpPr>
          <p:nvPr>
            <p:ph type="sldNum" sz="quarter" idx="17"/>
          </p:nvPr>
        </p:nvSpPr>
        <p:spPr/>
        <p:txBody>
          <a:bodyPr/>
          <a:lstStyle/>
          <a:p>
            <a:fld id="{24C8C45C-947F-4981-8B3F-4F32E973C901}" type="slidenum">
              <a:rPr lang="da-DK" smtClean="0"/>
              <a:pPr/>
              <a:t>2</a:t>
            </a:fld>
            <a:endParaRPr lang="da-DK" dirty="0"/>
          </a:p>
        </p:txBody>
      </p:sp>
      <p:sp>
        <p:nvSpPr>
          <p:cNvPr id="5" name="Titel 4">
            <a:extLst>
              <a:ext uri="{FF2B5EF4-FFF2-40B4-BE49-F238E27FC236}">
                <a16:creationId xmlns:a16="http://schemas.microsoft.com/office/drawing/2014/main" id="{282CB08E-D1FD-46B9-AFAB-4A54E22B2C88}"/>
              </a:ext>
            </a:extLst>
          </p:cNvPr>
          <p:cNvSpPr>
            <a:spLocks noGrp="1"/>
          </p:cNvSpPr>
          <p:nvPr>
            <p:ph type="title"/>
          </p:nvPr>
        </p:nvSpPr>
        <p:spPr/>
        <p:txBody>
          <a:bodyPr/>
          <a:lstStyle/>
          <a:p>
            <a:r>
              <a:rPr lang="da-DK" dirty="0"/>
              <a:t>Forekomst </a:t>
            </a:r>
          </a:p>
        </p:txBody>
      </p:sp>
      <p:sp>
        <p:nvSpPr>
          <p:cNvPr id="6" name="Pladsholder til tekst 5">
            <a:extLst>
              <a:ext uri="{FF2B5EF4-FFF2-40B4-BE49-F238E27FC236}">
                <a16:creationId xmlns:a16="http://schemas.microsoft.com/office/drawing/2014/main" id="{B36BC2C5-60D4-4D4F-84BF-A4C21D3B193B}"/>
              </a:ext>
            </a:extLst>
          </p:cNvPr>
          <p:cNvSpPr>
            <a:spLocks noGrp="1"/>
          </p:cNvSpPr>
          <p:nvPr>
            <p:ph type="body" sz="quarter" idx="13"/>
          </p:nvPr>
        </p:nvSpPr>
        <p:spPr>
          <a:xfrm>
            <a:off x="538800" y="1389973"/>
            <a:ext cx="6688800" cy="2053834"/>
          </a:xfrm>
        </p:spPr>
        <p:txBody>
          <a:bodyPr/>
          <a:lstStyle/>
          <a:p>
            <a:pPr marL="342900" indent="-342900">
              <a:buFont typeface="Courier New" panose="02070309020205020404" pitchFamily="49" charset="0"/>
              <a:buChar char="o"/>
            </a:pPr>
            <a:r>
              <a:rPr lang="da-DK" b="0" i="0" dirty="0">
                <a:effectLst/>
                <a:latin typeface="+mj-lt"/>
              </a:rPr>
              <a:t>Omkring </a:t>
            </a:r>
            <a:r>
              <a:rPr lang="da-DK" dirty="0">
                <a:solidFill>
                  <a:schemeClr val="accent1"/>
                </a:solidFill>
                <a:latin typeface="+mj-lt"/>
              </a:rPr>
              <a:t>2 millioner</a:t>
            </a:r>
            <a:r>
              <a:rPr lang="da-DK" b="0" i="0" dirty="0">
                <a:effectLst/>
                <a:latin typeface="+mj-lt"/>
              </a:rPr>
              <a:t> danskere mellem 20-70 år</a:t>
            </a:r>
          </a:p>
          <a:p>
            <a:pPr>
              <a:buNone/>
            </a:pPr>
            <a:r>
              <a:rPr lang="da-DK" b="0" i="0" dirty="0">
                <a:effectLst/>
                <a:latin typeface="+mj-lt"/>
              </a:rPr>
              <a:t>lever med forhøjet kolesterol (LDL &gt; 2,6 mmol/l.) </a:t>
            </a:r>
            <a:br>
              <a:rPr lang="da-DK" b="0" i="0" dirty="0">
                <a:effectLst/>
                <a:latin typeface="+mj-lt"/>
              </a:rPr>
            </a:br>
            <a:endParaRPr lang="da-DK" b="0" i="0" dirty="0">
              <a:solidFill>
                <a:schemeClr val="accent1"/>
              </a:solidFill>
              <a:effectLst/>
              <a:latin typeface="+mj-lt"/>
            </a:endParaRPr>
          </a:p>
          <a:p>
            <a:pPr marL="342900" indent="-342900">
              <a:buFont typeface="Courier New" panose="02070309020205020404" pitchFamily="49" charset="0"/>
              <a:buChar char="o"/>
            </a:pPr>
            <a:r>
              <a:rPr lang="da-DK" dirty="0">
                <a:solidFill>
                  <a:schemeClr val="accent1"/>
                </a:solidFill>
                <a:latin typeface="+mj-lt"/>
              </a:rPr>
              <a:t>LDL &gt; 2,6 mmol/l. </a:t>
            </a:r>
            <a:r>
              <a:rPr lang="da-DK" b="0" i="0" dirty="0">
                <a:effectLst/>
                <a:latin typeface="+mj-lt"/>
              </a:rPr>
              <a:t>øger risikoen for blodprop</a:t>
            </a:r>
          </a:p>
          <a:p>
            <a:pPr>
              <a:buNone/>
            </a:pPr>
            <a:endParaRPr lang="da-DK" b="0" i="0" dirty="0">
              <a:effectLst/>
              <a:latin typeface="+mj-lt"/>
            </a:endParaRPr>
          </a:p>
          <a:p>
            <a:pPr marL="342900" indent="-342900">
              <a:buFont typeface="Courier New" panose="02070309020205020404" pitchFamily="49" charset="0"/>
              <a:buChar char="o"/>
            </a:pPr>
            <a:r>
              <a:rPr lang="da-DK" dirty="0">
                <a:latin typeface="+mj-lt"/>
              </a:rPr>
              <a:t>Lægen fastsætter mål for dit LDL niveau ud fra  </a:t>
            </a:r>
          </a:p>
          <a:p>
            <a:pPr>
              <a:buNone/>
            </a:pPr>
            <a:r>
              <a:rPr lang="da-DK" dirty="0">
                <a:latin typeface="+mj-lt"/>
              </a:rPr>
              <a:t>din risikoscore </a:t>
            </a:r>
            <a:r>
              <a:rPr lang="da-DK" b="0" i="0" dirty="0">
                <a:effectLst/>
                <a:latin typeface="+mj-lt"/>
              </a:rPr>
              <a:t> </a:t>
            </a:r>
          </a:p>
          <a:p>
            <a:pPr marL="342900" indent="-342900">
              <a:buFont typeface="Courier New" panose="02070309020205020404" pitchFamily="49" charset="0"/>
              <a:buChar char="o"/>
            </a:pPr>
            <a:endParaRPr lang="da-DK" dirty="0">
              <a:latin typeface="+mj-lt"/>
            </a:endParaRPr>
          </a:p>
          <a:p>
            <a:pPr marL="342900" indent="-342900">
              <a:buFont typeface="Courier New" panose="02070309020205020404" pitchFamily="49" charset="0"/>
              <a:buChar char="o"/>
            </a:pPr>
            <a:r>
              <a:rPr lang="da-DK" b="0" i="0" dirty="0">
                <a:effectLst/>
                <a:latin typeface="+mj-lt"/>
              </a:rPr>
              <a:t>Både </a:t>
            </a:r>
            <a:r>
              <a:rPr lang="da-DK" b="0" i="0" dirty="0">
                <a:solidFill>
                  <a:schemeClr val="accent1"/>
                </a:solidFill>
                <a:effectLst/>
                <a:latin typeface="+mj-lt"/>
              </a:rPr>
              <a:t>genetik og livsstil </a:t>
            </a:r>
            <a:r>
              <a:rPr lang="da-DK" b="0" i="0" dirty="0">
                <a:effectLst/>
                <a:latin typeface="+mj-lt"/>
              </a:rPr>
              <a:t>har betydning for</a:t>
            </a:r>
          </a:p>
          <a:p>
            <a:pPr>
              <a:buNone/>
            </a:pPr>
            <a:r>
              <a:rPr lang="da-DK" dirty="0">
                <a:solidFill>
                  <a:srgbClr val="EEEEEE"/>
                </a:solidFill>
                <a:latin typeface="+mj-lt"/>
              </a:rPr>
              <a:t>dit kolesteroltal</a:t>
            </a:r>
          </a:p>
        </p:txBody>
      </p:sp>
      <p:sp>
        <p:nvSpPr>
          <p:cNvPr id="7" name="Rektangel 6">
            <a:extLst>
              <a:ext uri="{FF2B5EF4-FFF2-40B4-BE49-F238E27FC236}">
                <a16:creationId xmlns:a16="http://schemas.microsoft.com/office/drawing/2014/main" id="{4C19070D-DCCF-4564-BAD7-59AE15005692}"/>
              </a:ext>
            </a:extLst>
          </p:cNvPr>
          <p:cNvSpPr/>
          <p:nvPr/>
        </p:nvSpPr>
        <p:spPr>
          <a:xfrm>
            <a:off x="6518025" y="0"/>
            <a:ext cx="440715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noProof="0" dirty="0" err="1"/>
          </a:p>
        </p:txBody>
      </p:sp>
      <p:pic>
        <p:nvPicPr>
          <p:cNvPr id="8" name="Picture 2">
            <a:extLst>
              <a:ext uri="{FF2B5EF4-FFF2-40B4-BE49-F238E27FC236}">
                <a16:creationId xmlns:a16="http://schemas.microsoft.com/office/drawing/2014/main" id="{ECEF2A7B-71B2-56D8-B4A1-A146493089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063839" y="1833562"/>
            <a:ext cx="9525000" cy="319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925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20</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p:txBody>
          <a:bodyPr/>
          <a:lstStyle/>
          <a:p>
            <a:r>
              <a:rPr lang="da-DK" sz="6600" b="0" dirty="0"/>
              <a:t>Opsummering  </a:t>
            </a:r>
          </a:p>
        </p:txBody>
      </p:sp>
      <p:sp>
        <p:nvSpPr>
          <p:cNvPr id="6" name="Text Placeholder 5">
            <a:extLst>
              <a:ext uri="{FF2B5EF4-FFF2-40B4-BE49-F238E27FC236}">
                <a16:creationId xmlns:a16="http://schemas.microsoft.com/office/drawing/2014/main" id="{9CF878FE-EDF2-4B5D-9461-CCEC2B369A9C}"/>
              </a:ext>
            </a:extLst>
          </p:cNvPr>
          <p:cNvSpPr>
            <a:spLocks noGrp="1"/>
          </p:cNvSpPr>
          <p:nvPr>
            <p:ph type="body" sz="quarter" idx="13"/>
          </p:nvPr>
        </p:nvSpPr>
        <p:spPr>
          <a:xfrm>
            <a:off x="539749" y="1672836"/>
            <a:ext cx="8172985" cy="3790951"/>
          </a:xfrm>
        </p:spPr>
        <p:txBody>
          <a:bodyPr/>
          <a:lstStyle/>
          <a:p>
            <a:pPr marL="342900" indent="-342900">
              <a:lnSpc>
                <a:spcPct val="100000"/>
              </a:lnSpc>
              <a:buFont typeface="Courier New" panose="02070309020205020404" pitchFamily="49" charset="0"/>
              <a:buChar char="o"/>
            </a:pPr>
            <a:r>
              <a:rPr lang="da-DK" sz="4000" dirty="0"/>
              <a:t> </a:t>
            </a:r>
            <a:r>
              <a:rPr lang="da-DK" dirty="0"/>
              <a:t>Vælg umættet fedt fra planteriget i stedet for mættet fedt</a:t>
            </a:r>
          </a:p>
          <a:p>
            <a:pPr marL="342900" indent="-342900">
              <a:lnSpc>
                <a:spcPct val="100000"/>
              </a:lnSpc>
              <a:buFont typeface="Courier New" panose="02070309020205020404" pitchFamily="49" charset="0"/>
              <a:buChar char="o"/>
            </a:pPr>
            <a:r>
              <a:rPr lang="da-DK" dirty="0"/>
              <a:t> min 350 g fisk om ugen</a:t>
            </a:r>
          </a:p>
          <a:p>
            <a:pPr marL="342900" indent="-342900">
              <a:lnSpc>
                <a:spcPct val="100000"/>
              </a:lnSpc>
              <a:buFont typeface="Courier New" panose="02070309020205020404" pitchFamily="49" charset="0"/>
              <a:buChar char="o"/>
            </a:pPr>
            <a:r>
              <a:rPr lang="da-DK" dirty="0"/>
              <a:t> min 600 g frugt og grønt hver dag </a:t>
            </a:r>
          </a:p>
          <a:p>
            <a:pPr marL="342900" indent="-342900">
              <a:lnSpc>
                <a:spcPct val="100000"/>
              </a:lnSpc>
              <a:buFont typeface="Courier New" panose="02070309020205020404" pitchFamily="49" charset="0"/>
              <a:buChar char="o"/>
            </a:pPr>
            <a:r>
              <a:rPr lang="da-DK" dirty="0"/>
              <a:t> min 75 g fuldkorn dagligt</a:t>
            </a:r>
          </a:p>
          <a:p>
            <a:pPr marL="342900" indent="-342900">
              <a:lnSpc>
                <a:spcPct val="100000"/>
              </a:lnSpc>
              <a:buFont typeface="Courier New" panose="02070309020205020404" pitchFamily="49" charset="0"/>
              <a:buChar char="o"/>
            </a:pPr>
            <a:r>
              <a:rPr lang="da-DK" dirty="0"/>
              <a:t> 30 g nødder og mandler dagligt</a:t>
            </a:r>
          </a:p>
          <a:p>
            <a:pPr marL="342900" indent="-342900">
              <a:lnSpc>
                <a:spcPct val="100000"/>
              </a:lnSpc>
              <a:buFont typeface="Courier New" panose="02070309020205020404" pitchFamily="49" charset="0"/>
              <a:buChar char="o"/>
            </a:pPr>
            <a:r>
              <a:rPr lang="da-DK" dirty="0"/>
              <a:t>Begræns salt, sukker og alkohol</a:t>
            </a:r>
          </a:p>
        </p:txBody>
      </p:sp>
      <p:pic>
        <p:nvPicPr>
          <p:cNvPr id="2052" name="Picture 4">
            <a:extLst>
              <a:ext uri="{FF2B5EF4-FFF2-40B4-BE49-F238E27FC236}">
                <a16:creationId xmlns:a16="http://schemas.microsoft.com/office/drawing/2014/main" id="{C6CFA665-BDEA-4786-8686-9B610D89C6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151"/>
          <a:stretch/>
        </p:blipFill>
        <p:spPr bwMode="auto">
          <a:xfrm rot="5400000">
            <a:off x="7223641" y="1657846"/>
            <a:ext cx="6278616" cy="3300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378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F5647D62-9041-45AC-9B43-56CC25396920}"/>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AF5FF3F6-165C-4D63-9B6E-1C6E3A8FE236}"/>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893EB888-7888-47D7-829C-AB3F927B918A}"/>
              </a:ext>
            </a:extLst>
          </p:cNvPr>
          <p:cNvSpPr>
            <a:spLocks noGrp="1"/>
          </p:cNvSpPr>
          <p:nvPr>
            <p:ph type="sldNum" sz="quarter" idx="17"/>
          </p:nvPr>
        </p:nvSpPr>
        <p:spPr/>
        <p:txBody>
          <a:bodyPr/>
          <a:lstStyle/>
          <a:p>
            <a:fld id="{24C8C45C-947F-4981-8B3F-4F32E973C901}" type="slidenum">
              <a:rPr lang="da-DK" smtClean="0"/>
              <a:pPr/>
              <a:t>21</a:t>
            </a:fld>
            <a:endParaRPr lang="da-DK" dirty="0"/>
          </a:p>
        </p:txBody>
      </p:sp>
      <p:sp>
        <p:nvSpPr>
          <p:cNvPr id="5" name="Titel 4">
            <a:extLst>
              <a:ext uri="{FF2B5EF4-FFF2-40B4-BE49-F238E27FC236}">
                <a16:creationId xmlns:a16="http://schemas.microsoft.com/office/drawing/2014/main" id="{9A670621-BEC9-48E4-9400-0048DE50E2F5}"/>
              </a:ext>
            </a:extLst>
          </p:cNvPr>
          <p:cNvSpPr>
            <a:spLocks noGrp="1"/>
          </p:cNvSpPr>
          <p:nvPr>
            <p:ph type="title"/>
          </p:nvPr>
        </p:nvSpPr>
        <p:spPr/>
        <p:txBody>
          <a:bodyPr/>
          <a:lstStyle/>
          <a:p>
            <a:endParaRPr lang="da-DK" dirty="0"/>
          </a:p>
        </p:txBody>
      </p:sp>
      <p:sp>
        <p:nvSpPr>
          <p:cNvPr id="6" name="Pladsholder til tekst 5">
            <a:extLst>
              <a:ext uri="{FF2B5EF4-FFF2-40B4-BE49-F238E27FC236}">
                <a16:creationId xmlns:a16="http://schemas.microsoft.com/office/drawing/2014/main" id="{F90FD9D9-A855-4720-9D1D-4FF751D7604F}"/>
              </a:ext>
            </a:extLst>
          </p:cNvPr>
          <p:cNvSpPr>
            <a:spLocks noGrp="1"/>
          </p:cNvSpPr>
          <p:nvPr>
            <p:ph type="body" sz="quarter" idx="13"/>
          </p:nvPr>
        </p:nvSpPr>
        <p:spPr>
          <a:xfrm>
            <a:off x="1768943" y="3245261"/>
            <a:ext cx="6688800" cy="1767647"/>
          </a:xfrm>
        </p:spPr>
        <p:txBody>
          <a:bodyPr/>
          <a:lstStyle/>
          <a:p>
            <a:r>
              <a:rPr lang="da-DK" dirty="0"/>
              <a:t>Få ny inspiration og hjertesunde opskrifter</a:t>
            </a:r>
          </a:p>
          <a:p>
            <a:r>
              <a:rPr lang="da-DK" dirty="0"/>
              <a:t>på Hjerteforeningen.dk</a:t>
            </a:r>
          </a:p>
        </p:txBody>
      </p:sp>
      <p:pic>
        <p:nvPicPr>
          <p:cNvPr id="10" name="Picture 4">
            <a:extLst>
              <a:ext uri="{FF2B5EF4-FFF2-40B4-BE49-F238E27FC236}">
                <a16:creationId xmlns:a16="http://schemas.microsoft.com/office/drawing/2014/main" id="{832F5181-373D-422B-960F-7F2F200462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125" r="-1" b="5419"/>
          <a:stretch/>
        </p:blipFill>
        <p:spPr bwMode="auto">
          <a:xfrm>
            <a:off x="3815923" y="6229"/>
            <a:ext cx="4991816" cy="23841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AD8F42ED-2630-463E-B387-633321C9BF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083" r="3" b="12146"/>
          <a:stretch/>
        </p:blipFill>
        <p:spPr bwMode="auto">
          <a:xfrm>
            <a:off x="8905288" y="2332409"/>
            <a:ext cx="3384262" cy="21683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64EA72DD-5A9E-4A15-B606-7B2D7E6347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5288" y="4416503"/>
            <a:ext cx="3286712" cy="25250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140FFAB-2CBB-4AD0-AAF3-7A1F239CB2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07739" y="-26957"/>
            <a:ext cx="3384261" cy="241732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5BC3DE1D-EB5C-4A49-9C1D-8C61D967A7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671"/>
            <a:ext cx="4064314" cy="241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83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700"/>
                                        <p:tgtEl>
                                          <p:spTgt spid="10"/>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11"/>
                                        </p:tgtEl>
                                        <p:attrNameLst>
                                          <p:attrName>style.visibility</p:attrName>
                                        </p:attrNameLst>
                                      </p:cBhvr>
                                      <p:to>
                                        <p:strVal val="visible"/>
                                      </p:to>
                                    </p:set>
                                    <p:animEffect transition="in" filter="fade">
                                      <p:cBhvr>
                                        <p:cTn id="10" dur="7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F65B6A57-E7C7-4EC0-85DF-F490BDCC1920}"/>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3342F8AB-4DA8-4278-96AD-F000161FAB79}"/>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F990DDF3-2403-41DF-AA21-F3B452C80197}"/>
              </a:ext>
            </a:extLst>
          </p:cNvPr>
          <p:cNvSpPr>
            <a:spLocks noGrp="1"/>
          </p:cNvSpPr>
          <p:nvPr>
            <p:ph type="sldNum" sz="quarter" idx="17"/>
          </p:nvPr>
        </p:nvSpPr>
        <p:spPr/>
        <p:txBody>
          <a:bodyPr/>
          <a:lstStyle/>
          <a:p>
            <a:fld id="{24C8C45C-947F-4981-8B3F-4F32E973C901}" type="slidenum">
              <a:rPr lang="da-DK" smtClean="0"/>
              <a:pPr/>
              <a:t>22</a:t>
            </a:fld>
            <a:endParaRPr lang="da-DK" dirty="0"/>
          </a:p>
        </p:txBody>
      </p:sp>
      <p:sp>
        <p:nvSpPr>
          <p:cNvPr id="5" name="Titel 4">
            <a:extLst>
              <a:ext uri="{FF2B5EF4-FFF2-40B4-BE49-F238E27FC236}">
                <a16:creationId xmlns:a16="http://schemas.microsoft.com/office/drawing/2014/main" id="{7573BB8A-8FB9-42C6-85E1-28508930A928}"/>
              </a:ext>
            </a:extLst>
          </p:cNvPr>
          <p:cNvSpPr>
            <a:spLocks noGrp="1"/>
          </p:cNvSpPr>
          <p:nvPr>
            <p:ph type="title"/>
          </p:nvPr>
        </p:nvSpPr>
        <p:spPr/>
        <p:txBody>
          <a:bodyPr/>
          <a:lstStyle/>
          <a:p>
            <a:r>
              <a:rPr lang="da-DK" dirty="0"/>
              <a:t>Idéer til morgenmad</a:t>
            </a:r>
          </a:p>
        </p:txBody>
      </p:sp>
      <p:sp>
        <p:nvSpPr>
          <p:cNvPr id="6" name="Pladsholder til tekst 5">
            <a:extLst>
              <a:ext uri="{FF2B5EF4-FFF2-40B4-BE49-F238E27FC236}">
                <a16:creationId xmlns:a16="http://schemas.microsoft.com/office/drawing/2014/main" id="{9B6D4C24-53DB-4485-8B01-8E684C1F3881}"/>
              </a:ext>
            </a:extLst>
          </p:cNvPr>
          <p:cNvSpPr>
            <a:spLocks noGrp="1"/>
          </p:cNvSpPr>
          <p:nvPr>
            <p:ph type="body" sz="quarter" idx="13"/>
          </p:nvPr>
        </p:nvSpPr>
        <p:spPr>
          <a:xfrm>
            <a:off x="709379" y="4603443"/>
            <a:ext cx="2834988" cy="424898"/>
          </a:xfrm>
        </p:spPr>
        <p:txBody>
          <a:bodyPr/>
          <a:lstStyle/>
          <a:p>
            <a:r>
              <a:rPr lang="da-DK" sz="2000" dirty="0">
                <a:latin typeface="+mn-lt"/>
              </a:rPr>
              <a:t>Boghvedegrød</a:t>
            </a:r>
          </a:p>
        </p:txBody>
      </p:sp>
      <p:sp>
        <p:nvSpPr>
          <p:cNvPr id="11" name="Pladsholder til tekst 5">
            <a:extLst>
              <a:ext uri="{FF2B5EF4-FFF2-40B4-BE49-F238E27FC236}">
                <a16:creationId xmlns:a16="http://schemas.microsoft.com/office/drawing/2014/main" id="{6535E682-8146-4E66-AEE3-20C2C1A02B8B}"/>
              </a:ext>
            </a:extLst>
          </p:cNvPr>
          <p:cNvSpPr txBox="1">
            <a:spLocks/>
          </p:cNvSpPr>
          <p:nvPr/>
        </p:nvSpPr>
        <p:spPr bwMode="white">
          <a:xfrm>
            <a:off x="5159418" y="4603444"/>
            <a:ext cx="1243899" cy="424898"/>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2pPr>
            <a:lvl3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j-lt"/>
                <a:ea typeface="+mn-ea"/>
                <a:cs typeface="+mn-cs"/>
              </a:defRPr>
            </a:lvl4pPr>
            <a:lvl5pPr marL="0" indent="0" algn="l" defTabSz="914400" rtl="0" eaLnBrk="1" latinLnBrk="0" hangingPunct="1">
              <a:lnSpc>
                <a:spcPct val="90000"/>
              </a:lnSpc>
              <a:spcBef>
                <a:spcPts val="0"/>
              </a:spcBef>
              <a:spcAft>
                <a:spcPts val="600"/>
              </a:spcAft>
              <a:buFont typeface="Roboto Light" panose="02000000000000000000" pitchFamily="2" charset="0"/>
              <a:buChar char="​"/>
              <a:tabLst/>
              <a:defRPr sz="2400" b="0" kern="1200">
                <a:solidFill>
                  <a:schemeClr val="bg1"/>
                </a:solidFill>
                <a:latin typeface="+mj-lt"/>
                <a:ea typeface="+mn-ea"/>
                <a:cs typeface="+mn-cs"/>
              </a:defRPr>
            </a:lvl5pPr>
            <a:lvl6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6pPr>
            <a:lvl7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baseline="0">
                <a:solidFill>
                  <a:schemeClr val="bg1"/>
                </a:solidFill>
                <a:latin typeface="+mn-lt"/>
                <a:ea typeface="+mn-ea"/>
                <a:cs typeface="+mn-cs"/>
              </a:defRPr>
            </a:lvl7pPr>
            <a:lvl8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n-lt"/>
                <a:ea typeface="+mn-ea"/>
                <a:cs typeface="+mn-cs"/>
              </a:defRPr>
            </a:lvl8pPr>
            <a:lvl9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cap="none" baseline="0">
                <a:solidFill>
                  <a:schemeClr val="bg1"/>
                </a:solidFill>
                <a:latin typeface="+mn-lt"/>
                <a:ea typeface="+mn-ea"/>
                <a:cs typeface="+mn-cs"/>
              </a:defRPr>
            </a:lvl9pPr>
          </a:lstStyle>
          <a:p>
            <a:r>
              <a:rPr lang="da-DK" sz="2000" dirty="0">
                <a:latin typeface="+mn-lt"/>
              </a:rPr>
              <a:t>Smoothie</a:t>
            </a:r>
          </a:p>
        </p:txBody>
      </p:sp>
      <p:sp>
        <p:nvSpPr>
          <p:cNvPr id="8" name="Tekstfelt 7">
            <a:extLst>
              <a:ext uri="{FF2B5EF4-FFF2-40B4-BE49-F238E27FC236}">
                <a16:creationId xmlns:a16="http://schemas.microsoft.com/office/drawing/2014/main" id="{1E7F099D-CAFF-44AE-A695-AF2903D111B6}"/>
              </a:ext>
            </a:extLst>
          </p:cNvPr>
          <p:cNvSpPr txBox="1"/>
          <p:nvPr/>
        </p:nvSpPr>
        <p:spPr>
          <a:xfrm>
            <a:off x="3910668" y="6041001"/>
            <a:ext cx="4370664" cy="276999"/>
          </a:xfrm>
          <a:prstGeom prst="rect">
            <a:avLst/>
          </a:prstGeom>
          <a:noFill/>
        </p:spPr>
        <p:txBody>
          <a:bodyPr wrap="square" lIns="0" tIns="0" rIns="0" bIns="0" rtlCol="0">
            <a:spAutoFit/>
          </a:bodyPr>
          <a:lstStyle/>
          <a:p>
            <a:pPr algn="l"/>
            <a:r>
              <a:rPr lang="da-DK" b="0" dirty="0">
                <a:solidFill>
                  <a:schemeClr val="bg1"/>
                </a:solidFill>
              </a:rPr>
              <a:t>Find flere opskrifter på </a:t>
            </a:r>
            <a:r>
              <a:rPr lang="da-DK" b="0" dirty="0">
                <a:solidFill>
                  <a:schemeClr val="accent1"/>
                </a:solidFill>
              </a:rPr>
              <a:t>Hjerteforeningen.dk</a:t>
            </a:r>
            <a:endParaRPr lang="da-DK" dirty="0"/>
          </a:p>
        </p:txBody>
      </p:sp>
      <p:sp>
        <p:nvSpPr>
          <p:cNvPr id="14" name="Pladsholder til tekst 5">
            <a:extLst>
              <a:ext uri="{FF2B5EF4-FFF2-40B4-BE49-F238E27FC236}">
                <a16:creationId xmlns:a16="http://schemas.microsoft.com/office/drawing/2014/main" id="{7DB83AE7-9B8B-48D5-BD1E-69603FBEC629}"/>
              </a:ext>
            </a:extLst>
          </p:cNvPr>
          <p:cNvSpPr txBox="1">
            <a:spLocks/>
          </p:cNvSpPr>
          <p:nvPr/>
        </p:nvSpPr>
        <p:spPr bwMode="white">
          <a:xfrm>
            <a:off x="8281332" y="4603443"/>
            <a:ext cx="2330272" cy="424898"/>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2pPr>
            <a:lvl3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j-lt"/>
                <a:ea typeface="+mn-ea"/>
                <a:cs typeface="+mn-cs"/>
              </a:defRPr>
            </a:lvl4pPr>
            <a:lvl5pPr marL="0" indent="0" algn="l" defTabSz="914400" rtl="0" eaLnBrk="1" latinLnBrk="0" hangingPunct="1">
              <a:lnSpc>
                <a:spcPct val="90000"/>
              </a:lnSpc>
              <a:spcBef>
                <a:spcPts val="0"/>
              </a:spcBef>
              <a:spcAft>
                <a:spcPts val="600"/>
              </a:spcAft>
              <a:buFont typeface="Roboto Light" panose="02000000000000000000" pitchFamily="2" charset="0"/>
              <a:buChar char="​"/>
              <a:tabLst/>
              <a:defRPr sz="2400" b="0" kern="1200">
                <a:solidFill>
                  <a:schemeClr val="bg1"/>
                </a:solidFill>
                <a:latin typeface="+mj-lt"/>
                <a:ea typeface="+mn-ea"/>
                <a:cs typeface="+mn-cs"/>
              </a:defRPr>
            </a:lvl5pPr>
            <a:lvl6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6pPr>
            <a:lvl7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baseline="0">
                <a:solidFill>
                  <a:schemeClr val="bg1"/>
                </a:solidFill>
                <a:latin typeface="+mn-lt"/>
                <a:ea typeface="+mn-ea"/>
                <a:cs typeface="+mn-cs"/>
              </a:defRPr>
            </a:lvl7pPr>
            <a:lvl8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n-lt"/>
                <a:ea typeface="+mn-ea"/>
                <a:cs typeface="+mn-cs"/>
              </a:defRPr>
            </a:lvl8pPr>
            <a:lvl9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cap="none" baseline="0">
                <a:solidFill>
                  <a:schemeClr val="bg1"/>
                </a:solidFill>
                <a:latin typeface="+mn-lt"/>
                <a:ea typeface="+mn-ea"/>
                <a:cs typeface="+mn-cs"/>
              </a:defRPr>
            </a:lvl9pPr>
          </a:lstStyle>
          <a:p>
            <a:r>
              <a:rPr lang="da-DK" sz="2000" dirty="0">
                <a:latin typeface="+mn-lt"/>
              </a:rPr>
              <a:t>Rugtrekanter</a:t>
            </a:r>
          </a:p>
        </p:txBody>
      </p:sp>
      <p:pic>
        <p:nvPicPr>
          <p:cNvPr id="3074" name="Picture 2">
            <a:extLst>
              <a:ext uri="{FF2B5EF4-FFF2-40B4-BE49-F238E27FC236}">
                <a16:creationId xmlns:a16="http://schemas.microsoft.com/office/drawing/2014/main" id="{ED31A7CF-E2D9-192F-92FE-308727AAEA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379" y="2352846"/>
            <a:ext cx="3173746" cy="202499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0B7DD8B8-8981-47FF-AFD2-F027D1DF5B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4126" y="2406233"/>
            <a:ext cx="3173747" cy="197160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0AAC74CA-B706-FE6D-B2A3-4A492F5FF5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8874" y="2449306"/>
            <a:ext cx="2834988" cy="2024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959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F65B6A57-E7C7-4EC0-85DF-F490BDCC1920}"/>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3342F8AB-4DA8-4278-96AD-F000161FAB79}"/>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F990DDF3-2403-41DF-AA21-F3B452C80197}"/>
              </a:ext>
            </a:extLst>
          </p:cNvPr>
          <p:cNvSpPr>
            <a:spLocks noGrp="1"/>
          </p:cNvSpPr>
          <p:nvPr>
            <p:ph type="sldNum" sz="quarter" idx="17"/>
          </p:nvPr>
        </p:nvSpPr>
        <p:spPr/>
        <p:txBody>
          <a:bodyPr/>
          <a:lstStyle/>
          <a:p>
            <a:fld id="{24C8C45C-947F-4981-8B3F-4F32E973C901}" type="slidenum">
              <a:rPr lang="da-DK" smtClean="0"/>
              <a:pPr/>
              <a:t>23</a:t>
            </a:fld>
            <a:endParaRPr lang="da-DK" dirty="0"/>
          </a:p>
        </p:txBody>
      </p:sp>
      <p:sp>
        <p:nvSpPr>
          <p:cNvPr id="5" name="Titel 4">
            <a:extLst>
              <a:ext uri="{FF2B5EF4-FFF2-40B4-BE49-F238E27FC236}">
                <a16:creationId xmlns:a16="http://schemas.microsoft.com/office/drawing/2014/main" id="{7573BB8A-8FB9-42C6-85E1-28508930A928}"/>
              </a:ext>
            </a:extLst>
          </p:cNvPr>
          <p:cNvSpPr>
            <a:spLocks noGrp="1"/>
          </p:cNvSpPr>
          <p:nvPr>
            <p:ph type="title"/>
          </p:nvPr>
        </p:nvSpPr>
        <p:spPr/>
        <p:txBody>
          <a:bodyPr/>
          <a:lstStyle/>
          <a:p>
            <a:r>
              <a:rPr lang="da-DK" dirty="0"/>
              <a:t>Idéer til frokost</a:t>
            </a:r>
          </a:p>
        </p:txBody>
      </p:sp>
      <p:sp>
        <p:nvSpPr>
          <p:cNvPr id="6" name="Pladsholder til tekst 5">
            <a:extLst>
              <a:ext uri="{FF2B5EF4-FFF2-40B4-BE49-F238E27FC236}">
                <a16:creationId xmlns:a16="http://schemas.microsoft.com/office/drawing/2014/main" id="{9B6D4C24-53DB-4485-8B01-8E684C1F3881}"/>
              </a:ext>
            </a:extLst>
          </p:cNvPr>
          <p:cNvSpPr>
            <a:spLocks noGrp="1"/>
          </p:cNvSpPr>
          <p:nvPr>
            <p:ph type="body" sz="quarter" idx="13"/>
          </p:nvPr>
        </p:nvSpPr>
        <p:spPr>
          <a:xfrm>
            <a:off x="798856" y="4465236"/>
            <a:ext cx="3751445" cy="984159"/>
          </a:xfrm>
        </p:spPr>
        <p:txBody>
          <a:bodyPr/>
          <a:lstStyle/>
          <a:p>
            <a:r>
              <a:rPr lang="da-DK" sz="2000" dirty="0">
                <a:latin typeface="+mn-lt"/>
              </a:rPr>
              <a:t>Spinatvafler</a:t>
            </a:r>
          </a:p>
        </p:txBody>
      </p:sp>
      <p:sp>
        <p:nvSpPr>
          <p:cNvPr id="7" name="Tekstfelt 6">
            <a:extLst>
              <a:ext uri="{FF2B5EF4-FFF2-40B4-BE49-F238E27FC236}">
                <a16:creationId xmlns:a16="http://schemas.microsoft.com/office/drawing/2014/main" id="{005BAFE6-F597-41FE-9856-5DB92F910BF8}"/>
              </a:ext>
            </a:extLst>
          </p:cNvPr>
          <p:cNvSpPr txBox="1"/>
          <p:nvPr/>
        </p:nvSpPr>
        <p:spPr>
          <a:xfrm>
            <a:off x="3910668" y="6041001"/>
            <a:ext cx="4370664" cy="276999"/>
          </a:xfrm>
          <a:prstGeom prst="rect">
            <a:avLst/>
          </a:prstGeom>
          <a:noFill/>
        </p:spPr>
        <p:txBody>
          <a:bodyPr wrap="square" lIns="0" tIns="0" rIns="0" bIns="0" rtlCol="0">
            <a:spAutoFit/>
          </a:bodyPr>
          <a:lstStyle/>
          <a:p>
            <a:pPr algn="l"/>
            <a:r>
              <a:rPr lang="da-DK" b="0" dirty="0">
                <a:solidFill>
                  <a:schemeClr val="bg1"/>
                </a:solidFill>
              </a:rPr>
              <a:t>Find flere opskrifter på </a:t>
            </a:r>
            <a:r>
              <a:rPr lang="da-DK" b="0" dirty="0">
                <a:solidFill>
                  <a:schemeClr val="accent1"/>
                </a:solidFill>
              </a:rPr>
              <a:t>Hjerteforeningen.dk</a:t>
            </a:r>
            <a:endParaRPr lang="da-DK" dirty="0"/>
          </a:p>
        </p:txBody>
      </p:sp>
      <p:sp>
        <p:nvSpPr>
          <p:cNvPr id="10" name="Pladsholder til tekst 5">
            <a:extLst>
              <a:ext uri="{FF2B5EF4-FFF2-40B4-BE49-F238E27FC236}">
                <a16:creationId xmlns:a16="http://schemas.microsoft.com/office/drawing/2014/main" id="{8E74762F-6082-4912-A9FE-166ADCF7BEBD}"/>
              </a:ext>
            </a:extLst>
          </p:cNvPr>
          <p:cNvSpPr txBox="1">
            <a:spLocks/>
          </p:cNvSpPr>
          <p:nvPr/>
        </p:nvSpPr>
        <p:spPr bwMode="white">
          <a:xfrm>
            <a:off x="4550301" y="4465235"/>
            <a:ext cx="3276627" cy="984159"/>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2pPr>
            <a:lvl3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j-lt"/>
                <a:ea typeface="+mn-ea"/>
                <a:cs typeface="+mn-cs"/>
              </a:defRPr>
            </a:lvl4pPr>
            <a:lvl5pPr marL="0" indent="0" algn="l" defTabSz="914400" rtl="0" eaLnBrk="1" latinLnBrk="0" hangingPunct="1">
              <a:lnSpc>
                <a:spcPct val="90000"/>
              </a:lnSpc>
              <a:spcBef>
                <a:spcPts val="0"/>
              </a:spcBef>
              <a:spcAft>
                <a:spcPts val="600"/>
              </a:spcAft>
              <a:buFont typeface="Roboto Light" panose="02000000000000000000" pitchFamily="2" charset="0"/>
              <a:buChar char="​"/>
              <a:tabLst/>
              <a:defRPr sz="2400" b="0" kern="1200">
                <a:solidFill>
                  <a:schemeClr val="bg1"/>
                </a:solidFill>
                <a:latin typeface="+mj-lt"/>
                <a:ea typeface="+mn-ea"/>
                <a:cs typeface="+mn-cs"/>
              </a:defRPr>
            </a:lvl5pPr>
            <a:lvl6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6pPr>
            <a:lvl7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baseline="0">
                <a:solidFill>
                  <a:schemeClr val="bg1"/>
                </a:solidFill>
                <a:latin typeface="+mn-lt"/>
                <a:ea typeface="+mn-ea"/>
                <a:cs typeface="+mn-cs"/>
              </a:defRPr>
            </a:lvl7pPr>
            <a:lvl8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n-lt"/>
                <a:ea typeface="+mn-ea"/>
                <a:cs typeface="+mn-cs"/>
              </a:defRPr>
            </a:lvl8pPr>
            <a:lvl9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cap="none" baseline="0">
                <a:solidFill>
                  <a:schemeClr val="bg1"/>
                </a:solidFill>
                <a:latin typeface="+mn-lt"/>
                <a:ea typeface="+mn-ea"/>
                <a:cs typeface="+mn-cs"/>
              </a:defRPr>
            </a:lvl9pPr>
          </a:lstStyle>
          <a:p>
            <a:r>
              <a:rPr lang="da-DK" sz="2000" dirty="0" err="1">
                <a:latin typeface="+mn-lt"/>
              </a:rPr>
              <a:t>Fuldkornswraps</a:t>
            </a:r>
            <a:endParaRPr lang="da-DK" sz="2000" dirty="0">
              <a:latin typeface="+mn-lt"/>
            </a:endParaRPr>
          </a:p>
        </p:txBody>
      </p:sp>
      <p:sp>
        <p:nvSpPr>
          <p:cNvPr id="12" name="Pladsholder til tekst 5">
            <a:extLst>
              <a:ext uri="{FF2B5EF4-FFF2-40B4-BE49-F238E27FC236}">
                <a16:creationId xmlns:a16="http://schemas.microsoft.com/office/drawing/2014/main" id="{763C472A-F6A1-4453-B043-5A896F03395B}"/>
              </a:ext>
            </a:extLst>
          </p:cNvPr>
          <p:cNvSpPr txBox="1">
            <a:spLocks/>
          </p:cNvSpPr>
          <p:nvPr/>
        </p:nvSpPr>
        <p:spPr bwMode="white">
          <a:xfrm>
            <a:off x="8375373" y="4465235"/>
            <a:ext cx="3276627" cy="984159"/>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2pPr>
            <a:lvl3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j-lt"/>
                <a:ea typeface="+mn-ea"/>
                <a:cs typeface="+mn-cs"/>
              </a:defRPr>
            </a:lvl4pPr>
            <a:lvl5pPr marL="0" indent="0" algn="l" defTabSz="914400" rtl="0" eaLnBrk="1" latinLnBrk="0" hangingPunct="1">
              <a:lnSpc>
                <a:spcPct val="90000"/>
              </a:lnSpc>
              <a:spcBef>
                <a:spcPts val="0"/>
              </a:spcBef>
              <a:spcAft>
                <a:spcPts val="600"/>
              </a:spcAft>
              <a:buFont typeface="Roboto Light" panose="02000000000000000000" pitchFamily="2" charset="0"/>
              <a:buChar char="​"/>
              <a:tabLst/>
              <a:defRPr sz="2400" b="0" kern="1200">
                <a:solidFill>
                  <a:schemeClr val="bg1"/>
                </a:solidFill>
                <a:latin typeface="+mj-lt"/>
                <a:ea typeface="+mn-ea"/>
                <a:cs typeface="+mn-cs"/>
              </a:defRPr>
            </a:lvl5pPr>
            <a:lvl6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6pPr>
            <a:lvl7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baseline="0">
                <a:solidFill>
                  <a:schemeClr val="bg1"/>
                </a:solidFill>
                <a:latin typeface="+mn-lt"/>
                <a:ea typeface="+mn-ea"/>
                <a:cs typeface="+mn-cs"/>
              </a:defRPr>
            </a:lvl7pPr>
            <a:lvl8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n-lt"/>
                <a:ea typeface="+mn-ea"/>
                <a:cs typeface="+mn-cs"/>
              </a:defRPr>
            </a:lvl8pPr>
            <a:lvl9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cap="none" baseline="0">
                <a:solidFill>
                  <a:schemeClr val="bg1"/>
                </a:solidFill>
                <a:latin typeface="+mn-lt"/>
                <a:ea typeface="+mn-ea"/>
                <a:cs typeface="+mn-cs"/>
              </a:defRPr>
            </a:lvl9pPr>
          </a:lstStyle>
          <a:p>
            <a:r>
              <a:rPr lang="da-DK" sz="2000" dirty="0">
                <a:latin typeface="+mn-lt"/>
              </a:rPr>
              <a:t>Sildemad</a:t>
            </a:r>
          </a:p>
        </p:txBody>
      </p:sp>
      <p:pic>
        <p:nvPicPr>
          <p:cNvPr id="2050" name="Picture 2">
            <a:extLst>
              <a:ext uri="{FF2B5EF4-FFF2-40B4-BE49-F238E27FC236}">
                <a16:creationId xmlns:a16="http://schemas.microsoft.com/office/drawing/2014/main" id="{2002A993-1220-D82E-5F27-E3018656F7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499" y="1972390"/>
            <a:ext cx="3203000" cy="22878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pinatvafler med rejer, avocado og spinat">
            <a:extLst>
              <a:ext uri="{FF2B5EF4-FFF2-40B4-BE49-F238E27FC236}">
                <a16:creationId xmlns:a16="http://schemas.microsoft.com/office/drawing/2014/main" id="{1DB2CF39-D171-C40F-D421-5A3822AD23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045" y="1928547"/>
            <a:ext cx="3621404" cy="241426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C8886999-ADD1-692A-E9B1-36DB6598FE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1332" y="1972391"/>
            <a:ext cx="3621404" cy="2287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460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F65B6A57-E7C7-4EC0-85DF-F490BDCC1920}"/>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3342F8AB-4DA8-4278-96AD-F000161FAB79}"/>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F990DDF3-2403-41DF-AA21-F3B452C80197}"/>
              </a:ext>
            </a:extLst>
          </p:cNvPr>
          <p:cNvSpPr>
            <a:spLocks noGrp="1"/>
          </p:cNvSpPr>
          <p:nvPr>
            <p:ph type="sldNum" sz="quarter" idx="17"/>
          </p:nvPr>
        </p:nvSpPr>
        <p:spPr/>
        <p:txBody>
          <a:bodyPr/>
          <a:lstStyle/>
          <a:p>
            <a:fld id="{24C8C45C-947F-4981-8B3F-4F32E973C901}" type="slidenum">
              <a:rPr lang="da-DK" smtClean="0"/>
              <a:pPr/>
              <a:t>24</a:t>
            </a:fld>
            <a:endParaRPr lang="da-DK" dirty="0"/>
          </a:p>
        </p:txBody>
      </p:sp>
      <p:sp>
        <p:nvSpPr>
          <p:cNvPr id="5" name="Titel 4">
            <a:extLst>
              <a:ext uri="{FF2B5EF4-FFF2-40B4-BE49-F238E27FC236}">
                <a16:creationId xmlns:a16="http://schemas.microsoft.com/office/drawing/2014/main" id="{7573BB8A-8FB9-42C6-85E1-28508930A928}"/>
              </a:ext>
            </a:extLst>
          </p:cNvPr>
          <p:cNvSpPr>
            <a:spLocks noGrp="1"/>
          </p:cNvSpPr>
          <p:nvPr>
            <p:ph type="title"/>
          </p:nvPr>
        </p:nvSpPr>
        <p:spPr/>
        <p:txBody>
          <a:bodyPr/>
          <a:lstStyle/>
          <a:p>
            <a:r>
              <a:rPr lang="da-DK" dirty="0"/>
              <a:t>Idéer til aftensmad</a:t>
            </a:r>
          </a:p>
        </p:txBody>
      </p:sp>
      <p:sp>
        <p:nvSpPr>
          <p:cNvPr id="7" name="Tekstfelt 6">
            <a:extLst>
              <a:ext uri="{FF2B5EF4-FFF2-40B4-BE49-F238E27FC236}">
                <a16:creationId xmlns:a16="http://schemas.microsoft.com/office/drawing/2014/main" id="{5115FE4F-D81B-456A-833F-F1700A9F9826}"/>
              </a:ext>
            </a:extLst>
          </p:cNvPr>
          <p:cNvSpPr txBox="1"/>
          <p:nvPr/>
        </p:nvSpPr>
        <p:spPr>
          <a:xfrm>
            <a:off x="3675218" y="6041001"/>
            <a:ext cx="4370664" cy="276999"/>
          </a:xfrm>
          <a:prstGeom prst="rect">
            <a:avLst/>
          </a:prstGeom>
          <a:noFill/>
        </p:spPr>
        <p:txBody>
          <a:bodyPr wrap="square" lIns="0" tIns="0" rIns="0" bIns="0" rtlCol="0">
            <a:spAutoFit/>
          </a:bodyPr>
          <a:lstStyle/>
          <a:p>
            <a:pPr algn="l"/>
            <a:r>
              <a:rPr lang="da-DK" b="0" dirty="0">
                <a:solidFill>
                  <a:schemeClr val="bg1"/>
                </a:solidFill>
              </a:rPr>
              <a:t>Find flere opskrifter på </a:t>
            </a:r>
            <a:r>
              <a:rPr lang="da-DK" b="0" dirty="0">
                <a:solidFill>
                  <a:schemeClr val="accent1"/>
                </a:solidFill>
              </a:rPr>
              <a:t>Hjerteforeningen.dk</a:t>
            </a:r>
            <a:endParaRPr lang="da-DK" dirty="0"/>
          </a:p>
        </p:txBody>
      </p:sp>
      <p:sp>
        <p:nvSpPr>
          <p:cNvPr id="9" name="Pladsholder til tekst 5">
            <a:extLst>
              <a:ext uri="{FF2B5EF4-FFF2-40B4-BE49-F238E27FC236}">
                <a16:creationId xmlns:a16="http://schemas.microsoft.com/office/drawing/2014/main" id="{A799FF4E-675D-4856-B561-7B1854B00C0C}"/>
              </a:ext>
            </a:extLst>
          </p:cNvPr>
          <p:cNvSpPr>
            <a:spLocks noGrp="1"/>
          </p:cNvSpPr>
          <p:nvPr>
            <p:ph type="body" sz="quarter" idx="13"/>
          </p:nvPr>
        </p:nvSpPr>
        <p:spPr>
          <a:xfrm>
            <a:off x="771900" y="4507039"/>
            <a:ext cx="3751445" cy="984159"/>
          </a:xfrm>
        </p:spPr>
        <p:txBody>
          <a:bodyPr/>
          <a:lstStyle/>
          <a:p>
            <a:r>
              <a:rPr lang="da-DK" sz="2000" dirty="0">
                <a:latin typeface="+mn-lt"/>
              </a:rPr>
              <a:t>Laks</a:t>
            </a:r>
          </a:p>
        </p:txBody>
      </p:sp>
      <p:sp>
        <p:nvSpPr>
          <p:cNvPr id="11" name="Pladsholder til tekst 5">
            <a:extLst>
              <a:ext uri="{FF2B5EF4-FFF2-40B4-BE49-F238E27FC236}">
                <a16:creationId xmlns:a16="http://schemas.microsoft.com/office/drawing/2014/main" id="{69CE7D05-08BB-4278-9CA3-08EB8BD66902}"/>
              </a:ext>
            </a:extLst>
          </p:cNvPr>
          <p:cNvSpPr txBox="1">
            <a:spLocks/>
          </p:cNvSpPr>
          <p:nvPr/>
        </p:nvSpPr>
        <p:spPr bwMode="white">
          <a:xfrm>
            <a:off x="4884198" y="4495068"/>
            <a:ext cx="3751445" cy="984159"/>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2pPr>
            <a:lvl3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j-lt"/>
                <a:ea typeface="+mn-ea"/>
                <a:cs typeface="+mn-cs"/>
              </a:defRPr>
            </a:lvl4pPr>
            <a:lvl5pPr marL="0" indent="0" algn="l" defTabSz="914400" rtl="0" eaLnBrk="1" latinLnBrk="0" hangingPunct="1">
              <a:lnSpc>
                <a:spcPct val="90000"/>
              </a:lnSpc>
              <a:spcBef>
                <a:spcPts val="0"/>
              </a:spcBef>
              <a:spcAft>
                <a:spcPts val="600"/>
              </a:spcAft>
              <a:buFont typeface="Roboto Light" panose="02000000000000000000" pitchFamily="2" charset="0"/>
              <a:buChar char="​"/>
              <a:tabLst/>
              <a:defRPr sz="2400" b="0" kern="1200">
                <a:solidFill>
                  <a:schemeClr val="bg1"/>
                </a:solidFill>
                <a:latin typeface="+mj-lt"/>
                <a:ea typeface="+mn-ea"/>
                <a:cs typeface="+mn-cs"/>
              </a:defRPr>
            </a:lvl5pPr>
            <a:lvl6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6pPr>
            <a:lvl7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baseline="0">
                <a:solidFill>
                  <a:schemeClr val="bg1"/>
                </a:solidFill>
                <a:latin typeface="+mn-lt"/>
                <a:ea typeface="+mn-ea"/>
                <a:cs typeface="+mn-cs"/>
              </a:defRPr>
            </a:lvl7pPr>
            <a:lvl8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n-lt"/>
                <a:ea typeface="+mn-ea"/>
                <a:cs typeface="+mn-cs"/>
              </a:defRPr>
            </a:lvl8pPr>
            <a:lvl9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cap="none" baseline="0">
                <a:solidFill>
                  <a:schemeClr val="bg1"/>
                </a:solidFill>
                <a:latin typeface="+mn-lt"/>
                <a:ea typeface="+mn-ea"/>
                <a:cs typeface="+mn-cs"/>
              </a:defRPr>
            </a:lvl9pPr>
          </a:lstStyle>
          <a:p>
            <a:pPr>
              <a:buNone/>
            </a:pPr>
            <a:r>
              <a:rPr lang="da-DK" sz="2000" dirty="0">
                <a:latin typeface="+mn-lt"/>
              </a:rPr>
              <a:t>Vegetardeller</a:t>
            </a:r>
          </a:p>
        </p:txBody>
      </p:sp>
      <p:sp>
        <p:nvSpPr>
          <p:cNvPr id="12" name="Pladsholder til tekst 5">
            <a:extLst>
              <a:ext uri="{FF2B5EF4-FFF2-40B4-BE49-F238E27FC236}">
                <a16:creationId xmlns:a16="http://schemas.microsoft.com/office/drawing/2014/main" id="{8ADD8DBD-13AF-4438-85B7-BEAF698E2743}"/>
              </a:ext>
            </a:extLst>
          </p:cNvPr>
          <p:cNvSpPr txBox="1">
            <a:spLocks/>
          </p:cNvSpPr>
          <p:nvPr/>
        </p:nvSpPr>
        <p:spPr bwMode="white">
          <a:xfrm>
            <a:off x="8395694" y="4567283"/>
            <a:ext cx="3751445" cy="984159"/>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2pPr>
            <a:lvl3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j-lt"/>
                <a:ea typeface="+mn-ea"/>
                <a:cs typeface="+mn-cs"/>
              </a:defRPr>
            </a:lvl4pPr>
            <a:lvl5pPr marL="0" indent="0" algn="l" defTabSz="914400" rtl="0" eaLnBrk="1" latinLnBrk="0" hangingPunct="1">
              <a:lnSpc>
                <a:spcPct val="90000"/>
              </a:lnSpc>
              <a:spcBef>
                <a:spcPts val="0"/>
              </a:spcBef>
              <a:spcAft>
                <a:spcPts val="600"/>
              </a:spcAft>
              <a:buFont typeface="Roboto Light" panose="02000000000000000000" pitchFamily="2" charset="0"/>
              <a:buChar char="​"/>
              <a:tabLst/>
              <a:defRPr sz="2400" b="0" kern="1200">
                <a:solidFill>
                  <a:schemeClr val="bg1"/>
                </a:solidFill>
                <a:latin typeface="+mj-lt"/>
                <a:ea typeface="+mn-ea"/>
                <a:cs typeface="+mn-cs"/>
              </a:defRPr>
            </a:lvl5pPr>
            <a:lvl6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6pPr>
            <a:lvl7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baseline="0">
                <a:solidFill>
                  <a:schemeClr val="bg1"/>
                </a:solidFill>
                <a:latin typeface="+mn-lt"/>
                <a:ea typeface="+mn-ea"/>
                <a:cs typeface="+mn-cs"/>
              </a:defRPr>
            </a:lvl7pPr>
            <a:lvl8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n-lt"/>
                <a:ea typeface="+mn-ea"/>
                <a:cs typeface="+mn-cs"/>
              </a:defRPr>
            </a:lvl8pPr>
            <a:lvl9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cap="none" baseline="0">
                <a:solidFill>
                  <a:schemeClr val="bg1"/>
                </a:solidFill>
                <a:latin typeface="+mn-lt"/>
                <a:ea typeface="+mn-ea"/>
                <a:cs typeface="+mn-cs"/>
              </a:defRPr>
            </a:lvl9pPr>
          </a:lstStyle>
          <a:p>
            <a:r>
              <a:rPr lang="da-DK" sz="2000" dirty="0">
                <a:latin typeface="+mn-lt"/>
              </a:rPr>
              <a:t>Vietnamesiske ruller</a:t>
            </a:r>
          </a:p>
        </p:txBody>
      </p:sp>
      <p:pic>
        <p:nvPicPr>
          <p:cNvPr id="1026" name="Picture 2">
            <a:extLst>
              <a:ext uri="{FF2B5EF4-FFF2-40B4-BE49-F238E27FC236}">
                <a16:creationId xmlns:a16="http://schemas.microsoft.com/office/drawing/2014/main" id="{D1E69051-A0AF-9212-842F-A339BFB9F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64" y="2183105"/>
            <a:ext cx="2880135" cy="20572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12775B4-4DCD-072A-A725-F5322477C3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9842" y="2174899"/>
            <a:ext cx="3052997" cy="22479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8BF69BB-B235-0E32-62C3-DC90A793A8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7218" y="2174899"/>
            <a:ext cx="3052997" cy="2071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239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E9FD36D-CB51-417D-8079-742E13EABCDD}"/>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672B19E1-C058-4467-8431-5F77872152D5}"/>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F78980BC-9448-4987-9302-DDDA4BC05597}"/>
              </a:ext>
            </a:extLst>
          </p:cNvPr>
          <p:cNvSpPr>
            <a:spLocks noGrp="1"/>
          </p:cNvSpPr>
          <p:nvPr>
            <p:ph type="sldNum" sz="quarter" idx="17"/>
          </p:nvPr>
        </p:nvSpPr>
        <p:spPr/>
        <p:txBody>
          <a:bodyPr/>
          <a:lstStyle/>
          <a:p>
            <a:fld id="{24C8C45C-947F-4981-8B3F-4F32E973C901}" type="slidenum">
              <a:rPr lang="da-DK" smtClean="0"/>
              <a:pPr/>
              <a:t>25</a:t>
            </a:fld>
            <a:endParaRPr lang="da-DK" dirty="0"/>
          </a:p>
        </p:txBody>
      </p:sp>
      <p:sp>
        <p:nvSpPr>
          <p:cNvPr id="5" name="Titel 4">
            <a:extLst>
              <a:ext uri="{FF2B5EF4-FFF2-40B4-BE49-F238E27FC236}">
                <a16:creationId xmlns:a16="http://schemas.microsoft.com/office/drawing/2014/main" id="{71C2922A-5843-41BE-9D17-3E9628A9FF9B}"/>
              </a:ext>
            </a:extLst>
          </p:cNvPr>
          <p:cNvSpPr>
            <a:spLocks noGrp="1"/>
          </p:cNvSpPr>
          <p:nvPr>
            <p:ph type="title"/>
          </p:nvPr>
        </p:nvSpPr>
        <p:spPr/>
        <p:txBody>
          <a:bodyPr/>
          <a:lstStyle/>
          <a:p>
            <a:r>
              <a:rPr lang="da-DK" dirty="0"/>
              <a:t>Kosttilskud</a:t>
            </a:r>
          </a:p>
        </p:txBody>
      </p:sp>
      <p:sp>
        <p:nvSpPr>
          <p:cNvPr id="6" name="Pladsholder til tekst 5">
            <a:extLst>
              <a:ext uri="{FF2B5EF4-FFF2-40B4-BE49-F238E27FC236}">
                <a16:creationId xmlns:a16="http://schemas.microsoft.com/office/drawing/2014/main" id="{B6685D46-E5C4-49D1-AD7F-D2923E45694A}"/>
              </a:ext>
            </a:extLst>
          </p:cNvPr>
          <p:cNvSpPr>
            <a:spLocks noGrp="1"/>
          </p:cNvSpPr>
          <p:nvPr>
            <p:ph type="body" sz="quarter" idx="13"/>
          </p:nvPr>
        </p:nvSpPr>
        <p:spPr>
          <a:xfrm>
            <a:off x="538800" y="1798638"/>
            <a:ext cx="10873615" cy="2969963"/>
          </a:xfrm>
        </p:spPr>
        <p:txBody>
          <a:bodyPr/>
          <a:lstStyle/>
          <a:p>
            <a:r>
              <a:rPr lang="da-DK" sz="3200" i="1" dirty="0"/>
              <a:t>”7 ud af 10 hjertepatienter tager kosttilskud eller naturlægemiddel”</a:t>
            </a:r>
            <a:br>
              <a:rPr lang="da-DK" sz="3200" i="1" dirty="0"/>
            </a:br>
            <a:endParaRPr lang="da-DK" i="1" dirty="0"/>
          </a:p>
          <a:p>
            <a:pPr marL="342900" indent="-342900">
              <a:buFont typeface="Courier New" panose="02070309020205020404" pitchFamily="49" charset="0"/>
              <a:buChar char="o"/>
            </a:pPr>
            <a:r>
              <a:rPr lang="da-DK" dirty="0"/>
              <a:t>Forskningen på området er sparsomt</a:t>
            </a:r>
            <a:br>
              <a:rPr lang="da-DK" dirty="0"/>
            </a:br>
            <a:endParaRPr lang="da-DK" dirty="0"/>
          </a:p>
          <a:p>
            <a:pPr marL="342900" indent="-342900">
              <a:buFont typeface="Courier New" panose="02070309020205020404" pitchFamily="49" charset="0"/>
              <a:buChar char="o"/>
            </a:pPr>
            <a:r>
              <a:rPr lang="da-DK" dirty="0"/>
              <a:t>Snak med din læge om kosttilskud</a:t>
            </a:r>
            <a:br>
              <a:rPr lang="da-DK" dirty="0"/>
            </a:br>
            <a:r>
              <a:rPr lang="da-DK" dirty="0"/>
              <a:t> </a:t>
            </a:r>
          </a:p>
          <a:p>
            <a:pPr marL="342900" indent="-342900">
              <a:buFont typeface="Courier New" panose="02070309020205020404" pitchFamily="49" charset="0"/>
              <a:buChar char="o"/>
            </a:pPr>
            <a:r>
              <a:rPr lang="da-DK" dirty="0"/>
              <a:t>Er der forskel på kosttilskud </a:t>
            </a:r>
            <a:br>
              <a:rPr lang="da-DK" dirty="0"/>
            </a:br>
            <a:r>
              <a:rPr lang="da-DK" dirty="0"/>
              <a:t>og naturlægemidler?</a:t>
            </a:r>
          </a:p>
        </p:txBody>
      </p:sp>
      <p:pic>
        <p:nvPicPr>
          <p:cNvPr id="1028" name="Picture 4" descr="Medical: Pills and bottle, aerial view  supplement stock pictures, royalty-free photos &amp; images">
            <a:extLst>
              <a:ext uri="{FF2B5EF4-FFF2-40B4-BE49-F238E27FC236}">
                <a16:creationId xmlns:a16="http://schemas.microsoft.com/office/drawing/2014/main" id="{90290AB7-DD38-4531-AB73-B2B5FC2010B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backgroundMark x1="70098" y1="19118" x2="73284" y2="46078"/>
                        <a14:backgroundMark x1="67647" y1="47712" x2="73775" y2="44771"/>
                        <a14:backgroundMark x1="67647" y1="40359" x2="69853" y2="48856"/>
                        <a14:backgroundMark x1="69853" y1="48856" x2="70098" y2="48856"/>
                        <a14:backgroundMark x1="69118" y1="43301" x2="68137" y2="50163"/>
                        <a14:backgroundMark x1="62500" y1="48856" x2="70588" y2="46078"/>
                      </a14:backgroundRemoval>
                    </a14:imgEffect>
                  </a14:imgLayer>
                </a14:imgProps>
              </a:ext>
              <a:ext uri="{28A0092B-C50C-407E-A947-70E740481C1C}">
                <a14:useLocalDpi xmlns:a14="http://schemas.microsoft.com/office/drawing/2010/main" val="0"/>
              </a:ext>
            </a:extLst>
          </a:blip>
          <a:srcRect/>
          <a:stretch>
            <a:fillRect/>
          </a:stretch>
        </p:blipFill>
        <p:spPr bwMode="auto">
          <a:xfrm rot="2828424">
            <a:off x="6354304" y="650092"/>
            <a:ext cx="5132397" cy="7698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991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E9FD36D-CB51-417D-8079-742E13EABCDD}"/>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672B19E1-C058-4467-8431-5F77872152D5}"/>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F78980BC-9448-4987-9302-DDDA4BC05597}"/>
              </a:ext>
            </a:extLst>
          </p:cNvPr>
          <p:cNvSpPr>
            <a:spLocks noGrp="1"/>
          </p:cNvSpPr>
          <p:nvPr>
            <p:ph type="sldNum" sz="quarter" idx="17"/>
          </p:nvPr>
        </p:nvSpPr>
        <p:spPr/>
        <p:txBody>
          <a:bodyPr/>
          <a:lstStyle/>
          <a:p>
            <a:fld id="{24C8C45C-947F-4981-8B3F-4F32E973C901}" type="slidenum">
              <a:rPr lang="da-DK" smtClean="0"/>
              <a:pPr/>
              <a:t>26</a:t>
            </a:fld>
            <a:endParaRPr lang="da-DK" dirty="0"/>
          </a:p>
        </p:txBody>
      </p:sp>
      <p:sp>
        <p:nvSpPr>
          <p:cNvPr id="5" name="Titel 4">
            <a:extLst>
              <a:ext uri="{FF2B5EF4-FFF2-40B4-BE49-F238E27FC236}">
                <a16:creationId xmlns:a16="http://schemas.microsoft.com/office/drawing/2014/main" id="{71C2922A-5843-41BE-9D17-3E9628A9FF9B}"/>
              </a:ext>
            </a:extLst>
          </p:cNvPr>
          <p:cNvSpPr>
            <a:spLocks noGrp="1"/>
          </p:cNvSpPr>
          <p:nvPr>
            <p:ph type="title"/>
          </p:nvPr>
        </p:nvSpPr>
        <p:spPr>
          <a:xfrm>
            <a:off x="540000" y="450158"/>
            <a:ext cx="11113200" cy="1258638"/>
          </a:xfrm>
        </p:spPr>
        <p:txBody>
          <a:bodyPr/>
          <a:lstStyle/>
          <a:p>
            <a:r>
              <a:rPr lang="da-DK" dirty="0"/>
              <a:t>Kosttilskud</a:t>
            </a:r>
          </a:p>
        </p:txBody>
      </p:sp>
      <p:sp>
        <p:nvSpPr>
          <p:cNvPr id="7" name="Tekstfelt 6">
            <a:extLst>
              <a:ext uri="{FF2B5EF4-FFF2-40B4-BE49-F238E27FC236}">
                <a16:creationId xmlns:a16="http://schemas.microsoft.com/office/drawing/2014/main" id="{AC22BECE-502D-4621-AC1E-A4C5E49E8887}"/>
              </a:ext>
            </a:extLst>
          </p:cNvPr>
          <p:cNvSpPr txBox="1"/>
          <p:nvPr/>
        </p:nvSpPr>
        <p:spPr>
          <a:xfrm>
            <a:off x="10123018" y="3539123"/>
            <a:ext cx="1484586" cy="553998"/>
          </a:xfrm>
          <a:prstGeom prst="rect">
            <a:avLst/>
          </a:prstGeom>
          <a:noFill/>
        </p:spPr>
        <p:txBody>
          <a:bodyPr wrap="square" lIns="0" tIns="0" rIns="0" bIns="0" rtlCol="0">
            <a:spAutoFit/>
          </a:bodyPr>
          <a:lstStyle/>
          <a:p>
            <a:pPr algn="l"/>
            <a:r>
              <a:rPr lang="da-DK" sz="3600" b="1" dirty="0">
                <a:solidFill>
                  <a:schemeClr val="bg2"/>
                </a:solidFill>
              </a:rPr>
              <a:t>Q10?</a:t>
            </a:r>
          </a:p>
        </p:txBody>
      </p:sp>
      <p:sp>
        <p:nvSpPr>
          <p:cNvPr id="8" name="Tekstfelt 7">
            <a:extLst>
              <a:ext uri="{FF2B5EF4-FFF2-40B4-BE49-F238E27FC236}">
                <a16:creationId xmlns:a16="http://schemas.microsoft.com/office/drawing/2014/main" id="{57361053-164F-4A2C-B6BC-28770480B93E}"/>
              </a:ext>
            </a:extLst>
          </p:cNvPr>
          <p:cNvSpPr txBox="1"/>
          <p:nvPr/>
        </p:nvSpPr>
        <p:spPr>
          <a:xfrm>
            <a:off x="9890004" y="2269133"/>
            <a:ext cx="1950613" cy="553998"/>
          </a:xfrm>
          <a:prstGeom prst="rect">
            <a:avLst/>
          </a:prstGeom>
          <a:noFill/>
        </p:spPr>
        <p:txBody>
          <a:bodyPr wrap="square" lIns="0" tIns="0" rIns="0" bIns="0" rtlCol="0">
            <a:spAutoFit/>
          </a:bodyPr>
          <a:lstStyle/>
          <a:p>
            <a:pPr algn="l"/>
            <a:r>
              <a:rPr lang="da-DK" sz="3600" b="1" dirty="0">
                <a:solidFill>
                  <a:srgbClr val="92D050"/>
                </a:solidFill>
              </a:rPr>
              <a:t>Grøn Te?</a:t>
            </a:r>
          </a:p>
        </p:txBody>
      </p:sp>
      <p:sp>
        <p:nvSpPr>
          <p:cNvPr id="9" name="Tekstfelt 8">
            <a:extLst>
              <a:ext uri="{FF2B5EF4-FFF2-40B4-BE49-F238E27FC236}">
                <a16:creationId xmlns:a16="http://schemas.microsoft.com/office/drawing/2014/main" id="{CBBC9B7F-016F-4318-A0AE-77BF568BC06E}"/>
              </a:ext>
            </a:extLst>
          </p:cNvPr>
          <p:cNvSpPr txBox="1"/>
          <p:nvPr/>
        </p:nvSpPr>
        <p:spPr>
          <a:xfrm>
            <a:off x="9888704" y="4802242"/>
            <a:ext cx="1999890" cy="553998"/>
          </a:xfrm>
          <a:prstGeom prst="rect">
            <a:avLst/>
          </a:prstGeom>
          <a:noFill/>
        </p:spPr>
        <p:txBody>
          <a:bodyPr wrap="square" lIns="0" tIns="0" rIns="0" bIns="0" rtlCol="0">
            <a:spAutoFit/>
          </a:bodyPr>
          <a:lstStyle/>
          <a:p>
            <a:pPr algn="l"/>
            <a:r>
              <a:rPr lang="da-DK" sz="3600" b="1" dirty="0">
                <a:solidFill>
                  <a:schemeClr val="accent1"/>
                </a:solidFill>
              </a:rPr>
              <a:t>Ginseng?</a:t>
            </a:r>
          </a:p>
        </p:txBody>
      </p:sp>
      <p:sp>
        <p:nvSpPr>
          <p:cNvPr id="10" name="Tekstfelt 9">
            <a:extLst>
              <a:ext uri="{FF2B5EF4-FFF2-40B4-BE49-F238E27FC236}">
                <a16:creationId xmlns:a16="http://schemas.microsoft.com/office/drawing/2014/main" id="{8BDAD566-C5F1-4869-9F9C-D318FD5AA1E4}"/>
              </a:ext>
            </a:extLst>
          </p:cNvPr>
          <p:cNvSpPr txBox="1"/>
          <p:nvPr/>
        </p:nvSpPr>
        <p:spPr>
          <a:xfrm>
            <a:off x="540000" y="2107563"/>
            <a:ext cx="2049645" cy="553998"/>
          </a:xfrm>
          <a:prstGeom prst="rect">
            <a:avLst/>
          </a:prstGeom>
          <a:noFill/>
        </p:spPr>
        <p:txBody>
          <a:bodyPr wrap="square" lIns="0" tIns="0" rIns="0" bIns="0" rtlCol="0">
            <a:spAutoFit/>
          </a:bodyPr>
          <a:lstStyle/>
          <a:p>
            <a:pPr algn="l"/>
            <a:r>
              <a:rPr lang="da-DK" sz="3600" b="1" dirty="0">
                <a:solidFill>
                  <a:srgbClr val="E87722"/>
                </a:solidFill>
              </a:rPr>
              <a:t>Fiskeolie?</a:t>
            </a:r>
          </a:p>
        </p:txBody>
      </p:sp>
      <p:sp>
        <p:nvSpPr>
          <p:cNvPr id="11" name="Tekstfelt 10">
            <a:extLst>
              <a:ext uri="{FF2B5EF4-FFF2-40B4-BE49-F238E27FC236}">
                <a16:creationId xmlns:a16="http://schemas.microsoft.com/office/drawing/2014/main" id="{CD42CDD1-31E7-4E86-BC18-8D58CABDB54F}"/>
              </a:ext>
            </a:extLst>
          </p:cNvPr>
          <p:cNvSpPr txBox="1"/>
          <p:nvPr/>
        </p:nvSpPr>
        <p:spPr>
          <a:xfrm>
            <a:off x="540000" y="3428830"/>
            <a:ext cx="1768643" cy="553998"/>
          </a:xfrm>
          <a:prstGeom prst="rect">
            <a:avLst/>
          </a:prstGeom>
          <a:noFill/>
        </p:spPr>
        <p:txBody>
          <a:bodyPr wrap="square" lIns="0" tIns="0" rIns="0" bIns="0" rtlCol="0">
            <a:spAutoFit/>
          </a:bodyPr>
          <a:lstStyle/>
          <a:p>
            <a:pPr algn="l"/>
            <a:r>
              <a:rPr lang="da-DK" sz="3600" b="1" dirty="0">
                <a:solidFill>
                  <a:schemeClr val="accent3"/>
                </a:solidFill>
              </a:rPr>
              <a:t>Ingefær?</a:t>
            </a:r>
          </a:p>
        </p:txBody>
      </p:sp>
      <p:sp>
        <p:nvSpPr>
          <p:cNvPr id="12" name="Tekstfelt 11">
            <a:extLst>
              <a:ext uri="{FF2B5EF4-FFF2-40B4-BE49-F238E27FC236}">
                <a16:creationId xmlns:a16="http://schemas.microsoft.com/office/drawing/2014/main" id="{25E983E3-9519-421D-97F7-8805973260B7}"/>
              </a:ext>
            </a:extLst>
          </p:cNvPr>
          <p:cNvSpPr txBox="1"/>
          <p:nvPr/>
        </p:nvSpPr>
        <p:spPr>
          <a:xfrm>
            <a:off x="540000" y="4708296"/>
            <a:ext cx="1768642" cy="553998"/>
          </a:xfrm>
          <a:prstGeom prst="rect">
            <a:avLst/>
          </a:prstGeom>
          <a:noFill/>
        </p:spPr>
        <p:txBody>
          <a:bodyPr wrap="square" lIns="0" tIns="0" rIns="0" bIns="0" rtlCol="0">
            <a:spAutoFit/>
          </a:bodyPr>
          <a:lstStyle/>
          <a:p>
            <a:pPr algn="l"/>
            <a:r>
              <a:rPr lang="da-DK" sz="3600" b="1" dirty="0">
                <a:solidFill>
                  <a:schemeClr val="bg1"/>
                </a:solidFill>
              </a:rPr>
              <a:t>Hvidløg</a:t>
            </a:r>
            <a:r>
              <a:rPr lang="da-DK" sz="3600" b="1" dirty="0">
                <a:solidFill>
                  <a:schemeClr val="bg2"/>
                </a:solidFill>
              </a:rPr>
              <a:t>?</a:t>
            </a:r>
          </a:p>
        </p:txBody>
      </p:sp>
      <p:sp>
        <p:nvSpPr>
          <p:cNvPr id="13" name="Tekstfelt 12">
            <a:extLst>
              <a:ext uri="{FF2B5EF4-FFF2-40B4-BE49-F238E27FC236}">
                <a16:creationId xmlns:a16="http://schemas.microsoft.com/office/drawing/2014/main" id="{3E1D4B1E-DD2D-4F9F-84C9-8FACB584EC68}"/>
              </a:ext>
            </a:extLst>
          </p:cNvPr>
          <p:cNvSpPr txBox="1"/>
          <p:nvPr/>
        </p:nvSpPr>
        <p:spPr>
          <a:xfrm>
            <a:off x="6162364" y="1174676"/>
            <a:ext cx="3385680" cy="553998"/>
          </a:xfrm>
          <a:prstGeom prst="rect">
            <a:avLst/>
          </a:prstGeom>
          <a:noFill/>
        </p:spPr>
        <p:txBody>
          <a:bodyPr wrap="square" lIns="0" tIns="0" rIns="0" bIns="0" rtlCol="0">
            <a:spAutoFit/>
          </a:bodyPr>
          <a:lstStyle/>
          <a:p>
            <a:pPr algn="l"/>
            <a:r>
              <a:rPr lang="da-DK" sz="3600" b="1" dirty="0" err="1">
                <a:solidFill>
                  <a:schemeClr val="tx2"/>
                </a:solidFill>
              </a:rPr>
              <a:t>Ginkgo</a:t>
            </a:r>
            <a:r>
              <a:rPr lang="da-DK" sz="3600" b="1" dirty="0">
                <a:solidFill>
                  <a:schemeClr val="tx2"/>
                </a:solidFill>
              </a:rPr>
              <a:t> </a:t>
            </a:r>
            <a:r>
              <a:rPr lang="da-DK" sz="3600" b="1" dirty="0" err="1">
                <a:solidFill>
                  <a:schemeClr val="tx2"/>
                </a:solidFill>
              </a:rPr>
              <a:t>Biloba</a:t>
            </a:r>
            <a:r>
              <a:rPr lang="da-DK" sz="3600" b="1" dirty="0">
                <a:solidFill>
                  <a:schemeClr val="tx2"/>
                </a:solidFill>
              </a:rPr>
              <a:t>?</a:t>
            </a:r>
          </a:p>
        </p:txBody>
      </p:sp>
      <p:pic>
        <p:nvPicPr>
          <p:cNvPr id="1026" name="Picture 2" descr="Herbal medicine pills and mortar over bright  background stock photo">
            <a:extLst>
              <a:ext uri="{FF2B5EF4-FFF2-40B4-BE49-F238E27FC236}">
                <a16:creationId xmlns:a16="http://schemas.microsoft.com/office/drawing/2014/main" id="{A95467D3-AE16-45E1-A086-5F78AE59AB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494" b="6626"/>
          <a:stretch/>
        </p:blipFill>
        <p:spPr bwMode="auto">
          <a:xfrm>
            <a:off x="2629065" y="1940148"/>
            <a:ext cx="6973290" cy="4085361"/>
          </a:xfrm>
          <a:prstGeom prst="rect">
            <a:avLst/>
          </a:prstGeom>
          <a:noFill/>
          <a:extLst>
            <a:ext uri="{909E8E84-426E-40DD-AFC4-6F175D3DCCD1}">
              <a14:hiddenFill xmlns:a14="http://schemas.microsoft.com/office/drawing/2010/main">
                <a:solidFill>
                  <a:srgbClr val="FFFFFF"/>
                </a:solidFill>
              </a14:hiddenFill>
            </a:ext>
          </a:extLst>
        </p:spPr>
      </p:pic>
      <p:sp>
        <p:nvSpPr>
          <p:cNvPr id="15" name="Tekstfelt 14">
            <a:extLst>
              <a:ext uri="{FF2B5EF4-FFF2-40B4-BE49-F238E27FC236}">
                <a16:creationId xmlns:a16="http://schemas.microsoft.com/office/drawing/2014/main" id="{89E98BA1-B8FA-4158-813D-221CE8D0664E}"/>
              </a:ext>
            </a:extLst>
          </p:cNvPr>
          <p:cNvSpPr txBox="1"/>
          <p:nvPr/>
        </p:nvSpPr>
        <p:spPr>
          <a:xfrm>
            <a:off x="2750115" y="1174676"/>
            <a:ext cx="2831430" cy="553998"/>
          </a:xfrm>
          <a:prstGeom prst="rect">
            <a:avLst/>
          </a:prstGeom>
          <a:noFill/>
        </p:spPr>
        <p:txBody>
          <a:bodyPr wrap="square" lIns="0" tIns="0" rIns="0" bIns="0" rtlCol="0">
            <a:spAutoFit/>
          </a:bodyPr>
          <a:lstStyle/>
          <a:p>
            <a:pPr algn="l"/>
            <a:r>
              <a:rPr lang="da-DK" sz="3600" b="1" dirty="0">
                <a:solidFill>
                  <a:schemeClr val="accent1"/>
                </a:solidFill>
              </a:rPr>
              <a:t>Røde </a:t>
            </a:r>
            <a:r>
              <a:rPr lang="da-DK" sz="3600" b="1" dirty="0" err="1">
                <a:solidFill>
                  <a:schemeClr val="accent1"/>
                </a:solidFill>
              </a:rPr>
              <a:t>gærris</a:t>
            </a:r>
            <a:r>
              <a:rPr lang="da-DK" sz="3600" b="1" dirty="0">
                <a:solidFill>
                  <a:schemeClr val="accent1"/>
                </a:solidFill>
              </a:rPr>
              <a:t>?</a:t>
            </a:r>
          </a:p>
        </p:txBody>
      </p:sp>
    </p:spTree>
    <p:extLst>
      <p:ext uri="{BB962C8B-B14F-4D97-AF65-F5344CB8AC3E}">
        <p14:creationId xmlns:p14="http://schemas.microsoft.com/office/powerpoint/2010/main" val="2389851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E488C87-0CF4-4E85-BE36-D43AD60400CE}"/>
              </a:ext>
            </a:extLst>
          </p:cNvPr>
          <p:cNvSpPr>
            <a:spLocks noGrp="1"/>
          </p:cNvSpPr>
          <p:nvPr>
            <p:ph type="ftr" sz="quarter" idx="16"/>
          </p:nvPr>
        </p:nvSpPr>
        <p:spPr/>
        <p:txBody>
          <a:bodyPr/>
          <a:lstStyle/>
          <a:p>
            <a:endParaRPr lang="da-DK" dirty="0"/>
          </a:p>
        </p:txBody>
      </p:sp>
      <p:sp>
        <p:nvSpPr>
          <p:cNvPr id="6" name="Slide Number Placeholder 5">
            <a:extLst>
              <a:ext uri="{FF2B5EF4-FFF2-40B4-BE49-F238E27FC236}">
                <a16:creationId xmlns:a16="http://schemas.microsoft.com/office/drawing/2014/main" id="{02283AA6-20A5-4882-9474-35A43634842F}"/>
              </a:ext>
            </a:extLst>
          </p:cNvPr>
          <p:cNvSpPr>
            <a:spLocks noGrp="1"/>
          </p:cNvSpPr>
          <p:nvPr>
            <p:ph type="sldNum" sz="quarter" idx="17"/>
          </p:nvPr>
        </p:nvSpPr>
        <p:spPr/>
        <p:txBody>
          <a:bodyPr/>
          <a:lstStyle/>
          <a:p>
            <a:fld id="{24C8C45C-947F-4981-8B3F-4F32E973C901}" type="slidenum">
              <a:rPr lang="da-DK" smtClean="0"/>
              <a:pPr/>
              <a:t>27</a:t>
            </a:fld>
            <a:endParaRPr lang="da-DK" dirty="0"/>
          </a:p>
        </p:txBody>
      </p:sp>
      <p:sp>
        <p:nvSpPr>
          <p:cNvPr id="2" name="Titel 1">
            <a:extLst>
              <a:ext uri="{FF2B5EF4-FFF2-40B4-BE49-F238E27FC236}">
                <a16:creationId xmlns:a16="http://schemas.microsoft.com/office/drawing/2014/main" id="{13389D30-247F-4932-AE35-74E4D234151F}"/>
              </a:ext>
            </a:extLst>
          </p:cNvPr>
          <p:cNvSpPr>
            <a:spLocks noGrp="1"/>
          </p:cNvSpPr>
          <p:nvPr>
            <p:ph type="ctrTitle"/>
          </p:nvPr>
        </p:nvSpPr>
        <p:spPr>
          <a:xfrm>
            <a:off x="1885440" y="1742600"/>
            <a:ext cx="8604000" cy="4416913"/>
          </a:xfrm>
        </p:spPr>
        <p:txBody>
          <a:bodyPr/>
          <a:lstStyle/>
          <a:p>
            <a:pPr algn="ctr"/>
            <a:br>
              <a:rPr lang="da-DK" dirty="0"/>
            </a:br>
            <a:r>
              <a:rPr lang="da-DK" b="0" dirty="0"/>
              <a:t>Hvor kan du få mere information? </a:t>
            </a:r>
            <a:br>
              <a:rPr lang="da-DK" b="0" dirty="0"/>
            </a:br>
            <a:br>
              <a:rPr lang="da-DK" dirty="0"/>
            </a:br>
            <a:r>
              <a:rPr lang="da-DK" b="0" dirty="0">
                <a:solidFill>
                  <a:schemeClr val="accent1"/>
                </a:solidFill>
              </a:rPr>
              <a:t>Hjerteforeningen.dk</a:t>
            </a:r>
            <a:br>
              <a:rPr lang="da-DK" b="0" dirty="0">
                <a:solidFill>
                  <a:schemeClr val="accent1"/>
                </a:solidFill>
              </a:rPr>
            </a:br>
            <a:r>
              <a:rPr lang="da-DK" b="0" dirty="0">
                <a:solidFill>
                  <a:schemeClr val="accent1"/>
                </a:solidFill>
              </a:rPr>
              <a:t>Hjertelinjen 7025 0000</a:t>
            </a:r>
            <a:br>
              <a:rPr lang="da-DK" dirty="0"/>
            </a:br>
            <a:br>
              <a:rPr lang="da-DK" dirty="0"/>
            </a:br>
            <a:r>
              <a:rPr lang="da-DK" b="0" dirty="0"/>
              <a:t>Spørgsmål</a:t>
            </a:r>
            <a:r>
              <a:rPr lang="da-DK" dirty="0"/>
              <a:t>?</a:t>
            </a:r>
          </a:p>
        </p:txBody>
      </p:sp>
      <p:sp>
        <p:nvSpPr>
          <p:cNvPr id="4" name="Date Placeholder 3">
            <a:extLst>
              <a:ext uri="{FF2B5EF4-FFF2-40B4-BE49-F238E27FC236}">
                <a16:creationId xmlns:a16="http://schemas.microsoft.com/office/drawing/2014/main" id="{8A190C9E-AD21-4469-A3FD-6E3BAE6012AE}"/>
              </a:ext>
            </a:extLst>
          </p:cNvPr>
          <p:cNvSpPr>
            <a:spLocks noGrp="1"/>
          </p:cNvSpPr>
          <p:nvPr>
            <p:ph type="dt" sz="half" idx="10"/>
          </p:nvPr>
        </p:nvSpPr>
        <p:spPr/>
        <p:txBody>
          <a:bodyPr/>
          <a:lstStyle/>
          <a:p>
            <a:fld id="{BE11C486-F6D9-457E-8605-FA7FF1B869B2}" type="datetime1">
              <a:rPr lang="da-DK" smtClean="0"/>
              <a:pPr/>
              <a:t>27-07-2023</a:t>
            </a:fld>
            <a:endParaRPr lang="da-DK" dirty="0"/>
          </a:p>
        </p:txBody>
      </p:sp>
    </p:spTree>
    <p:extLst>
      <p:ext uri="{BB962C8B-B14F-4D97-AF65-F5344CB8AC3E}">
        <p14:creationId xmlns:p14="http://schemas.microsoft.com/office/powerpoint/2010/main" val="2311589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3</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p:txBody>
          <a:bodyPr/>
          <a:lstStyle/>
          <a:p>
            <a:r>
              <a:rPr lang="da-DK" sz="6600" b="0" dirty="0"/>
              <a:t>Hjertesund kost – de 5 f’er</a:t>
            </a:r>
          </a:p>
        </p:txBody>
      </p:sp>
      <p:sp>
        <p:nvSpPr>
          <p:cNvPr id="6" name="Text Placeholder 5">
            <a:extLst>
              <a:ext uri="{FF2B5EF4-FFF2-40B4-BE49-F238E27FC236}">
                <a16:creationId xmlns:a16="http://schemas.microsoft.com/office/drawing/2014/main" id="{9CF878FE-EDF2-4B5D-9461-CCEC2B369A9C}"/>
              </a:ext>
            </a:extLst>
          </p:cNvPr>
          <p:cNvSpPr>
            <a:spLocks noGrp="1"/>
          </p:cNvSpPr>
          <p:nvPr>
            <p:ph type="body" sz="quarter" idx="13"/>
          </p:nvPr>
        </p:nvSpPr>
        <p:spPr>
          <a:xfrm>
            <a:off x="539749" y="1972639"/>
            <a:ext cx="5556251" cy="3790951"/>
          </a:xfrm>
        </p:spPr>
        <p:txBody>
          <a:bodyPr/>
          <a:lstStyle/>
          <a:p>
            <a:pPr marL="342900" indent="-342900">
              <a:lnSpc>
                <a:spcPct val="100000"/>
              </a:lnSpc>
              <a:buFont typeface="Courier New" panose="02070309020205020404" pitchFamily="49" charset="0"/>
              <a:buChar char="o"/>
            </a:pPr>
            <a:r>
              <a:rPr lang="da-DK" sz="4000" dirty="0"/>
              <a:t> Fedt fra planteriget </a:t>
            </a:r>
          </a:p>
          <a:p>
            <a:pPr marL="342900" indent="-342900">
              <a:lnSpc>
                <a:spcPct val="100000"/>
              </a:lnSpc>
              <a:buFont typeface="Courier New" panose="02070309020205020404" pitchFamily="49" charset="0"/>
              <a:buChar char="o"/>
            </a:pPr>
            <a:r>
              <a:rPr lang="da-DK" sz="4000" dirty="0"/>
              <a:t> Fisk </a:t>
            </a:r>
          </a:p>
          <a:p>
            <a:pPr marL="342900" indent="-342900">
              <a:lnSpc>
                <a:spcPct val="100000"/>
              </a:lnSpc>
              <a:buFont typeface="Courier New" panose="02070309020205020404" pitchFamily="49" charset="0"/>
              <a:buChar char="o"/>
            </a:pPr>
            <a:r>
              <a:rPr lang="da-DK" sz="4000" dirty="0"/>
              <a:t> Frugt og grønt </a:t>
            </a:r>
          </a:p>
          <a:p>
            <a:pPr marL="342900" indent="-342900">
              <a:lnSpc>
                <a:spcPct val="100000"/>
              </a:lnSpc>
              <a:buFont typeface="Courier New" panose="02070309020205020404" pitchFamily="49" charset="0"/>
              <a:buChar char="o"/>
            </a:pPr>
            <a:r>
              <a:rPr lang="da-DK" sz="4000" dirty="0"/>
              <a:t> Fuldkorn</a:t>
            </a:r>
          </a:p>
          <a:p>
            <a:pPr marL="342900" indent="-342900">
              <a:lnSpc>
                <a:spcPct val="100000"/>
              </a:lnSpc>
              <a:buFont typeface="Courier New" panose="02070309020205020404" pitchFamily="49" charset="0"/>
              <a:buChar char="o"/>
            </a:pPr>
            <a:r>
              <a:rPr lang="da-DK" sz="4000" dirty="0"/>
              <a:t> Fysisk aktivitet</a:t>
            </a:r>
          </a:p>
        </p:txBody>
      </p:sp>
      <p:pic>
        <p:nvPicPr>
          <p:cNvPr id="2052" name="Picture 4">
            <a:extLst>
              <a:ext uri="{FF2B5EF4-FFF2-40B4-BE49-F238E27FC236}">
                <a16:creationId xmlns:a16="http://schemas.microsoft.com/office/drawing/2014/main" id="{C6CFA665-BDEA-4786-8686-9B610D89C6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151"/>
          <a:stretch/>
        </p:blipFill>
        <p:spPr bwMode="auto">
          <a:xfrm>
            <a:off x="5229948" y="1972639"/>
            <a:ext cx="6278616" cy="3300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125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8579334E-6F93-4F8B-B395-E9B1BD6874FD}"/>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B484036D-F2CA-4D9B-ACAC-0F81581134DA}"/>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BA9F876B-E1EA-40F9-9D18-4C172C557271}"/>
              </a:ext>
            </a:extLst>
          </p:cNvPr>
          <p:cNvSpPr>
            <a:spLocks noGrp="1"/>
          </p:cNvSpPr>
          <p:nvPr>
            <p:ph type="sldNum" sz="quarter" idx="17"/>
          </p:nvPr>
        </p:nvSpPr>
        <p:spPr/>
        <p:txBody>
          <a:bodyPr/>
          <a:lstStyle/>
          <a:p>
            <a:fld id="{24C8C45C-947F-4981-8B3F-4F32E973C901}" type="slidenum">
              <a:rPr lang="da-DK" smtClean="0"/>
              <a:pPr/>
              <a:t>4</a:t>
            </a:fld>
            <a:endParaRPr lang="da-DK" dirty="0"/>
          </a:p>
        </p:txBody>
      </p:sp>
      <p:sp>
        <p:nvSpPr>
          <p:cNvPr id="5" name="Titel 4">
            <a:extLst>
              <a:ext uri="{FF2B5EF4-FFF2-40B4-BE49-F238E27FC236}">
                <a16:creationId xmlns:a16="http://schemas.microsoft.com/office/drawing/2014/main" id="{00B65AAF-8687-496A-8B1B-ABEBB6ED2AAD}"/>
              </a:ext>
            </a:extLst>
          </p:cNvPr>
          <p:cNvSpPr>
            <a:spLocks noGrp="1"/>
          </p:cNvSpPr>
          <p:nvPr>
            <p:ph type="title"/>
          </p:nvPr>
        </p:nvSpPr>
        <p:spPr/>
        <p:txBody>
          <a:bodyPr/>
          <a:lstStyle/>
          <a:p>
            <a:r>
              <a:rPr lang="da-DK" b="0" dirty="0"/>
              <a:t>Erstat mættet fedt</a:t>
            </a:r>
            <a:br>
              <a:rPr lang="da-DK" b="0" dirty="0"/>
            </a:br>
            <a:r>
              <a:rPr lang="da-DK" b="0" dirty="0"/>
              <a:t>med umættet fedt </a:t>
            </a:r>
          </a:p>
        </p:txBody>
      </p:sp>
      <p:sp>
        <p:nvSpPr>
          <p:cNvPr id="6" name="Pladsholder til tekst 5">
            <a:extLst>
              <a:ext uri="{FF2B5EF4-FFF2-40B4-BE49-F238E27FC236}">
                <a16:creationId xmlns:a16="http://schemas.microsoft.com/office/drawing/2014/main" id="{33E9E6B0-BFE3-4C29-9423-55A42FA8E0FE}"/>
              </a:ext>
            </a:extLst>
          </p:cNvPr>
          <p:cNvSpPr>
            <a:spLocks noGrp="1"/>
          </p:cNvSpPr>
          <p:nvPr>
            <p:ph type="body" sz="quarter" idx="13"/>
          </p:nvPr>
        </p:nvSpPr>
        <p:spPr>
          <a:xfrm>
            <a:off x="254833" y="2429889"/>
            <a:ext cx="11937167" cy="2629474"/>
          </a:xfrm>
        </p:spPr>
        <p:txBody>
          <a:bodyPr/>
          <a:lstStyle/>
          <a:p>
            <a:pPr marL="342900" indent="-342900">
              <a:buFont typeface="Courier New" panose="02070309020205020404" pitchFamily="49" charset="0"/>
              <a:buChar char="o"/>
            </a:pPr>
            <a:r>
              <a:rPr lang="da-DK" dirty="0"/>
              <a:t> Et højt kolesteroltal afhænger af typer af fedt og ikke af mængden af fedt.  </a:t>
            </a:r>
          </a:p>
          <a:p>
            <a:pPr marL="342900" indent="-342900">
              <a:buFont typeface="Courier New" panose="02070309020205020404" pitchFamily="49" charset="0"/>
              <a:buChar char="o"/>
            </a:pPr>
            <a:r>
              <a:rPr lang="da-DK" dirty="0"/>
              <a:t> Gevinsten opnås når mættet fedt erstattes med umættet fedt og fuldkorn </a:t>
            </a:r>
          </a:p>
          <a:p>
            <a:pPr marL="342900" indent="-342900">
              <a:buFont typeface="Courier New" panose="02070309020205020404" pitchFamily="49" charset="0"/>
              <a:buChar char="o"/>
            </a:pPr>
            <a:endParaRPr lang="da-DK" dirty="0"/>
          </a:p>
        </p:txBody>
      </p:sp>
      <p:pic>
        <p:nvPicPr>
          <p:cNvPr id="7" name="Picture 2">
            <a:extLst>
              <a:ext uri="{FF2B5EF4-FFF2-40B4-BE49-F238E27FC236}">
                <a16:creationId xmlns:a16="http://schemas.microsoft.com/office/drawing/2014/main" id="{ACE483DA-73C2-4B86-BA99-D493204DDE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6927" y="3429000"/>
            <a:ext cx="3308176" cy="247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ladsholder til indhold 3">
            <a:extLst>
              <a:ext uri="{FF2B5EF4-FFF2-40B4-BE49-F238E27FC236}">
                <a16:creationId xmlns:a16="http://schemas.microsoft.com/office/drawing/2014/main" id="{E5B286CB-0989-4516-B8F5-B5CBD44729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3416" y="3501804"/>
            <a:ext cx="3861657" cy="2470931"/>
          </a:xfrm>
          <a:prstGeom prst="rect">
            <a:avLst/>
          </a:prstGeom>
        </p:spPr>
      </p:pic>
      <p:pic>
        <p:nvPicPr>
          <p:cNvPr id="2052" name="Picture 4" descr="Gulv pile til lige ud direktion, Røde, 10 stk - 125x270 mm">
            <a:extLst>
              <a:ext uri="{FF2B5EF4-FFF2-40B4-BE49-F238E27FC236}">
                <a16:creationId xmlns:a16="http://schemas.microsoft.com/office/drawing/2014/main" id="{B7B2A869-E966-D9AD-D438-007888DC2F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1081242" y="3343262"/>
            <a:ext cx="1243057" cy="262947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ulv pile til lige ud direktion, Grøn, 10 stk - 125 x 270 mm - Skilte Covid  19 - SikkerhedsGiganten">
            <a:extLst>
              <a:ext uri="{FF2B5EF4-FFF2-40B4-BE49-F238E27FC236}">
                <a16:creationId xmlns:a16="http://schemas.microsoft.com/office/drawing/2014/main" id="{7D87FC10-8A2B-B7AB-D694-4BBD9D900F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10590" y="3512633"/>
            <a:ext cx="1384197" cy="2449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473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5</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p:txBody>
          <a:bodyPr/>
          <a:lstStyle/>
          <a:p>
            <a:r>
              <a:rPr lang="da-DK" b="0" dirty="0"/>
              <a:t>Fedt fra planteriget</a:t>
            </a:r>
          </a:p>
        </p:txBody>
      </p:sp>
      <p:sp>
        <p:nvSpPr>
          <p:cNvPr id="6" name="Text Placeholder 5">
            <a:extLst>
              <a:ext uri="{FF2B5EF4-FFF2-40B4-BE49-F238E27FC236}">
                <a16:creationId xmlns:a16="http://schemas.microsoft.com/office/drawing/2014/main" id="{9CF878FE-EDF2-4B5D-9461-CCEC2B369A9C}"/>
              </a:ext>
            </a:extLst>
          </p:cNvPr>
          <p:cNvSpPr>
            <a:spLocks noGrp="1"/>
          </p:cNvSpPr>
          <p:nvPr>
            <p:ph type="body" sz="quarter" idx="13"/>
          </p:nvPr>
        </p:nvSpPr>
        <p:spPr>
          <a:xfrm>
            <a:off x="538800" y="1798638"/>
            <a:ext cx="6688800" cy="4010297"/>
          </a:xfrm>
        </p:spPr>
        <p:txBody>
          <a:bodyPr/>
          <a:lstStyle/>
          <a:p>
            <a:pPr marL="342900" indent="-342900">
              <a:buFont typeface="Courier New" panose="02070309020205020404" pitchFamily="49" charset="0"/>
              <a:buChar char="o"/>
            </a:pPr>
            <a:r>
              <a:rPr lang="da-DK" b="1" dirty="0"/>
              <a:t>De officielle kostråd</a:t>
            </a:r>
            <a:endParaRPr lang="da-DK" dirty="0"/>
          </a:p>
          <a:p>
            <a:r>
              <a:rPr lang="da-DK" dirty="0">
                <a:latin typeface="+mj-lt"/>
              </a:rPr>
              <a:t>	</a:t>
            </a:r>
            <a:r>
              <a:rPr lang="da-DK" sz="2000" i="1" dirty="0">
                <a:latin typeface="+mn-lt"/>
              </a:rPr>
              <a:t>Vælg planteolier</a:t>
            </a:r>
          </a:p>
          <a:p>
            <a:endParaRPr lang="da-DK" dirty="0"/>
          </a:p>
          <a:p>
            <a:pPr marL="342900" indent="-342900">
              <a:buFont typeface="Courier New" panose="02070309020205020404" pitchFamily="49" charset="0"/>
              <a:buChar char="o"/>
            </a:pPr>
            <a:r>
              <a:rPr lang="da-DK" b="1" dirty="0"/>
              <a:t>Ombyt mættet fedt med umættet fedt</a:t>
            </a:r>
          </a:p>
          <a:p>
            <a:endParaRPr lang="da-DK" dirty="0"/>
          </a:p>
          <a:p>
            <a:pPr marL="342900" indent="-342900">
              <a:buFont typeface="Courier New" panose="02070309020205020404" pitchFamily="49" charset="0"/>
              <a:buChar char="o"/>
            </a:pPr>
            <a:r>
              <a:rPr lang="da-DK" b="1" dirty="0"/>
              <a:t>Hvordan?</a:t>
            </a:r>
            <a:endParaRPr lang="da-DK" dirty="0"/>
          </a:p>
          <a:p>
            <a:pPr>
              <a:buNone/>
            </a:pPr>
            <a:r>
              <a:rPr lang="da-DK" i="1" dirty="0"/>
              <a:t>	</a:t>
            </a:r>
            <a:r>
              <a:rPr lang="da-DK" sz="2000" i="1" dirty="0"/>
              <a:t>erstat smør med olie, mayonnaise, remoulade </a:t>
            </a:r>
          </a:p>
          <a:p>
            <a:pPr>
              <a:buNone/>
            </a:pPr>
            <a:r>
              <a:rPr lang="da-DK" sz="2000" i="1" dirty="0"/>
              <a:t>	udskift kød og kødpålæg med fisk og fiskepålæg</a:t>
            </a:r>
          </a:p>
          <a:p>
            <a:pPr>
              <a:buNone/>
            </a:pPr>
            <a:r>
              <a:rPr lang="da-DK" sz="2000" i="1" dirty="0"/>
              <a:t>	udskift ostetern i salaten med avokado og olien</a:t>
            </a:r>
          </a:p>
          <a:p>
            <a:pPr>
              <a:buNone/>
            </a:pPr>
            <a:r>
              <a:rPr lang="da-DK" sz="2000" i="1" dirty="0"/>
              <a:t>	ombyt småkager og chips med nøddemix</a:t>
            </a:r>
          </a:p>
          <a:p>
            <a:pPr>
              <a:buNone/>
            </a:pPr>
            <a:endParaRPr lang="da-DK" sz="2000" i="1" dirty="0">
              <a:latin typeface="+mn-lt"/>
            </a:endParaRPr>
          </a:p>
          <a:p>
            <a:endParaRPr lang="da-DK" i="1" dirty="0"/>
          </a:p>
        </p:txBody>
      </p:sp>
      <p:pic>
        <p:nvPicPr>
          <p:cNvPr id="1026" name="Picture 2" descr="butter heart melting  heart fats stock pictures, royalty-free photos &amp; images">
            <a:extLst>
              <a:ext uri="{FF2B5EF4-FFF2-40B4-BE49-F238E27FC236}">
                <a16:creationId xmlns:a16="http://schemas.microsoft.com/office/drawing/2014/main" id="{00748D33-AE01-4C1C-A5AC-E1516BB354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49" r="9414"/>
          <a:stretch/>
        </p:blipFill>
        <p:spPr bwMode="auto">
          <a:xfrm>
            <a:off x="7585023" y="-24114"/>
            <a:ext cx="3777522" cy="6882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122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6</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p:txBody>
          <a:bodyPr/>
          <a:lstStyle/>
          <a:p>
            <a:r>
              <a:rPr lang="da-DK" b="0" dirty="0"/>
              <a:t>Fisk</a:t>
            </a:r>
          </a:p>
        </p:txBody>
      </p:sp>
      <p:sp>
        <p:nvSpPr>
          <p:cNvPr id="6" name="Text Placeholder 5">
            <a:extLst>
              <a:ext uri="{FF2B5EF4-FFF2-40B4-BE49-F238E27FC236}">
                <a16:creationId xmlns:a16="http://schemas.microsoft.com/office/drawing/2014/main" id="{9CF878FE-EDF2-4B5D-9461-CCEC2B369A9C}"/>
              </a:ext>
            </a:extLst>
          </p:cNvPr>
          <p:cNvSpPr>
            <a:spLocks noGrp="1"/>
          </p:cNvSpPr>
          <p:nvPr>
            <p:ph type="body" sz="quarter" idx="13"/>
          </p:nvPr>
        </p:nvSpPr>
        <p:spPr>
          <a:xfrm>
            <a:off x="540000" y="1805052"/>
            <a:ext cx="6688800" cy="3790951"/>
          </a:xfrm>
        </p:spPr>
        <p:txBody>
          <a:bodyPr/>
          <a:lstStyle/>
          <a:p>
            <a:pPr marL="342900" indent="-342900">
              <a:buFont typeface="Courier New" panose="02070309020205020404" pitchFamily="49" charset="0"/>
              <a:buChar char="o"/>
            </a:pPr>
            <a:r>
              <a:rPr lang="da-DK" b="1" dirty="0"/>
              <a:t>De officielle anbefalinger</a:t>
            </a:r>
            <a:br>
              <a:rPr lang="da-DK" dirty="0"/>
            </a:br>
            <a:r>
              <a:rPr lang="da-DK" dirty="0"/>
              <a:t>	</a:t>
            </a:r>
            <a:r>
              <a:rPr lang="da-DK" sz="2000" i="1" dirty="0">
                <a:latin typeface="+mn-lt"/>
              </a:rPr>
              <a:t>Spis 350 g fisk om ugen</a:t>
            </a:r>
          </a:p>
          <a:p>
            <a:endParaRPr lang="da-DK" i="1" dirty="0"/>
          </a:p>
          <a:p>
            <a:pPr marL="342900" indent="-342900">
              <a:buFont typeface="Courier New" panose="02070309020205020404" pitchFamily="49" charset="0"/>
              <a:buChar char="o"/>
            </a:pPr>
            <a:r>
              <a:rPr lang="da-DK" b="1" dirty="0"/>
              <a:t>Hvorfor skal vi spise fisk?</a:t>
            </a:r>
            <a:br>
              <a:rPr lang="da-DK" b="1" dirty="0"/>
            </a:br>
            <a:endParaRPr lang="da-DK" b="1" dirty="0"/>
          </a:p>
          <a:p>
            <a:pPr marL="342900" indent="-342900">
              <a:buFont typeface="Courier New" panose="02070309020205020404" pitchFamily="49" charset="0"/>
              <a:buChar char="o"/>
            </a:pPr>
            <a:r>
              <a:rPr lang="da-DK" b="1" dirty="0"/>
              <a:t>Hvordan?  </a:t>
            </a:r>
          </a:p>
          <a:p>
            <a:pPr>
              <a:buNone/>
            </a:pPr>
            <a:r>
              <a:rPr lang="da-DK" i="1" dirty="0"/>
              <a:t>	</a:t>
            </a:r>
            <a:r>
              <a:rPr lang="da-DK" sz="2000" i="1" dirty="0">
                <a:latin typeface="+mn-lt"/>
              </a:rPr>
              <a:t>Spis fisk 2 gange om uge</a:t>
            </a:r>
          </a:p>
          <a:p>
            <a:pPr>
              <a:buNone/>
            </a:pPr>
            <a:r>
              <a:rPr lang="da-DK" sz="2000" i="1" dirty="0">
                <a:latin typeface="+mn-lt"/>
              </a:rPr>
              <a:t>	Erstat kødpålæg med fiskepålæg </a:t>
            </a:r>
          </a:p>
          <a:p>
            <a:pPr>
              <a:buNone/>
            </a:pPr>
            <a:r>
              <a:rPr lang="da-DK" sz="2000" i="1" dirty="0">
                <a:latin typeface="+mn-lt"/>
              </a:rPr>
              <a:t>	Spis gerne fisk fra frost</a:t>
            </a:r>
          </a:p>
          <a:p>
            <a:pPr>
              <a:buNone/>
            </a:pPr>
            <a:r>
              <a:rPr lang="da-DK" sz="2000" i="1" dirty="0">
                <a:latin typeface="+mn-lt"/>
              </a:rPr>
              <a:t>	Hav altid fiskekonserves i huset</a:t>
            </a:r>
          </a:p>
          <a:p>
            <a:br>
              <a:rPr lang="da-DK" dirty="0"/>
            </a:br>
            <a:r>
              <a:rPr lang="da-DK" dirty="0"/>
              <a:t>	</a:t>
            </a:r>
          </a:p>
        </p:txBody>
      </p:sp>
      <p:pic>
        <p:nvPicPr>
          <p:cNvPr id="3074" name="Picture 2" descr="Fresh salmon steak with a variety of seafood and herbs.  fish stock pictures, royalty-free photos &amp; images">
            <a:extLst>
              <a:ext uri="{FF2B5EF4-FFF2-40B4-BE49-F238E27FC236}">
                <a16:creationId xmlns:a16="http://schemas.microsoft.com/office/drawing/2014/main" id="{3E4D2B77-2595-4783-B60D-40C0CC17F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887244" y="1143000"/>
            <a:ext cx="685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203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7</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a:xfrm>
            <a:off x="540000" y="457806"/>
            <a:ext cx="11113200" cy="1258638"/>
          </a:xfrm>
        </p:spPr>
        <p:txBody>
          <a:bodyPr/>
          <a:lstStyle/>
          <a:p>
            <a:r>
              <a:rPr lang="da-DK" b="0" dirty="0"/>
              <a:t>Frugt og grønt </a:t>
            </a:r>
          </a:p>
        </p:txBody>
      </p:sp>
      <p:sp>
        <p:nvSpPr>
          <p:cNvPr id="7" name="Text Placeholder 5">
            <a:extLst>
              <a:ext uri="{FF2B5EF4-FFF2-40B4-BE49-F238E27FC236}">
                <a16:creationId xmlns:a16="http://schemas.microsoft.com/office/drawing/2014/main" id="{BC1F92A4-9644-4F57-85E0-9F5178C75228}"/>
              </a:ext>
            </a:extLst>
          </p:cNvPr>
          <p:cNvSpPr>
            <a:spLocks noGrp="1"/>
          </p:cNvSpPr>
          <p:nvPr>
            <p:ph type="body" sz="quarter" idx="13"/>
          </p:nvPr>
        </p:nvSpPr>
        <p:spPr>
          <a:xfrm>
            <a:off x="538799" y="1563776"/>
            <a:ext cx="7211115" cy="4314510"/>
          </a:xfrm>
        </p:spPr>
        <p:txBody>
          <a:bodyPr/>
          <a:lstStyle/>
          <a:p>
            <a:pPr marL="342900" indent="-342900">
              <a:buFont typeface="Courier New" panose="02070309020205020404" pitchFamily="49" charset="0"/>
              <a:buChar char="o"/>
            </a:pPr>
            <a:r>
              <a:rPr lang="da-DK" b="1" dirty="0"/>
              <a:t>De officielle kostråd</a:t>
            </a:r>
            <a:br>
              <a:rPr lang="da-DK" dirty="0"/>
            </a:br>
            <a:r>
              <a:rPr lang="da-DK" dirty="0"/>
              <a:t>	</a:t>
            </a:r>
            <a:r>
              <a:rPr lang="da-DK" sz="2000" i="1" dirty="0">
                <a:latin typeface="+mn-lt"/>
              </a:rPr>
              <a:t>Spis flere grøntsager og frugter </a:t>
            </a:r>
          </a:p>
          <a:p>
            <a:pPr lvl="4">
              <a:buNone/>
            </a:pPr>
            <a:r>
              <a:rPr lang="da-DK" i="1" dirty="0"/>
              <a:t>	Spis 600 g dagligt</a:t>
            </a:r>
            <a:endParaRPr lang="da-DK" i="1" dirty="0">
              <a:latin typeface="+mn-lt"/>
            </a:endParaRPr>
          </a:p>
          <a:p>
            <a:endParaRPr lang="da-DK" i="1" dirty="0"/>
          </a:p>
          <a:p>
            <a:pPr marL="342900" indent="-342900">
              <a:buFont typeface="Courier New" panose="02070309020205020404" pitchFamily="49" charset="0"/>
              <a:buChar char="o"/>
            </a:pPr>
            <a:r>
              <a:rPr lang="da-DK" b="1" dirty="0"/>
              <a:t>Hvorfor skal vi spise frugt og grønt?</a:t>
            </a:r>
            <a:br>
              <a:rPr lang="da-DK" b="1" dirty="0"/>
            </a:br>
            <a:endParaRPr lang="da-DK" b="1" dirty="0"/>
          </a:p>
          <a:p>
            <a:pPr marL="342900" indent="-342900">
              <a:buFont typeface="Courier New" panose="02070309020205020404" pitchFamily="49" charset="0"/>
              <a:buChar char="o"/>
            </a:pPr>
            <a:r>
              <a:rPr lang="da-DK" b="1" dirty="0"/>
              <a:t>Hvordan?</a:t>
            </a:r>
          </a:p>
          <a:p>
            <a:pPr>
              <a:buNone/>
            </a:pPr>
            <a:r>
              <a:rPr lang="da-DK" sz="2000" dirty="0">
                <a:latin typeface="+mn-lt"/>
              </a:rPr>
              <a:t>	Hav snackgrønt klargjort</a:t>
            </a:r>
            <a:r>
              <a:rPr lang="da-DK" sz="2000" i="1" dirty="0">
                <a:latin typeface="+mn-lt"/>
              </a:rPr>
              <a:t> i køleskabet</a:t>
            </a:r>
          </a:p>
          <a:p>
            <a:pPr>
              <a:buNone/>
            </a:pPr>
            <a:r>
              <a:rPr lang="da-DK" sz="2000" i="1" dirty="0">
                <a:latin typeface="+mn-lt"/>
              </a:rPr>
              <a:t>	Tag frugt med på farten</a:t>
            </a:r>
          </a:p>
          <a:p>
            <a:pPr>
              <a:buNone/>
            </a:pPr>
            <a:r>
              <a:rPr lang="da-DK" sz="2000" i="1" dirty="0">
                <a:latin typeface="+mn-lt"/>
              </a:rPr>
              <a:t>	Lad frugtskålen står fremme på bordet </a:t>
            </a:r>
            <a:br>
              <a:rPr lang="da-DK" sz="2000" i="1" dirty="0">
                <a:latin typeface="+mn-lt"/>
              </a:rPr>
            </a:br>
            <a:r>
              <a:rPr lang="da-DK" sz="2000" i="1" dirty="0">
                <a:latin typeface="+mn-lt"/>
              </a:rPr>
              <a:t>	Sæt frugt og grønt, hvor der før stod slik</a:t>
            </a:r>
          </a:p>
          <a:p>
            <a:pPr marL="342900" indent="-342900">
              <a:buFont typeface="Courier New" panose="02070309020205020404" pitchFamily="49" charset="0"/>
              <a:buChar char="o"/>
            </a:pPr>
            <a:endParaRPr lang="da-DK" b="1" dirty="0"/>
          </a:p>
        </p:txBody>
      </p:sp>
      <p:pic>
        <p:nvPicPr>
          <p:cNvPr id="8" name="Picture 4" descr="Vegan shopping bag with fruits and vegetables isolated on white background  fruits and vegetables stock pictures, royalty-free photos &amp; images">
            <a:extLst>
              <a:ext uri="{FF2B5EF4-FFF2-40B4-BE49-F238E27FC236}">
                <a16:creationId xmlns:a16="http://schemas.microsoft.com/office/drawing/2014/main" id="{1D0F8D1A-3D5C-4CF9-99A5-8924708AE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a:off x="5489389" y="1142999"/>
            <a:ext cx="6858001"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726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8</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p:txBody>
          <a:bodyPr/>
          <a:lstStyle/>
          <a:p>
            <a:r>
              <a:rPr lang="da-DK" b="0" dirty="0"/>
              <a:t>Fuldkorn</a:t>
            </a:r>
          </a:p>
        </p:txBody>
      </p:sp>
      <p:sp>
        <p:nvSpPr>
          <p:cNvPr id="6" name="Text Placeholder 5">
            <a:extLst>
              <a:ext uri="{FF2B5EF4-FFF2-40B4-BE49-F238E27FC236}">
                <a16:creationId xmlns:a16="http://schemas.microsoft.com/office/drawing/2014/main" id="{9CF878FE-EDF2-4B5D-9461-CCEC2B369A9C}"/>
              </a:ext>
            </a:extLst>
          </p:cNvPr>
          <p:cNvSpPr>
            <a:spLocks noGrp="1"/>
          </p:cNvSpPr>
          <p:nvPr>
            <p:ph type="body" sz="quarter" idx="13"/>
          </p:nvPr>
        </p:nvSpPr>
        <p:spPr/>
        <p:txBody>
          <a:bodyPr/>
          <a:lstStyle/>
          <a:p>
            <a:pPr marL="342900" indent="-342900">
              <a:buFont typeface="Courier New" panose="02070309020205020404" pitchFamily="49" charset="0"/>
              <a:buChar char="o"/>
            </a:pPr>
            <a:r>
              <a:rPr lang="da-DK" b="1" dirty="0"/>
              <a:t>De officielle anbefalinger  </a:t>
            </a:r>
            <a:br>
              <a:rPr lang="da-DK" dirty="0"/>
            </a:br>
            <a:endParaRPr lang="da-DK" sz="2000" i="1" dirty="0"/>
          </a:p>
          <a:p>
            <a:pPr lvl="8">
              <a:buNone/>
            </a:pPr>
            <a:r>
              <a:rPr lang="da-DK" sz="2000" i="1" dirty="0"/>
              <a:t>	Spis mad med fuldkorn</a:t>
            </a:r>
          </a:p>
          <a:p>
            <a:pPr>
              <a:buNone/>
            </a:pPr>
            <a:r>
              <a:rPr lang="da-DK" sz="2000" i="1" dirty="0">
                <a:latin typeface="+mn-lt"/>
              </a:rPr>
              <a:t>	75 g fuldkorn om dagen</a:t>
            </a:r>
            <a:br>
              <a:rPr lang="da-DK" sz="2000" i="1" dirty="0">
                <a:latin typeface="+mn-lt"/>
              </a:rPr>
            </a:br>
            <a:endParaRPr lang="da-DK" sz="2000" i="1" dirty="0">
              <a:latin typeface="+mn-lt"/>
            </a:endParaRPr>
          </a:p>
          <a:p>
            <a:pPr marL="342900" indent="-342900">
              <a:buFont typeface="Courier New" panose="02070309020205020404" pitchFamily="49" charset="0"/>
              <a:buChar char="o"/>
            </a:pPr>
            <a:r>
              <a:rPr lang="da-DK" b="1" dirty="0"/>
              <a:t>Hvad er fuldkorn?</a:t>
            </a:r>
          </a:p>
          <a:p>
            <a:pPr lvl="8">
              <a:buNone/>
            </a:pPr>
            <a:endParaRPr lang="da-DK" dirty="0"/>
          </a:p>
          <a:p>
            <a:pPr marL="342900" indent="-342900">
              <a:buFont typeface="Courier New" panose="02070309020205020404" pitchFamily="49" charset="0"/>
              <a:buChar char="o"/>
            </a:pPr>
            <a:r>
              <a:rPr lang="da-DK" b="1" dirty="0"/>
              <a:t>Hvorfor?</a:t>
            </a:r>
          </a:p>
        </p:txBody>
      </p:sp>
      <p:graphicFrame>
        <p:nvGraphicFramePr>
          <p:cNvPr id="9" name="Tabel 9">
            <a:extLst>
              <a:ext uri="{FF2B5EF4-FFF2-40B4-BE49-F238E27FC236}">
                <a16:creationId xmlns:a16="http://schemas.microsoft.com/office/drawing/2014/main" id="{EA98ED90-FAD2-4637-A23B-7AAEBD7543DD}"/>
              </a:ext>
            </a:extLst>
          </p:cNvPr>
          <p:cNvGraphicFramePr>
            <a:graphicFrameLocks noGrp="1"/>
          </p:cNvGraphicFramePr>
          <p:nvPr>
            <p:extLst>
              <p:ext uri="{D42A27DB-BD31-4B8C-83A1-F6EECF244321}">
                <p14:modId xmlns:p14="http://schemas.microsoft.com/office/powerpoint/2010/main" val="1982156857"/>
              </p:ext>
            </p:extLst>
          </p:nvPr>
        </p:nvGraphicFramePr>
        <p:xfrm>
          <a:off x="5208804" y="1452245"/>
          <a:ext cx="4888267" cy="4145280"/>
        </p:xfrm>
        <a:graphic>
          <a:graphicData uri="http://schemas.openxmlformats.org/drawingml/2006/table">
            <a:tbl>
              <a:tblPr firstRow="1" bandRow="1">
                <a:tableStyleId>{17292A2E-F333-43FB-9621-5CBBE7FDCDCB}</a:tableStyleId>
              </a:tblPr>
              <a:tblGrid>
                <a:gridCol w="2414016">
                  <a:extLst>
                    <a:ext uri="{9D8B030D-6E8A-4147-A177-3AD203B41FA5}">
                      <a16:colId xmlns:a16="http://schemas.microsoft.com/office/drawing/2014/main" val="1746828933"/>
                    </a:ext>
                  </a:extLst>
                </a:gridCol>
                <a:gridCol w="2474251">
                  <a:extLst>
                    <a:ext uri="{9D8B030D-6E8A-4147-A177-3AD203B41FA5}">
                      <a16:colId xmlns:a16="http://schemas.microsoft.com/office/drawing/2014/main" val="2854229857"/>
                    </a:ext>
                  </a:extLst>
                </a:gridCol>
              </a:tblGrid>
              <a:tr h="246635">
                <a:tc gridSpan="2">
                  <a:txBody>
                    <a:bodyPr/>
                    <a:lstStyle/>
                    <a:p>
                      <a:pPr algn="ctr"/>
                      <a:r>
                        <a:rPr lang="da-DK" sz="2000" dirty="0"/>
                        <a:t>Hvad er fuldkorn og ikke fuldkorn?</a:t>
                      </a:r>
                    </a:p>
                  </a:txBody>
                  <a:tcPr/>
                </a:tc>
                <a:tc hMerge="1">
                  <a:txBody>
                    <a:bodyPr/>
                    <a:lstStyle/>
                    <a:p>
                      <a:endParaRPr lang="da-DK" dirty="0"/>
                    </a:p>
                  </a:txBody>
                  <a:tcPr/>
                </a:tc>
                <a:extLst>
                  <a:ext uri="{0D108BD9-81ED-4DB2-BD59-A6C34878D82A}">
                    <a16:rowId xmlns:a16="http://schemas.microsoft.com/office/drawing/2014/main" val="767305589"/>
                  </a:ext>
                </a:extLst>
              </a:tr>
              <a:tr h="370840">
                <a:tc>
                  <a:txBody>
                    <a:bodyPr/>
                    <a:lstStyle/>
                    <a:p>
                      <a:pPr marL="285750" indent="-285750">
                        <a:lnSpc>
                          <a:spcPct val="150000"/>
                        </a:lnSpc>
                        <a:buFont typeface="Wingdings" panose="05000000000000000000" pitchFamily="2" charset="2"/>
                        <a:buChar char="ü"/>
                      </a:pPr>
                      <a:r>
                        <a:rPr lang="da-DK" dirty="0">
                          <a:solidFill>
                            <a:schemeClr val="bg1"/>
                          </a:solidFill>
                        </a:rPr>
                        <a:t>Hvede </a:t>
                      </a:r>
                    </a:p>
                    <a:p>
                      <a:pPr marL="285750" indent="-285750">
                        <a:lnSpc>
                          <a:spcPct val="150000"/>
                        </a:lnSpc>
                        <a:buFont typeface="Wingdings" panose="05000000000000000000" pitchFamily="2" charset="2"/>
                        <a:buChar char="ü"/>
                      </a:pPr>
                      <a:r>
                        <a:rPr lang="da-DK" dirty="0">
                          <a:solidFill>
                            <a:schemeClr val="bg1"/>
                          </a:solidFill>
                        </a:rPr>
                        <a:t>Spelt</a:t>
                      </a:r>
                    </a:p>
                    <a:p>
                      <a:pPr marL="285750" indent="-285750">
                        <a:lnSpc>
                          <a:spcPct val="150000"/>
                        </a:lnSpc>
                        <a:buFont typeface="Wingdings" panose="05000000000000000000" pitchFamily="2" charset="2"/>
                        <a:buChar char="ü"/>
                      </a:pPr>
                      <a:r>
                        <a:rPr lang="da-DK" dirty="0">
                          <a:solidFill>
                            <a:schemeClr val="bg1"/>
                          </a:solidFill>
                        </a:rPr>
                        <a:t>Byg</a:t>
                      </a:r>
                    </a:p>
                    <a:p>
                      <a:pPr marL="285750" indent="-285750">
                        <a:lnSpc>
                          <a:spcPct val="150000"/>
                        </a:lnSpc>
                        <a:buFont typeface="Wingdings" panose="05000000000000000000" pitchFamily="2" charset="2"/>
                        <a:buChar char="ü"/>
                      </a:pPr>
                      <a:r>
                        <a:rPr lang="da-DK" dirty="0">
                          <a:solidFill>
                            <a:schemeClr val="bg1"/>
                          </a:solidFill>
                        </a:rPr>
                        <a:t>Rug</a:t>
                      </a:r>
                    </a:p>
                    <a:p>
                      <a:pPr marL="285750" indent="-285750">
                        <a:lnSpc>
                          <a:spcPct val="150000"/>
                        </a:lnSpc>
                        <a:buFont typeface="Wingdings" panose="05000000000000000000" pitchFamily="2" charset="2"/>
                        <a:buChar char="ü"/>
                      </a:pPr>
                      <a:r>
                        <a:rPr lang="da-DK" dirty="0">
                          <a:solidFill>
                            <a:schemeClr val="bg1"/>
                          </a:solidFill>
                        </a:rPr>
                        <a:t>Havre</a:t>
                      </a:r>
                    </a:p>
                    <a:p>
                      <a:pPr marL="285750" indent="-285750">
                        <a:lnSpc>
                          <a:spcPct val="150000"/>
                        </a:lnSpc>
                        <a:buFont typeface="Wingdings" panose="05000000000000000000" pitchFamily="2" charset="2"/>
                        <a:buChar char="ü"/>
                      </a:pPr>
                      <a:r>
                        <a:rPr lang="da-DK" dirty="0">
                          <a:solidFill>
                            <a:schemeClr val="bg1"/>
                          </a:solidFill>
                        </a:rPr>
                        <a:t>Ris (Brune og røde)</a:t>
                      </a:r>
                    </a:p>
                    <a:p>
                      <a:pPr marL="285750" indent="-285750">
                        <a:lnSpc>
                          <a:spcPct val="150000"/>
                        </a:lnSpc>
                        <a:buFont typeface="Wingdings" panose="05000000000000000000" pitchFamily="2" charset="2"/>
                        <a:buChar char="ü"/>
                      </a:pPr>
                      <a:r>
                        <a:rPr lang="da-DK" dirty="0">
                          <a:solidFill>
                            <a:schemeClr val="bg1"/>
                          </a:solidFill>
                        </a:rPr>
                        <a:t>Hirse</a:t>
                      </a:r>
                    </a:p>
                    <a:p>
                      <a:pPr marL="285750" indent="-285750">
                        <a:lnSpc>
                          <a:spcPct val="150000"/>
                        </a:lnSpc>
                        <a:buFont typeface="Wingdings" panose="05000000000000000000" pitchFamily="2" charset="2"/>
                        <a:buChar char="ü"/>
                      </a:pPr>
                      <a:r>
                        <a:rPr lang="da-DK" dirty="0">
                          <a:solidFill>
                            <a:schemeClr val="bg1"/>
                          </a:solidFill>
                        </a:rPr>
                        <a:t>Majs (tørret)</a:t>
                      </a:r>
                    </a:p>
                    <a:p>
                      <a:pPr marL="285750" indent="-285750">
                        <a:lnSpc>
                          <a:spcPct val="150000"/>
                        </a:lnSpc>
                        <a:buFont typeface="Wingdings" panose="05000000000000000000" pitchFamily="2" charset="2"/>
                        <a:buChar char="ü"/>
                      </a:pPr>
                      <a:r>
                        <a:rPr lang="da-DK" dirty="0">
                          <a:solidFill>
                            <a:schemeClr val="bg1"/>
                          </a:solidFill>
                        </a:rPr>
                        <a:t>Durra/Sorghum</a:t>
                      </a:r>
                      <a:endParaRPr lang="da-DK" dirty="0">
                        <a:solidFill>
                          <a:schemeClr val="bg1"/>
                        </a:solidFill>
                        <a:latin typeface="+mj-lt"/>
                      </a:endParaRPr>
                    </a:p>
                  </a:txBody>
                  <a:tcPr/>
                </a:tc>
                <a:tc>
                  <a:txBody>
                    <a:bodyPr/>
                    <a:lstStyle/>
                    <a:p>
                      <a:pPr marL="457200" lvl="1" indent="0">
                        <a:lnSpc>
                          <a:spcPct val="150000"/>
                        </a:lnSpc>
                        <a:buFontTx/>
                        <a:buNone/>
                      </a:pPr>
                      <a:r>
                        <a:rPr lang="da-DK" dirty="0">
                          <a:solidFill>
                            <a:schemeClr val="bg1"/>
                          </a:solidFill>
                        </a:rPr>
                        <a:t>Græskarkerner</a:t>
                      </a:r>
                    </a:p>
                    <a:p>
                      <a:pPr marL="457200" lvl="1" indent="0">
                        <a:lnSpc>
                          <a:spcPct val="150000"/>
                        </a:lnSpc>
                        <a:buFontTx/>
                        <a:buNone/>
                      </a:pPr>
                      <a:r>
                        <a:rPr lang="da-DK" dirty="0">
                          <a:solidFill>
                            <a:schemeClr val="bg1"/>
                          </a:solidFill>
                        </a:rPr>
                        <a:t>Solsikkekerner</a:t>
                      </a:r>
                    </a:p>
                    <a:p>
                      <a:pPr marL="457200" lvl="1" indent="0">
                        <a:lnSpc>
                          <a:spcPct val="150000"/>
                        </a:lnSpc>
                        <a:buFontTx/>
                        <a:buNone/>
                      </a:pPr>
                      <a:r>
                        <a:rPr lang="da-DK" dirty="0">
                          <a:solidFill>
                            <a:schemeClr val="bg1"/>
                          </a:solidFill>
                        </a:rPr>
                        <a:t>Sesamfrø</a:t>
                      </a:r>
                    </a:p>
                    <a:p>
                      <a:pPr marL="457200" lvl="1" indent="0">
                        <a:lnSpc>
                          <a:spcPct val="150000"/>
                        </a:lnSpc>
                        <a:buFontTx/>
                        <a:buNone/>
                      </a:pPr>
                      <a:r>
                        <a:rPr lang="da-DK" dirty="0">
                          <a:solidFill>
                            <a:schemeClr val="bg1"/>
                          </a:solidFill>
                        </a:rPr>
                        <a:t>Vilde ris</a:t>
                      </a:r>
                    </a:p>
                    <a:p>
                      <a:pPr marL="457200" lvl="1" indent="0">
                        <a:lnSpc>
                          <a:spcPct val="150000"/>
                        </a:lnSpc>
                        <a:buFontTx/>
                        <a:buNone/>
                      </a:pPr>
                      <a:r>
                        <a:rPr lang="da-DK" dirty="0">
                          <a:solidFill>
                            <a:schemeClr val="bg1"/>
                          </a:solidFill>
                        </a:rPr>
                        <a:t>Boghvede</a:t>
                      </a:r>
                    </a:p>
                    <a:p>
                      <a:pPr marL="457200" lvl="1" indent="0">
                        <a:lnSpc>
                          <a:spcPct val="150000"/>
                        </a:lnSpc>
                        <a:buFontTx/>
                        <a:buNone/>
                      </a:pPr>
                      <a:r>
                        <a:rPr lang="da-DK" dirty="0">
                          <a:solidFill>
                            <a:schemeClr val="bg1"/>
                          </a:solidFill>
                        </a:rPr>
                        <a:t>Quinoa</a:t>
                      </a:r>
                      <a:endParaRPr lang="da-DK" dirty="0">
                        <a:solidFill>
                          <a:schemeClr val="bg1"/>
                        </a:solidFill>
                        <a:latin typeface="+mj-lt"/>
                      </a:endParaRPr>
                    </a:p>
                  </a:txBody>
                  <a:tcPr/>
                </a:tc>
                <a:extLst>
                  <a:ext uri="{0D108BD9-81ED-4DB2-BD59-A6C34878D82A}">
                    <a16:rowId xmlns:a16="http://schemas.microsoft.com/office/drawing/2014/main" val="1040796559"/>
                  </a:ext>
                </a:extLst>
              </a:tr>
            </a:tbl>
          </a:graphicData>
        </a:graphic>
      </p:graphicFrame>
      <p:pic>
        <p:nvPicPr>
          <p:cNvPr id="11" name="Grafik 10" descr="Badge Kryds kontur">
            <a:extLst>
              <a:ext uri="{FF2B5EF4-FFF2-40B4-BE49-F238E27FC236}">
                <a16:creationId xmlns:a16="http://schemas.microsoft.com/office/drawing/2014/main" id="{C65084EA-BC32-426E-821C-9ACFB8CF17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68847" y="1940252"/>
            <a:ext cx="333049" cy="333049"/>
          </a:xfrm>
          <a:prstGeom prst="rect">
            <a:avLst/>
          </a:prstGeom>
        </p:spPr>
      </p:pic>
      <p:pic>
        <p:nvPicPr>
          <p:cNvPr id="12" name="Grafik 11" descr="Badge Kryds kontur">
            <a:extLst>
              <a:ext uri="{FF2B5EF4-FFF2-40B4-BE49-F238E27FC236}">
                <a16:creationId xmlns:a16="http://schemas.microsoft.com/office/drawing/2014/main" id="{BBA3FB49-D4E8-4458-90C8-702058460A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68847" y="2357038"/>
            <a:ext cx="333049" cy="333049"/>
          </a:xfrm>
          <a:prstGeom prst="rect">
            <a:avLst/>
          </a:prstGeom>
        </p:spPr>
      </p:pic>
      <p:pic>
        <p:nvPicPr>
          <p:cNvPr id="13" name="Grafik 12" descr="Badge Kryds kontur">
            <a:extLst>
              <a:ext uri="{FF2B5EF4-FFF2-40B4-BE49-F238E27FC236}">
                <a16:creationId xmlns:a16="http://schemas.microsoft.com/office/drawing/2014/main" id="{CEB81DF1-20E8-4D66-B067-84A9FE569D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68847" y="2774437"/>
            <a:ext cx="333049" cy="333049"/>
          </a:xfrm>
          <a:prstGeom prst="rect">
            <a:avLst/>
          </a:prstGeom>
        </p:spPr>
      </p:pic>
      <p:pic>
        <p:nvPicPr>
          <p:cNvPr id="14" name="Grafik 13" descr="Badge Kryds kontur">
            <a:extLst>
              <a:ext uri="{FF2B5EF4-FFF2-40B4-BE49-F238E27FC236}">
                <a16:creationId xmlns:a16="http://schemas.microsoft.com/office/drawing/2014/main" id="{1D30A324-D110-462A-83F9-20F020BF01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68847" y="3191836"/>
            <a:ext cx="333049" cy="333049"/>
          </a:xfrm>
          <a:prstGeom prst="rect">
            <a:avLst/>
          </a:prstGeom>
        </p:spPr>
      </p:pic>
      <p:pic>
        <p:nvPicPr>
          <p:cNvPr id="15" name="Grafik 14" descr="Badge Kryds kontur">
            <a:extLst>
              <a:ext uri="{FF2B5EF4-FFF2-40B4-BE49-F238E27FC236}">
                <a16:creationId xmlns:a16="http://schemas.microsoft.com/office/drawing/2014/main" id="{DAA97ED9-5CBF-41F3-8840-541E8FB8D7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68848" y="3609235"/>
            <a:ext cx="333049" cy="333049"/>
          </a:xfrm>
          <a:prstGeom prst="rect">
            <a:avLst/>
          </a:prstGeom>
        </p:spPr>
      </p:pic>
      <p:pic>
        <p:nvPicPr>
          <p:cNvPr id="16" name="Grafik 15" descr="Badge Kryds kontur">
            <a:extLst>
              <a:ext uri="{FF2B5EF4-FFF2-40B4-BE49-F238E27FC236}">
                <a16:creationId xmlns:a16="http://schemas.microsoft.com/office/drawing/2014/main" id="{0E2E8F09-AB37-49AD-8769-DB05F4CBA9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68848" y="4020552"/>
            <a:ext cx="333049" cy="333049"/>
          </a:xfrm>
          <a:prstGeom prst="rect">
            <a:avLst/>
          </a:prstGeom>
        </p:spPr>
      </p:pic>
      <p:pic>
        <p:nvPicPr>
          <p:cNvPr id="7172" name="Picture 4" descr="Grain and cereal composition  wheat stock pictures, royalty-free photos &amp; images">
            <a:extLst>
              <a:ext uri="{FF2B5EF4-FFF2-40B4-BE49-F238E27FC236}">
                <a16:creationId xmlns:a16="http://schemas.microsoft.com/office/drawing/2014/main" id="{EB5F2D67-5E59-402F-8E70-670477D9C2A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89216" y1="62092" x2="89869" y2="49455"/>
                        <a14:foregroundMark x1="89869" y1="49455" x2="88725" y2="49237"/>
                        <a14:foregroundMark x1="87255" y1="32026" x2="86438" y2="34858"/>
                        <a14:foregroundMark x1="21569" y1="58824" x2="19056" y2="58986"/>
                        <a14:foregroundMark x1="20676" y1="67259" x2="26307" y2="64706"/>
                        <a14:foregroundMark x1="26307" y1="64706" x2="27614" y2="62963"/>
                        <a14:foregroundMark x1="19281" y1="65359" x2="24183" y2="69935"/>
                        <a14:foregroundMark x1="18791" y1="63617" x2="19118" y2="59477"/>
                        <a14:foregroundMark x1="25980" y1="55773" x2="18464" y2="60784"/>
                        <a14:foregroundMark x1="18464" y1="60784" x2="17974" y2="64488"/>
                        <a14:foregroundMark x1="18464" y1="64706" x2="25000" y2="70153"/>
                        <a14:foregroundMark x1="22059" y1="57516" x2="25980" y2="55120"/>
                        <a14:foregroundMark x1="34804" y1="67320" x2="43301" y2="73420"/>
                        <a14:foregroundMark x1="43301" y1="73420" x2="49510" y2="69499"/>
                        <a14:foregroundMark x1="32190" y1="71460" x2="41667" y2="75163"/>
                        <a14:foregroundMark x1="41667" y1="75163" x2="45915" y2="71678"/>
                        <a14:foregroundMark x1="43464" y1="73856" x2="34804" y2="75381"/>
                        <a14:foregroundMark x1="34150" y1="76471" x2="41013" y2="76035"/>
                        <a14:foregroundMark x1="30882" y1="72113" x2="35131" y2="75817"/>
                        <a14:backgroundMark x1="17759" y1="65453" x2="16923" y2="64244"/>
                        <a14:backgroundMark x1="17412" y1="60540" x2="17728" y2="59698"/>
                        <a14:backgroundMark x1="14041" y1="63573" x2="11601" y2="66667"/>
                        <a14:backgroundMark x1="17436" y1="59267" x2="16585" y2="60347"/>
                        <a14:backgroundMark x1="11601" y1="66667" x2="11275" y2="66885"/>
                        <a14:backgroundMark x1="16911" y1="69803" x2="17647" y2="73420"/>
                        <a14:backgroundMark x1="15722" y1="63964" x2="16431" y2="67449"/>
                        <a14:backgroundMark x1="14542" y1="58170" x2="14906" y2="59956"/>
                        <a14:backgroundMark x1="48258" y1="72860" x2="51634" y2="74292"/>
                        <a14:backgroundMark x1="70752" y1="69935" x2="78758" y2="71678"/>
                        <a14:backgroundMark x1="84477" y1="64924" x2="84804" y2="65142"/>
                      </a14:backgroundRemoval>
                    </a14:imgEffect>
                  </a14:imgLayer>
                </a14:imgProps>
              </a:ext>
              <a:ext uri="{28A0092B-C50C-407E-A947-70E740481C1C}">
                <a14:useLocalDpi xmlns:a14="http://schemas.microsoft.com/office/drawing/2010/main" val="0"/>
              </a:ext>
            </a:extLst>
          </a:blip>
          <a:srcRect/>
          <a:stretch>
            <a:fillRect/>
          </a:stretch>
        </p:blipFill>
        <p:spPr bwMode="auto">
          <a:xfrm>
            <a:off x="6858638" y="3524885"/>
            <a:ext cx="5333362" cy="4000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524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84B2CB1-80B5-46FB-9C2D-F7348407A736}"/>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1F9103B1-5046-4E71-9306-A36E30B3AC44}"/>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A626BF2E-4BB7-45A9-8019-F07B49CB6231}"/>
              </a:ext>
            </a:extLst>
          </p:cNvPr>
          <p:cNvSpPr>
            <a:spLocks noGrp="1"/>
          </p:cNvSpPr>
          <p:nvPr>
            <p:ph type="sldNum" sz="quarter" idx="17"/>
          </p:nvPr>
        </p:nvSpPr>
        <p:spPr/>
        <p:txBody>
          <a:bodyPr/>
          <a:lstStyle/>
          <a:p>
            <a:fld id="{24C8C45C-947F-4981-8B3F-4F32E973C901}" type="slidenum">
              <a:rPr lang="da-DK" smtClean="0"/>
              <a:pPr/>
              <a:t>9</a:t>
            </a:fld>
            <a:endParaRPr lang="da-DK" dirty="0"/>
          </a:p>
        </p:txBody>
      </p:sp>
      <p:sp>
        <p:nvSpPr>
          <p:cNvPr id="5" name="Titel 4">
            <a:extLst>
              <a:ext uri="{FF2B5EF4-FFF2-40B4-BE49-F238E27FC236}">
                <a16:creationId xmlns:a16="http://schemas.microsoft.com/office/drawing/2014/main" id="{0C53EA8D-117D-4DD3-997A-B44884C20637}"/>
              </a:ext>
            </a:extLst>
          </p:cNvPr>
          <p:cNvSpPr>
            <a:spLocks noGrp="1"/>
          </p:cNvSpPr>
          <p:nvPr>
            <p:ph type="title"/>
          </p:nvPr>
        </p:nvSpPr>
        <p:spPr/>
        <p:txBody>
          <a:bodyPr/>
          <a:lstStyle/>
          <a:p>
            <a:r>
              <a:rPr lang="da-DK" b="0" dirty="0"/>
              <a:t>Fuldkorn</a:t>
            </a:r>
          </a:p>
        </p:txBody>
      </p:sp>
      <p:sp>
        <p:nvSpPr>
          <p:cNvPr id="6" name="Pladsholder til tekst 5">
            <a:extLst>
              <a:ext uri="{FF2B5EF4-FFF2-40B4-BE49-F238E27FC236}">
                <a16:creationId xmlns:a16="http://schemas.microsoft.com/office/drawing/2014/main" id="{67CAA302-D3B1-4170-94E0-0A72B6CFA799}"/>
              </a:ext>
            </a:extLst>
          </p:cNvPr>
          <p:cNvSpPr>
            <a:spLocks noGrp="1"/>
          </p:cNvSpPr>
          <p:nvPr>
            <p:ph type="body" sz="quarter" idx="13"/>
          </p:nvPr>
        </p:nvSpPr>
        <p:spPr>
          <a:xfrm>
            <a:off x="4095170" y="655050"/>
            <a:ext cx="5172119" cy="1258638"/>
          </a:xfrm>
        </p:spPr>
        <p:txBody>
          <a:bodyPr/>
          <a:lstStyle/>
          <a:p>
            <a:pPr marL="342900" indent="-342900">
              <a:buFont typeface="Courier New" panose="02070309020205020404" pitchFamily="49" charset="0"/>
              <a:buChar char="o"/>
            </a:pPr>
            <a:r>
              <a:rPr lang="da-DK" dirty="0"/>
              <a:t>Sådan får du 75 g. fuldkorn:</a:t>
            </a:r>
          </a:p>
          <a:p>
            <a:pPr>
              <a:buNone/>
            </a:pPr>
            <a:endParaRPr lang="da-DK" dirty="0"/>
          </a:p>
        </p:txBody>
      </p:sp>
      <p:pic>
        <p:nvPicPr>
          <p:cNvPr id="8" name="Billede 7">
            <a:extLst>
              <a:ext uri="{FF2B5EF4-FFF2-40B4-BE49-F238E27FC236}">
                <a16:creationId xmlns:a16="http://schemas.microsoft.com/office/drawing/2014/main" id="{09257E8D-D900-475D-91CA-D25D74751679}"/>
              </a:ext>
            </a:extLst>
          </p:cNvPr>
          <p:cNvPicPr>
            <a:picLocks noChangeAspect="1"/>
          </p:cNvPicPr>
          <p:nvPr/>
        </p:nvPicPr>
        <p:blipFill rotWithShape="1">
          <a:blip r:embed="rId3"/>
          <a:srcRect l="13231" t="18805" r="62837" b="52959"/>
          <a:stretch/>
        </p:blipFill>
        <p:spPr>
          <a:xfrm>
            <a:off x="2225709" y="1284370"/>
            <a:ext cx="3870291" cy="2568553"/>
          </a:xfrm>
          <a:prstGeom prst="rect">
            <a:avLst/>
          </a:prstGeom>
        </p:spPr>
      </p:pic>
      <p:pic>
        <p:nvPicPr>
          <p:cNvPr id="10" name="Billede 9">
            <a:extLst>
              <a:ext uri="{FF2B5EF4-FFF2-40B4-BE49-F238E27FC236}">
                <a16:creationId xmlns:a16="http://schemas.microsoft.com/office/drawing/2014/main" id="{9FBB5B28-B094-4EE9-9CED-E42E2B95CB89}"/>
              </a:ext>
            </a:extLst>
          </p:cNvPr>
          <p:cNvPicPr>
            <a:picLocks noChangeAspect="1"/>
          </p:cNvPicPr>
          <p:nvPr/>
        </p:nvPicPr>
        <p:blipFill rotWithShape="1">
          <a:blip r:embed="rId4"/>
          <a:srcRect l="40365" t="18805" r="36967" b="52959"/>
          <a:stretch/>
        </p:blipFill>
        <p:spPr>
          <a:xfrm>
            <a:off x="6300416" y="4158825"/>
            <a:ext cx="3665875" cy="2568554"/>
          </a:xfrm>
          <a:prstGeom prst="rect">
            <a:avLst/>
          </a:prstGeom>
        </p:spPr>
      </p:pic>
      <p:pic>
        <p:nvPicPr>
          <p:cNvPr id="12" name="Billede 11">
            <a:extLst>
              <a:ext uri="{FF2B5EF4-FFF2-40B4-BE49-F238E27FC236}">
                <a16:creationId xmlns:a16="http://schemas.microsoft.com/office/drawing/2014/main" id="{D4CF425F-0FFE-4AB9-A13F-AE21C5F7DBD0}"/>
              </a:ext>
            </a:extLst>
          </p:cNvPr>
          <p:cNvPicPr>
            <a:picLocks noChangeAspect="1"/>
          </p:cNvPicPr>
          <p:nvPr/>
        </p:nvPicPr>
        <p:blipFill rotWithShape="1">
          <a:blip r:embed="rId4"/>
          <a:srcRect l="13483" t="53333" r="62584" b="18430"/>
          <a:stretch/>
        </p:blipFill>
        <p:spPr>
          <a:xfrm>
            <a:off x="2225710" y="4158825"/>
            <a:ext cx="3870290" cy="2568553"/>
          </a:xfrm>
          <a:prstGeom prst="rect">
            <a:avLst/>
          </a:prstGeom>
        </p:spPr>
      </p:pic>
      <p:pic>
        <p:nvPicPr>
          <p:cNvPr id="14" name="Billede 13">
            <a:extLst>
              <a:ext uri="{FF2B5EF4-FFF2-40B4-BE49-F238E27FC236}">
                <a16:creationId xmlns:a16="http://schemas.microsoft.com/office/drawing/2014/main" id="{81036A9B-5A6E-4D3B-96A5-AD1023D336BD}"/>
              </a:ext>
            </a:extLst>
          </p:cNvPr>
          <p:cNvPicPr>
            <a:picLocks noChangeAspect="1"/>
          </p:cNvPicPr>
          <p:nvPr/>
        </p:nvPicPr>
        <p:blipFill rotWithShape="1">
          <a:blip r:embed="rId4"/>
          <a:srcRect l="40366" t="53633" r="36966" b="18130"/>
          <a:stretch/>
        </p:blipFill>
        <p:spPr>
          <a:xfrm>
            <a:off x="6300416" y="1284369"/>
            <a:ext cx="3665875" cy="2568553"/>
          </a:xfrm>
          <a:prstGeom prst="rect">
            <a:avLst/>
          </a:prstGeom>
        </p:spPr>
      </p:pic>
      <p:sp>
        <p:nvSpPr>
          <p:cNvPr id="15" name="Pladsholder til tekst 5">
            <a:extLst>
              <a:ext uri="{FF2B5EF4-FFF2-40B4-BE49-F238E27FC236}">
                <a16:creationId xmlns:a16="http://schemas.microsoft.com/office/drawing/2014/main" id="{6DE75445-6F08-4663-8C03-4739594D66D0}"/>
              </a:ext>
            </a:extLst>
          </p:cNvPr>
          <p:cNvSpPr txBox="1">
            <a:spLocks/>
          </p:cNvSpPr>
          <p:nvPr/>
        </p:nvSpPr>
        <p:spPr bwMode="white">
          <a:xfrm>
            <a:off x="5991726" y="3852922"/>
            <a:ext cx="1070811" cy="389526"/>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2pPr>
            <a:lvl3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j-lt"/>
                <a:ea typeface="+mn-ea"/>
                <a:cs typeface="+mn-cs"/>
              </a:defRPr>
            </a:lvl4pPr>
            <a:lvl5pPr marL="0" indent="0" algn="l" defTabSz="914400" rtl="0" eaLnBrk="1" latinLnBrk="0" hangingPunct="1">
              <a:lnSpc>
                <a:spcPct val="90000"/>
              </a:lnSpc>
              <a:spcBef>
                <a:spcPts val="0"/>
              </a:spcBef>
              <a:spcAft>
                <a:spcPts val="600"/>
              </a:spcAft>
              <a:buFont typeface="Roboto Light" panose="02000000000000000000" pitchFamily="2" charset="0"/>
              <a:buChar char="​"/>
              <a:tabLst/>
              <a:defRPr sz="2400" b="0" kern="1200">
                <a:solidFill>
                  <a:schemeClr val="bg1"/>
                </a:solidFill>
                <a:latin typeface="+mj-lt"/>
                <a:ea typeface="+mn-ea"/>
                <a:cs typeface="+mn-cs"/>
              </a:defRPr>
            </a:lvl5pPr>
            <a:lvl6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6pPr>
            <a:lvl7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baseline="0">
                <a:solidFill>
                  <a:schemeClr val="bg1"/>
                </a:solidFill>
                <a:latin typeface="+mn-lt"/>
                <a:ea typeface="+mn-ea"/>
                <a:cs typeface="+mn-cs"/>
              </a:defRPr>
            </a:lvl7pPr>
            <a:lvl8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n-lt"/>
                <a:ea typeface="+mn-ea"/>
                <a:cs typeface="+mn-cs"/>
              </a:defRPr>
            </a:lvl8pPr>
            <a:lvl9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cap="none" baseline="0">
                <a:solidFill>
                  <a:schemeClr val="bg1"/>
                </a:solidFill>
                <a:latin typeface="+mn-lt"/>
                <a:ea typeface="+mn-ea"/>
                <a:cs typeface="+mn-cs"/>
              </a:defRPr>
            </a:lvl9pPr>
          </a:lstStyle>
          <a:p>
            <a:pPr>
              <a:buNone/>
            </a:pPr>
            <a:r>
              <a:rPr lang="da-DK" i="1" dirty="0"/>
              <a:t>Eller</a:t>
            </a:r>
          </a:p>
          <a:p>
            <a:pPr>
              <a:buFont typeface="Roboto Light" panose="02000000000000000000" pitchFamily="2" charset="0"/>
              <a:buNone/>
            </a:pPr>
            <a:endParaRPr lang="da-DK" dirty="0"/>
          </a:p>
        </p:txBody>
      </p:sp>
    </p:spTree>
    <p:extLst>
      <p:ext uri="{BB962C8B-B14F-4D97-AF65-F5344CB8AC3E}">
        <p14:creationId xmlns:p14="http://schemas.microsoft.com/office/powerpoint/2010/main" val="4187724778"/>
      </p:ext>
    </p:extLst>
  </p:cSld>
  <p:clrMapOvr>
    <a:masterClrMapping/>
  </p:clrMapOvr>
</p:sld>
</file>

<file path=ppt/theme/theme1.xml><?xml version="1.0" encoding="utf-8"?>
<a:theme xmlns:a="http://schemas.openxmlformats.org/drawingml/2006/main" name="Hjerteforeningen">
  <a:themeElements>
    <a:clrScheme name="Hjerteforeningen">
      <a:dk1>
        <a:srgbClr val="000000"/>
      </a:dk1>
      <a:lt1>
        <a:srgbClr val="FFFFFF"/>
      </a:lt1>
      <a:dk2>
        <a:srgbClr val="002A3A"/>
      </a:dk2>
      <a:lt2>
        <a:srgbClr val="E5E9EB"/>
      </a:lt2>
      <a:accent1>
        <a:srgbClr val="C8102E"/>
      </a:accent1>
      <a:accent2>
        <a:srgbClr val="002A3A"/>
      </a:accent2>
      <a:accent3>
        <a:srgbClr val="335561"/>
      </a:accent3>
      <a:accent4>
        <a:srgbClr val="667F89"/>
      </a:accent4>
      <a:accent5>
        <a:srgbClr val="99AAB0"/>
      </a:accent5>
      <a:accent6>
        <a:srgbClr val="CCD4D8"/>
      </a:accent6>
      <a:hlink>
        <a:srgbClr val="C8102E"/>
      </a:hlink>
      <a:folHlink>
        <a:srgbClr val="335561"/>
      </a:folHlink>
    </a:clrScheme>
    <a:fontScheme name="Hjerteforeningen">
      <a:majorFont>
        <a:latin typeface="Roboto Condensed"/>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solidFill>
            <a:schemeClr val="tx2"/>
          </a:solidFill>
        </a:ln>
      </a:spPr>
      <a:bodyPr lIns="72000" tIns="36000" rIns="72000" bIns="36000" rtlCol="0" anchor="ctr"/>
      <a:lstStyle>
        <a:defPPr algn="ctr">
          <a:defRPr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Hjerterød 100%">
      <a:srgbClr val="C8102E"/>
    </a:custClr>
    <a:custClr name="Hjerterød 90%">
      <a:srgbClr val="CE2843"/>
    </a:custClr>
    <a:custClr name="Hjerterød 80%">
      <a:srgbClr val="CE3B53"/>
    </a:custClr>
    <a:custClr name="Hjerterød 70%">
      <a:srgbClr val="D9586D"/>
    </a:custClr>
    <a:custClr name="Hjerterød 60%">
      <a:srgbClr val="DE7082"/>
    </a:custClr>
    <a:custClr name="Hjerterød 50%">
      <a:srgbClr val="E38796"/>
    </a:custClr>
    <a:custClr name="Hjerterød 40%">
      <a:srgbClr val="E99FAB"/>
    </a:custClr>
    <a:custClr name="Hjerterød 30%">
      <a:srgbClr val="EEB7C0"/>
    </a:custClr>
    <a:custClr name="Hjerterød 20%">
      <a:srgbClr val="F4CFD5"/>
    </a:custClr>
    <a:custClr name="Hjerterød 10%">
      <a:srgbClr val="F9E7EA"/>
    </a:custClr>
    <a:custClr name="Blå 100%">
      <a:srgbClr val="002A3A"/>
    </a:custClr>
    <a:custClr name="Blå 90%">
      <a:srgbClr val="1A404E"/>
    </a:custClr>
    <a:custClr name="Blå 80%">
      <a:srgbClr val="335561"/>
    </a:custClr>
    <a:custClr name="Blå 70%">
      <a:srgbClr val="4D6A75"/>
    </a:custClr>
    <a:custClr name="Blå 60%">
      <a:srgbClr val="667F89"/>
    </a:custClr>
    <a:custClr name="Blå 50%">
      <a:srgbClr val="7F949C"/>
    </a:custClr>
    <a:custClr name="Blå 40%">
      <a:srgbClr val="99AAB0"/>
    </a:custClr>
    <a:custClr name="Blå 30%">
      <a:srgbClr val="B2BFC4"/>
    </a:custClr>
    <a:custClr name="Blå 20%">
      <a:srgbClr val="CCD4D8"/>
    </a:custClr>
    <a:custClr name="Blå 10%">
      <a:srgbClr val="E5E9EB"/>
    </a:custClr>
    <a:custClr name="Grafit grå 100%">
      <a:srgbClr val="575756"/>
    </a:custClr>
    <a:custClr name="Grafit grå 40%">
      <a:srgbClr val="BCBCBB"/>
    </a:custClr>
    <a:custClr name="Dyb rød 100%">
      <a:srgbClr val="A6093D"/>
    </a:custClr>
    <a:custClr name="Dyb rød 40%">
      <a:srgbClr val="DB9DB1"/>
    </a:custClr>
    <a:custClr name="Attention orange 100%">
      <a:srgbClr val="E87722"/>
    </a:custClr>
    <a:custClr name="Attention orange 40%">
      <a:srgbClr val="F6C9A7"/>
    </a:custClr>
    <a:custClr name="Science grøn 100%">
      <a:srgbClr val="00B2A9"/>
    </a:custClr>
    <a:custClr name="Science grøn 40%">
      <a:srgbClr val="99E0DD"/>
    </a:custClr>
    <a:custClr name="Støvet blå 100%">
      <a:srgbClr val="34657F"/>
    </a:custClr>
    <a:custClr name="Støvet blå 40%">
      <a:srgbClr val="AEC1CC"/>
    </a:custClr>
    <a:custClr name="Grafit grå 80%">
      <a:srgbClr val="797978"/>
    </a:custClr>
    <a:custClr name="Grafit grå 20%">
      <a:srgbClr val="DDDDDD"/>
    </a:custClr>
    <a:custClr name="Dyb rød 80%">
      <a:srgbClr val="B83A64"/>
    </a:custClr>
    <a:custClr name="Dyb rød 20%">
      <a:srgbClr val="EDCED8"/>
    </a:custClr>
    <a:custClr name="Attention orange 80%">
      <a:srgbClr val="ED924E"/>
    </a:custClr>
    <a:custClr name="Attention orange 20%">
      <a:srgbClr val="FAE4D3"/>
    </a:custClr>
    <a:custClr name="Science grøn 80%">
      <a:srgbClr val="33C1BA"/>
    </a:custClr>
    <a:custClr name="Science grøn 20%">
      <a:srgbClr val="CCF0EE"/>
    </a:custClr>
    <a:custClr name="Støvet blå 80%">
      <a:srgbClr val="5D8499"/>
    </a:custClr>
    <a:custClr name="Støvet blå 20%">
      <a:srgbClr val="D6E0E5"/>
    </a:custClr>
    <a:custClr name="Grafit grå 60%">
      <a:srgbClr val="9A9A9A"/>
    </a:custClr>
    <a:custClr name="Grafit grå 10%">
      <a:srgbClr val="EEEEEE"/>
    </a:custClr>
    <a:custClr name="Dyb rød 60%">
      <a:srgbClr val="CA6B8B"/>
    </a:custClr>
    <a:custClr name="Dyb rød 10%">
      <a:srgbClr val="F6E6EB"/>
    </a:custClr>
    <a:custClr name="Attention orange 60%">
      <a:srgbClr val="F1AD7A"/>
    </a:custClr>
    <a:custClr name="Attention orange 10%">
      <a:srgbClr val="FDF1E8"/>
    </a:custClr>
    <a:custClr name="Science grøn 60%">
      <a:srgbClr val="66D1CB"/>
    </a:custClr>
    <a:custClr name="Science grøn 10%">
      <a:srgbClr val="E5F7F6"/>
    </a:custClr>
    <a:custClr name="Støvet blå 60%">
      <a:srgbClr val="85A3B2"/>
    </a:custClr>
    <a:custClr name="Støvet blå 10%">
      <a:srgbClr val="EAEFF2"/>
    </a:custClr>
  </a:custClrLst>
  <a:extLst>
    <a:ext uri="{05A4C25C-085E-4340-85A3-A5531E510DB2}">
      <thm15:themeFamily xmlns:thm15="http://schemas.microsoft.com/office/thememl/2012/main" name="Præsentation1" id="{AC3AB27B-5FDA-204C-B220-D1F67A3B3E98}" vid="{C8DFA6F0-22E4-6147-902F-53F3F82FAFEE}"/>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Roboto Light"/>
        <a:ea typeface=""/>
        <a:cs typeface=""/>
      </a:majorFont>
      <a:minorFont>
        <a:latin typeface="Roboto Light"/>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Hjerterød 100%">
      <a:srgbClr val="C8102E"/>
    </a:custClr>
    <a:custClr name="Hjerterød 90%">
      <a:srgbClr val="CE2843"/>
    </a:custClr>
    <a:custClr name="Hjerterød 80%">
      <a:srgbClr val="CE3B53"/>
    </a:custClr>
    <a:custClr name="Hjerterød 70%">
      <a:srgbClr val="D9586D"/>
    </a:custClr>
    <a:custClr name="Hjerterød 60%">
      <a:srgbClr val="DE7082"/>
    </a:custClr>
    <a:custClr name="Hjerterød 50%">
      <a:srgbClr val="E38796"/>
    </a:custClr>
    <a:custClr name="Hjerterød 40%">
      <a:srgbClr val="E99FAB"/>
    </a:custClr>
    <a:custClr name="Hjerterød 30%">
      <a:srgbClr val="EEB7C0"/>
    </a:custClr>
    <a:custClr name="Hjerterød 20%">
      <a:srgbClr val="F4CFD5"/>
    </a:custClr>
    <a:custClr name="Hjerterød 10%">
      <a:srgbClr val="F9E7EA"/>
    </a:custClr>
    <a:custClr name="Blå 100%">
      <a:srgbClr val="002A3A"/>
    </a:custClr>
    <a:custClr name="Blå 90%">
      <a:srgbClr val="1A404E"/>
    </a:custClr>
    <a:custClr name="Blå 80%">
      <a:srgbClr val="335561"/>
    </a:custClr>
    <a:custClr name="Blå 70%">
      <a:srgbClr val="4D6A75"/>
    </a:custClr>
    <a:custClr name="Blå 60%">
      <a:srgbClr val="667F89"/>
    </a:custClr>
    <a:custClr name="Blå 50%">
      <a:srgbClr val="7F949C"/>
    </a:custClr>
    <a:custClr name="Blå 40%">
      <a:srgbClr val="99AAB0"/>
    </a:custClr>
    <a:custClr name="Blå 30%">
      <a:srgbClr val="B2BFC4"/>
    </a:custClr>
    <a:custClr name="Blå 20%">
      <a:srgbClr val="CCD4D8"/>
    </a:custClr>
    <a:custClr name="Blå 10%">
      <a:srgbClr val="E5E9EB"/>
    </a:custClr>
    <a:custClr name="Grafit grå 100%">
      <a:srgbClr val="575756"/>
    </a:custClr>
    <a:custClr name="Grafit grå 40%">
      <a:srgbClr val="BCBCBB"/>
    </a:custClr>
    <a:custClr name="Dyb rød 100%">
      <a:srgbClr val="A6093D"/>
    </a:custClr>
    <a:custClr name="Dyb rød 40%">
      <a:srgbClr val="DB9DB1"/>
    </a:custClr>
    <a:custClr name="Attention orange 100%">
      <a:srgbClr val="E87722"/>
    </a:custClr>
    <a:custClr name="Attention orange 40%">
      <a:srgbClr val="F6C9A7"/>
    </a:custClr>
    <a:custClr name="Science grøn 100%">
      <a:srgbClr val="00B2A9"/>
    </a:custClr>
    <a:custClr name="Science grøn 40%">
      <a:srgbClr val="99E0DD"/>
    </a:custClr>
    <a:custClr name="Støvet blå 100%">
      <a:srgbClr val="34657F"/>
    </a:custClr>
    <a:custClr name="Støvet blå 40%">
      <a:srgbClr val="AEC1CC"/>
    </a:custClr>
    <a:custClr name="Grafit grå 80%">
      <a:srgbClr val="797978"/>
    </a:custClr>
    <a:custClr name="Grafit grå 20%">
      <a:srgbClr val="DDDDDD"/>
    </a:custClr>
    <a:custClr name="Dyb rød 80%">
      <a:srgbClr val="B83A64"/>
    </a:custClr>
    <a:custClr name="Dyb rød 20%">
      <a:srgbClr val="EDCED8"/>
    </a:custClr>
    <a:custClr name="Attention orange 80%">
      <a:srgbClr val="ED924E"/>
    </a:custClr>
    <a:custClr name="Attention orange 20%">
      <a:srgbClr val="FAE4D3"/>
    </a:custClr>
    <a:custClr name="Science grøn 80%">
      <a:srgbClr val="33C1BA"/>
    </a:custClr>
    <a:custClr name="Science grøn 20%">
      <a:srgbClr val="CCF0EE"/>
    </a:custClr>
    <a:custClr name="Støvet blå 80%">
      <a:srgbClr val="5D8499"/>
    </a:custClr>
    <a:custClr name="Støvet blå 20%">
      <a:srgbClr val="D6E0E5"/>
    </a:custClr>
    <a:custClr name="Grafit grå 60%">
      <a:srgbClr val="9A9A9A"/>
    </a:custClr>
    <a:custClr name="Grafit grå 10%">
      <a:srgbClr val="EEEEEE"/>
    </a:custClr>
    <a:custClr name="Dyb rød 60%">
      <a:srgbClr val="CA6B8B"/>
    </a:custClr>
    <a:custClr name="Dyb rød 10%">
      <a:srgbClr val="F6E6EB"/>
    </a:custClr>
    <a:custClr name="Attention orange 60%">
      <a:srgbClr val="F1AD7A"/>
    </a:custClr>
    <a:custClr name="Attention orange 10%">
      <a:srgbClr val="FDF1E8"/>
    </a:custClr>
    <a:custClr name="Science grøn 60%">
      <a:srgbClr val="66D1CB"/>
    </a:custClr>
    <a:custClr name="Science grøn 10%">
      <a:srgbClr val="E5F7F6"/>
    </a:custClr>
    <a:custClr name="Støvet blå 60%">
      <a:srgbClr val="85A3B2"/>
    </a:custClr>
    <a:custClr name="Støvet blå 10%">
      <a:srgbClr val="EAEFF2"/>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Roboto Light"/>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Hjerterød 100%">
      <a:srgbClr val="C8102E"/>
    </a:custClr>
    <a:custClr name="Hjerterød 90%">
      <a:srgbClr val="CE2843"/>
    </a:custClr>
    <a:custClr name="Hjerterød 80%">
      <a:srgbClr val="CE3B53"/>
    </a:custClr>
    <a:custClr name="Hjerterød 70%">
      <a:srgbClr val="D9586D"/>
    </a:custClr>
    <a:custClr name="Hjerterød 60%">
      <a:srgbClr val="DE7082"/>
    </a:custClr>
    <a:custClr name="Hjerterød 50%">
      <a:srgbClr val="E38796"/>
    </a:custClr>
    <a:custClr name="Hjerterød 40%">
      <a:srgbClr val="E99FAB"/>
    </a:custClr>
    <a:custClr name="Hjerterød 30%">
      <a:srgbClr val="EEB7C0"/>
    </a:custClr>
    <a:custClr name="Hjerterød 20%">
      <a:srgbClr val="F4CFD5"/>
    </a:custClr>
    <a:custClr name="Hjerterød 10%">
      <a:srgbClr val="F9E7EA"/>
    </a:custClr>
    <a:custClr name="Blå 100%">
      <a:srgbClr val="002A3A"/>
    </a:custClr>
    <a:custClr name="Blå 90%">
      <a:srgbClr val="1A404E"/>
    </a:custClr>
    <a:custClr name="Blå 80%">
      <a:srgbClr val="335561"/>
    </a:custClr>
    <a:custClr name="Blå 70%">
      <a:srgbClr val="4D6A75"/>
    </a:custClr>
    <a:custClr name="Blå 60%">
      <a:srgbClr val="667F89"/>
    </a:custClr>
    <a:custClr name="Blå 50%">
      <a:srgbClr val="7F949C"/>
    </a:custClr>
    <a:custClr name="Blå 40%">
      <a:srgbClr val="99AAB0"/>
    </a:custClr>
    <a:custClr name="Blå 30%">
      <a:srgbClr val="B2BFC4"/>
    </a:custClr>
    <a:custClr name="Blå 20%">
      <a:srgbClr val="CCD4D8"/>
    </a:custClr>
    <a:custClr name="Blå 10%">
      <a:srgbClr val="E5E9EB"/>
    </a:custClr>
    <a:custClr name="Grafit grå 100%">
      <a:srgbClr val="575756"/>
    </a:custClr>
    <a:custClr name="Grafit grå 40%">
      <a:srgbClr val="BCBCBB"/>
    </a:custClr>
    <a:custClr name="Dyb rød 100%">
      <a:srgbClr val="A6093D"/>
    </a:custClr>
    <a:custClr name="Dyb rød 40%">
      <a:srgbClr val="DB9DB1"/>
    </a:custClr>
    <a:custClr name="Attention orange 100%">
      <a:srgbClr val="E87722"/>
    </a:custClr>
    <a:custClr name="Attention orange 40%">
      <a:srgbClr val="F6C9A7"/>
    </a:custClr>
    <a:custClr name="Science grøn 100%">
      <a:srgbClr val="00B2A9"/>
    </a:custClr>
    <a:custClr name="Science grøn 40%">
      <a:srgbClr val="99E0DD"/>
    </a:custClr>
    <a:custClr name="Støvet blå 100%">
      <a:srgbClr val="34657F"/>
    </a:custClr>
    <a:custClr name="Støvet blå 40%">
      <a:srgbClr val="AEC1CC"/>
    </a:custClr>
    <a:custClr name="Grafit grå 80%">
      <a:srgbClr val="797978"/>
    </a:custClr>
    <a:custClr name="Grafit grå 20%">
      <a:srgbClr val="DDDDDD"/>
    </a:custClr>
    <a:custClr name="Dyb rød 80%">
      <a:srgbClr val="B83A64"/>
    </a:custClr>
    <a:custClr name="Dyb rød 20%">
      <a:srgbClr val="EDCED8"/>
    </a:custClr>
    <a:custClr name="Attention orange 80%">
      <a:srgbClr val="ED924E"/>
    </a:custClr>
    <a:custClr name="Attention orange 20%">
      <a:srgbClr val="FAE4D3"/>
    </a:custClr>
    <a:custClr name="Science grøn 80%">
      <a:srgbClr val="33C1BA"/>
    </a:custClr>
    <a:custClr name="Science grøn 20%">
      <a:srgbClr val="CCF0EE"/>
    </a:custClr>
    <a:custClr name="Støvet blå 80%">
      <a:srgbClr val="5D8499"/>
    </a:custClr>
    <a:custClr name="Støvet blå 20%">
      <a:srgbClr val="D6E0E5"/>
    </a:custClr>
    <a:custClr name="Grafit grå 60%">
      <a:srgbClr val="9A9A9A"/>
    </a:custClr>
    <a:custClr name="Grafit grå 10%">
      <a:srgbClr val="EEEEEE"/>
    </a:custClr>
    <a:custClr name="Dyb rød 60%">
      <a:srgbClr val="CA6B8B"/>
    </a:custClr>
    <a:custClr name="Dyb rød 10%">
      <a:srgbClr val="F6E6EB"/>
    </a:custClr>
    <a:custClr name="Attention orange 60%">
      <a:srgbClr val="F1AD7A"/>
    </a:custClr>
    <a:custClr name="Attention orange 10%">
      <a:srgbClr val="FDF1E8"/>
    </a:custClr>
    <a:custClr name="Science grøn 60%">
      <a:srgbClr val="66D1CB"/>
    </a:custClr>
    <a:custClr name="Science grøn 10%">
      <a:srgbClr val="E5F7F6"/>
    </a:custClr>
    <a:custClr name="Støvet blå 60%">
      <a:srgbClr val="85A3B2"/>
    </a:custClr>
    <a:custClr name="Støvet blå 10%">
      <a:srgbClr val="EAEFF2"/>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mageCreateDate xmlns="20F77EE4-759D-4D49-8960-ACEED035F87C" xsi:nil="true"/>
    <PublishingExpirationDate xmlns="http://schemas.microsoft.com/sharepoint/v3" xsi:nil="true"/>
    <PublishingStartDate xmlns="http://schemas.microsoft.com/sharepoint/v3" xsi:nil="true"/>
    <wic_System_Copyright xmlns="http://schemas.microsoft.com/sharepoint/v3/fields" xsi:nil="true"/>
    <Sortering xmlns="20f77ee4-759d-4d49-8960-aceed035f87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Billedobjekt" ma:contentTypeID="0x0101009148F5A04DDD49CBA7127AADA5FB792B00AADE34325A8B49CDA8BB4DB53328F21400EBB91CCF56F53F4199C0CB31FF3DB0FF" ma:contentTypeVersion="7" ma:contentTypeDescription="Overfør et billede." ma:contentTypeScope="" ma:versionID="f417278a762e9aca9f6705fb12475db9">
  <xsd:schema xmlns:xsd="http://www.w3.org/2001/XMLSchema" xmlns:xs="http://www.w3.org/2001/XMLSchema" xmlns:p="http://schemas.microsoft.com/office/2006/metadata/properties" xmlns:ns1="http://schemas.microsoft.com/sharepoint/v3" xmlns:ns2="20F77EE4-759D-4D49-8960-ACEED035F87C" xmlns:ns3="http://schemas.microsoft.com/sharepoint/v3/fields" xmlns:ns4="20f77ee4-759d-4d49-8960-aceed035f87c" targetNamespace="http://schemas.microsoft.com/office/2006/metadata/properties" ma:root="true" ma:fieldsID="551527351fb2fdfece2ff66675ec5702" ns1:_="" ns2:_="" ns3:_="" ns4:_="">
    <xsd:import namespace="http://schemas.microsoft.com/sharepoint/v3"/>
    <xsd:import namespace="20F77EE4-759D-4D49-8960-ACEED035F87C"/>
    <xsd:import namespace="http://schemas.microsoft.com/sharepoint/v3/fields"/>
    <xsd:import namespace="20f77ee4-759d-4d49-8960-aceed035f87c"/>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MediaServiceMetadata" minOccurs="0"/>
                <xsd:element ref="ns4:MediaServiceFastMetadata" minOccurs="0"/>
                <xsd:element ref="ns4:MediaServiceDateTaken" minOccurs="0"/>
                <xsd:element ref="ns4:MediaServiceAutoTags" minOccurs="0"/>
                <xsd:element ref="ns4:Sortering"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sti" ma:hidden="true" ma:list="Docs" ma:internalName="FileRef" ma:readOnly="true" ma:showField="FullUrl">
      <xsd:simpleType>
        <xsd:restriction base="dms:Lookup"/>
      </xsd:simpleType>
    </xsd:element>
    <xsd:element name="File_x0020_Type" ma:index="9" nillable="true" ma:displayName="Filtype" ma:hidden="true" ma:internalName="File_x0020_Type" ma:readOnly="true">
      <xsd:simpleType>
        <xsd:restriction base="dms:Text"/>
      </xsd:simpleType>
    </xsd:element>
    <xsd:element name="HTML_x0020_File_x0020_Type" ma:index="10" nillable="true" ma:displayName="HTML-filtype" ma:hidden="true" ma:internalName="HTML_x0020_File_x0020_Type" ma:readOnly="true">
      <xsd:simpleType>
        <xsd:restriction base="dms:Text"/>
      </xsd:simpleType>
    </xsd:element>
    <xsd:element name="FSObjType" ma:index="11" nillable="true" ma:displayName="Elementtype" ma:hidden="true" ma:list="Docs" ma:internalName="FSObjType" ma:readOnly="true" ma:showField="FSType">
      <xsd:simpleType>
        <xsd:restriction base="dms:Lookup"/>
      </xsd:simpleType>
    </xsd:element>
    <xsd:element name="PublishingStartDate" ma:index="27" nillable="true" ma:displayName="Startdato for planlægning" ma:description="" ma:hidden="true" ma:internalName="PublishingStartDate">
      <xsd:simpleType>
        <xsd:restriction base="dms:Unknown"/>
      </xsd:simpleType>
    </xsd:element>
    <xsd:element name="PublishingExpirationDate" ma:index="28" nillable="true" ma:displayName="Slutdato for planlægning"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0F77EE4-759D-4D49-8960-ACEED035F87C" elementFormDefault="qualified">
    <xsd:import namespace="http://schemas.microsoft.com/office/2006/documentManagement/types"/>
    <xsd:import namespace="http://schemas.microsoft.com/office/infopath/2007/PartnerControls"/>
    <xsd:element name="ThumbnailExists" ma:index="18" nillable="true" ma:displayName="Miniature findes" ma:default="FALSE" ma:hidden="true" ma:internalName="ThumbnailExists" ma:readOnly="true">
      <xsd:simpleType>
        <xsd:restriction base="dms:Boolean"/>
      </xsd:simpleType>
    </xsd:element>
    <xsd:element name="PreviewExists" ma:index="19" nillable="true" ma:displayName="Eksempel findes" ma:default="FALSE" ma:hidden="true" ma:internalName="PreviewExists" ma:readOnly="true">
      <xsd:simpleType>
        <xsd:restriction base="dms:Boolean"/>
      </xsd:simpleType>
    </xsd:element>
    <xsd:element name="ImageWidth" ma:index="20" nillable="true" ma:displayName="Bredde" ma:internalName="ImageWidth" ma:readOnly="true">
      <xsd:simpleType>
        <xsd:restriction base="dms:Unknown"/>
      </xsd:simpleType>
    </xsd:element>
    <xsd:element name="ImageHeight" ma:index="22" nillable="true" ma:displayName="Højde" ma:internalName="ImageHeight" ma:readOnly="true">
      <xsd:simpleType>
        <xsd:restriction base="dms:Unknown"/>
      </xsd:simpleType>
    </xsd:element>
    <xsd:element name="ImageCreateDate" ma:index="25" nillable="true" ma:displayName="Den dato, billedet blev taget"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f77ee4-759d-4d49-8960-aceed035f87c" elementFormDefault="qualified">
    <xsd:import namespace="http://schemas.microsoft.com/office/2006/documentManagement/types"/>
    <xsd:import namespace="http://schemas.microsoft.com/office/infopath/2007/PartnerControls"/>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DateTaken" ma:index="31" nillable="true" ma:displayName="MediaServiceDateTaken" ma:hidden="true" ma:internalName="MediaServiceDateTaken" ma:readOnly="true">
      <xsd:simpleType>
        <xsd:restriction base="dms:Text"/>
      </xsd:simpleType>
    </xsd:element>
    <xsd:element name="MediaServiceAutoTags" ma:index="32" nillable="true" ma:displayName="MediaServiceAutoTags" ma:internalName="MediaServiceAutoTags" ma:readOnly="true">
      <xsd:simpleType>
        <xsd:restriction base="dms:Text"/>
      </xsd:simpleType>
    </xsd:element>
    <xsd:element name="Sortering" ma:index="33" nillable="true" ma:displayName="Sortering" ma:internalName="Sortering">
      <xsd:simpleType>
        <xsd:restriction base="dms:Number"/>
      </xsd:simpleType>
    </xsd:element>
    <xsd:element name="MediaServiceOCR" ma:index="3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Forfatter"/>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ma:index="23" ma:displayName="Kommentarer"/>
        <xsd:element name="keywords" minOccurs="0" maxOccurs="1" type="xsd:string" ma:index="14" ma:displayName="Nøgleord"/>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788D8B-B60A-4AB0-8228-361D94BD60F3}">
  <ds:schemaRefs>
    <ds:schemaRef ds:uri="http://schemas.microsoft.com/office/2006/metadata/properties"/>
    <ds:schemaRef ds:uri="http://schemas.microsoft.com/office/infopath/2007/PartnerControls"/>
    <ds:schemaRef ds:uri="20F77EE4-759D-4D49-8960-ACEED035F87C"/>
    <ds:schemaRef ds:uri="http://schemas.microsoft.com/sharepoint/v3"/>
    <ds:schemaRef ds:uri="http://schemas.microsoft.com/sharepoint/v3/fields"/>
    <ds:schemaRef ds:uri="20f77ee4-759d-4d49-8960-aceed035f87c"/>
  </ds:schemaRefs>
</ds:datastoreItem>
</file>

<file path=customXml/itemProps2.xml><?xml version="1.0" encoding="utf-8"?>
<ds:datastoreItem xmlns:ds="http://schemas.openxmlformats.org/officeDocument/2006/customXml" ds:itemID="{75F418EE-6D7B-47E6-9B41-A8273C5F7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0F77EE4-759D-4D49-8960-ACEED035F87C"/>
    <ds:schemaRef ds:uri="http://schemas.microsoft.com/sharepoint/v3/fields"/>
    <ds:schemaRef ds:uri="20f77ee4-759d-4d49-8960-aceed035f8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056803-2D5E-4DDC-8A41-ABFB4142D2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Hjerteforeningen_PowerPoint_Skabelon-sept2021</Template>
  <TotalTime>10042</TotalTime>
  <Words>4560</Words>
  <Application>Microsoft Office PowerPoint</Application>
  <PresentationFormat>Widescreen</PresentationFormat>
  <Paragraphs>521</Paragraphs>
  <Slides>27</Slides>
  <Notes>27</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27</vt:i4>
      </vt:variant>
    </vt:vector>
  </HeadingPairs>
  <TitlesOfParts>
    <vt:vector size="34" baseType="lpstr">
      <vt:lpstr>Roboto Condensed</vt:lpstr>
      <vt:lpstr>Times New Roman</vt:lpstr>
      <vt:lpstr>Roboto Light</vt:lpstr>
      <vt:lpstr>Wingdings</vt:lpstr>
      <vt:lpstr>Arial</vt:lpstr>
      <vt:lpstr>Courier New</vt:lpstr>
      <vt:lpstr>Hjerteforeningen</vt:lpstr>
      <vt:lpstr>Kost og forhøjet kolesterol</vt:lpstr>
      <vt:lpstr>Forekomst </vt:lpstr>
      <vt:lpstr>Hjertesund kost – de 5 f’er</vt:lpstr>
      <vt:lpstr>Erstat mættet fedt med umættet fedt </vt:lpstr>
      <vt:lpstr>Fedt fra planteriget</vt:lpstr>
      <vt:lpstr>Fisk</vt:lpstr>
      <vt:lpstr>Frugt og grønt </vt:lpstr>
      <vt:lpstr>Fuldkorn</vt:lpstr>
      <vt:lpstr>Fuldkorn</vt:lpstr>
      <vt:lpstr>Fysisk aktivitet</vt:lpstr>
      <vt:lpstr>Den søde tand</vt:lpstr>
      <vt:lpstr>Drikkevarer</vt:lpstr>
      <vt:lpstr>Hvordan gør man så i praksis?</vt:lpstr>
      <vt:lpstr>Hjerteforeningens indkøbsguide</vt:lpstr>
      <vt:lpstr>Mærker du kan gå efter på Indkøbsturen</vt:lpstr>
      <vt:lpstr>Eksempel på en dagskost</vt:lpstr>
      <vt:lpstr>Fup og fakta om  kost og kolesterol</vt:lpstr>
      <vt:lpstr>Betydning af vægttab  for kolesteroltallet</vt:lpstr>
      <vt:lpstr>Den nyeste forskning</vt:lpstr>
      <vt:lpstr>Opsummering  </vt:lpstr>
      <vt:lpstr>PowerPoint-præsentation</vt:lpstr>
      <vt:lpstr>Idéer til morgenmad</vt:lpstr>
      <vt:lpstr>Idéer til frokost</vt:lpstr>
      <vt:lpstr>Idéer til aftensmad</vt:lpstr>
      <vt:lpstr>Kosttilskud</vt:lpstr>
      <vt:lpstr>Kosttilskud</vt:lpstr>
      <vt:lpstr> Hvor kan du få mere information?   Hjerteforeningen.dk Hjertelinjen 7025 0000  Spørgsmål?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Kost og forhøjet kolesterol</dc:title>
  <dc:creator>Karoline Borch-Andersen</dc:creator>
  <cp:lastModifiedBy>Karen Brun</cp:lastModifiedBy>
  <cp:revision>4</cp:revision>
  <dcterms:created xsi:type="dcterms:W3CDTF">2022-02-16T10:08:04Z</dcterms:created>
  <dcterms:modified xsi:type="dcterms:W3CDTF">2023-07-27T08:35:54Z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0x0101009148F5A04DDD49CBA7127AADA5FB792B00AADE34325A8B49CDA8BB4DB53328F21400EBB91CCF56F53F4199C0CB31FF3DB0FF</vt:lpwstr>
  </property>
</Properties>
</file>